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4" r:id="rId2"/>
    <p:sldId id="32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5249"/>
    <a:srgbClr val="080808"/>
    <a:srgbClr val="2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7" autoAdjust="0"/>
  </p:normalViewPr>
  <p:slideViewPr>
    <p:cSldViewPr snapToGrid="0" snapToObjects="1">
      <p:cViewPr varScale="1">
        <p:scale>
          <a:sx n="79" d="100"/>
          <a:sy n="79" d="100"/>
        </p:scale>
        <p:origin x="1077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1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03AA6-58F1-40F8-9D62-52B049FD4D62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69ADD-5711-40B6-B2A3-FC6B5D0C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AEBF-68DD-D344-83D1-EBB1B4871E82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AB3D6-52C5-A24A-942B-A3D5EE56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Do analytics have to be fancy or expensive?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06167-B02F-43C3-A06F-EF7B83F00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5554"/>
            <a:ext cx="9144000" cy="45036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36229"/>
            <a:ext cx="9144000" cy="837684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Rockwell"/>
                <a:cs typeface="Rock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0" y="4782922"/>
            <a:ext cx="9144000" cy="67555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" y="5539542"/>
            <a:ext cx="9144000" cy="387319"/>
          </a:xfrm>
        </p:spPr>
        <p:txBody>
          <a:bodyPr anchor="ctr">
            <a:noAutofit/>
          </a:bodyPr>
          <a:lstStyle>
            <a:lvl1pPr marL="0" indent="0" algn="ctr">
              <a:lnSpc>
                <a:spcPct val="93000"/>
              </a:lnSpc>
              <a:spcBef>
                <a:spcPts val="0"/>
              </a:spcBef>
              <a:buFontTx/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5936625"/>
            <a:ext cx="9144000" cy="33928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7"/>
          </p:nvPr>
        </p:nvSpPr>
        <p:spPr>
          <a:xfrm>
            <a:off x="0" y="1135364"/>
            <a:ext cx="9144000" cy="35085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FontTx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FontTx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FontTx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FontTx/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2E60-10FD-8643-B874-F8305B2286F2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CA29-8277-0440-98D9-CBBB5AB29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5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1CCF-6DC4-8442-B8E6-E857721B261A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6668-30D7-E144-A9FD-0EC4F296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0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1805"/>
            <a:ext cx="2057400" cy="51443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1805"/>
            <a:ext cx="6019800" cy="51443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B18A-5560-6A40-803E-FA31624899D7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E603-FE46-794C-9504-4D09908BE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99D6-57CA-F848-85AA-388843038E2D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C9B5-0BF6-0A4E-B61E-2306910C1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9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8705-7F26-3149-BB9B-46E609D90E46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0730-0D07-9148-9E81-356D244FB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7AF3-3E9A-9345-AA2A-C8957E4E8E7B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D930-865A-7E46-8976-5D47EF40A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F3EE-CEEF-0543-8E8D-B6256ED75E36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9BEF-227D-C34A-BF19-AE48F2EF4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ection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990727"/>
            <a:ext cx="9144000" cy="2638425"/>
          </a:xfrm>
          <a:prstGeom prst="rect">
            <a:avLst/>
          </a:prstGeom>
          <a:solidFill>
            <a:srgbClr val="26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638675"/>
            <a:ext cx="9144000" cy="0"/>
          </a:xfrm>
          <a:prstGeom prst="line">
            <a:avLst/>
          </a:prstGeom>
          <a:ln w="381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981200"/>
            <a:ext cx="9144000" cy="0"/>
          </a:xfrm>
          <a:prstGeom prst="line">
            <a:avLst/>
          </a:prstGeom>
          <a:ln w="38100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151063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0706"/>
            <a:ext cx="8229600" cy="1261034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341740"/>
            <a:ext cx="8229600" cy="12069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523A5-9D7C-964C-A513-E8F8DDD09058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8804-584B-404F-9520-EB6AD4D5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22501" y="1851025"/>
            <a:ext cx="469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93795"/>
            <a:ext cx="8229600" cy="75662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035672"/>
            <a:ext cx="8229600" cy="409049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500"/>
              </a:spcAft>
              <a:buFontTx/>
              <a:buNone/>
              <a:defRPr sz="280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2836-D0D3-5143-AC93-9B84001D87A3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575B-4EBD-794A-842D-2AF17BAA2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3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5758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57584"/>
            <a:ext cx="5111750" cy="51685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5746"/>
            <a:ext cx="3008313" cy="4000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CCDA-7761-8445-A03B-DE6AA22F6487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C8C4-5B77-1D47-A428-521660133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1805"/>
            <a:ext cx="5486400" cy="37457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FC74-17F3-D640-B053-366228A99AB8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583C-A238-7D44-A0F8-1FE89BCD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ontentSlid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92175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65300"/>
            <a:ext cx="82296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E15C5E-5795-C746-9E57-693218E4F153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5EBDE0-1E75-7A45-B941-2B5D2BEF4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73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>
          <a:solidFill>
            <a:srgbClr val="800000"/>
          </a:solidFill>
          <a:latin typeface="Rockwell"/>
          <a:ea typeface="ＭＳ Ｐゴシック" charset="0"/>
          <a:cs typeface="Rockwell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Rockwell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Rockwell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Rockwell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Rockwel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Rockwel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Rockwel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Rockwel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800000"/>
          </a:solidFill>
          <a:latin typeface="Rockwell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charset="0"/>
        <a:buChar char="§"/>
        <a:defRPr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16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»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2748-D4E0-4B95-981A-6845548C522F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6" t="23949" r="-266" b="-203"/>
          <a:stretch/>
        </p:blipFill>
        <p:spPr>
          <a:xfrm>
            <a:off x="26633" y="1374628"/>
            <a:ext cx="9044699" cy="5483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105" y="732377"/>
            <a:ext cx="3351791" cy="537623"/>
          </a:xfrm>
        </p:spPr>
        <p:txBody>
          <a:bodyPr/>
          <a:lstStyle/>
          <a:p>
            <a:r>
              <a:rPr lang="en-US" dirty="0" smtClean="0"/>
              <a:t>Do You Want This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726" y="622279"/>
            <a:ext cx="1692549" cy="755650"/>
          </a:xfrm>
        </p:spPr>
        <p:txBody>
          <a:bodyPr/>
          <a:lstStyle/>
          <a:p>
            <a:r>
              <a:rPr lang="en-US" dirty="0" smtClean="0"/>
              <a:t>Or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" y="1320128"/>
            <a:ext cx="8989581" cy="542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84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On-screen Show (4:3)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Rockwell</vt:lpstr>
      <vt:lpstr>Wingdings</vt:lpstr>
      <vt:lpstr>Office Theme</vt:lpstr>
      <vt:lpstr>Do You Want This?</vt:lpstr>
      <vt:lpstr>Or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2017-04-28T16:44:28Z</dcterms:created>
  <dcterms:modified xsi:type="dcterms:W3CDTF">2017-06-20T14:59:43Z</dcterms:modified>
</cp:coreProperties>
</file>