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 id="2147483691" r:id="rId3"/>
    <p:sldMasterId id="2147483706" r:id="rId4"/>
  </p:sldMasterIdLst>
  <p:notesMasterIdLst>
    <p:notesMasterId r:id="rId24"/>
  </p:notesMasterIdLst>
  <p:sldIdLst>
    <p:sldId id="286" r:id="rId5"/>
    <p:sldId id="257" r:id="rId6"/>
    <p:sldId id="287" r:id="rId7"/>
    <p:sldId id="288" r:id="rId8"/>
    <p:sldId id="276" r:id="rId9"/>
    <p:sldId id="290" r:id="rId10"/>
    <p:sldId id="283" r:id="rId11"/>
    <p:sldId id="285" r:id="rId12"/>
    <p:sldId id="280" r:id="rId13"/>
    <p:sldId id="277" r:id="rId14"/>
    <p:sldId id="284" r:id="rId15"/>
    <p:sldId id="278" r:id="rId16"/>
    <p:sldId id="279" r:id="rId17"/>
    <p:sldId id="282" r:id="rId18"/>
    <p:sldId id="273" r:id="rId19"/>
    <p:sldId id="274" r:id="rId20"/>
    <p:sldId id="261" r:id="rId21"/>
    <p:sldId id="267" r:id="rId22"/>
    <p:sldId id="264" r:id="rId23"/>
  </p:sldIdLst>
  <p:sldSz cx="12192000" cy="6858000"/>
  <p:notesSz cx="6858000" cy="9144000"/>
  <p:defaultTextStyle>
    <a:defPPr>
      <a:defRPr lang="en-US"/>
    </a:defPPr>
    <a:lvl1pPr algn="l" defTabSz="1017588" rtl="0" eaLnBrk="0" fontAlgn="base" hangingPunct="0">
      <a:spcBef>
        <a:spcPct val="0"/>
      </a:spcBef>
      <a:spcAft>
        <a:spcPct val="0"/>
      </a:spcAft>
      <a:defRPr sz="2000" kern="1200">
        <a:solidFill>
          <a:schemeClr val="tx1"/>
        </a:solidFill>
        <a:latin typeface="Arial" panose="020B0604020202020204" pitchFamily="34" charset="0"/>
        <a:ea typeface="+mn-ea"/>
        <a:cs typeface="+mn-cs"/>
      </a:defRPr>
    </a:lvl1pPr>
    <a:lvl2pPr marL="508000" indent="-50800" algn="l" defTabSz="1017588" rtl="0" eaLnBrk="0" fontAlgn="base" hangingPunct="0">
      <a:spcBef>
        <a:spcPct val="0"/>
      </a:spcBef>
      <a:spcAft>
        <a:spcPct val="0"/>
      </a:spcAft>
      <a:defRPr sz="2000" kern="1200">
        <a:solidFill>
          <a:schemeClr val="tx1"/>
        </a:solidFill>
        <a:latin typeface="Arial" panose="020B0604020202020204" pitchFamily="34" charset="0"/>
        <a:ea typeface="+mn-ea"/>
        <a:cs typeface="+mn-cs"/>
      </a:defRPr>
    </a:lvl2pPr>
    <a:lvl3pPr marL="1017588" indent="-103188" algn="l" defTabSz="1017588" rtl="0" eaLnBrk="0" fontAlgn="base" hangingPunct="0">
      <a:spcBef>
        <a:spcPct val="0"/>
      </a:spcBef>
      <a:spcAft>
        <a:spcPct val="0"/>
      </a:spcAft>
      <a:defRPr sz="2000" kern="1200">
        <a:solidFill>
          <a:schemeClr val="tx1"/>
        </a:solidFill>
        <a:latin typeface="Arial" panose="020B0604020202020204" pitchFamily="34" charset="0"/>
        <a:ea typeface="+mn-ea"/>
        <a:cs typeface="+mn-cs"/>
      </a:defRPr>
    </a:lvl3pPr>
    <a:lvl4pPr marL="1527175" indent="-155575" algn="l" defTabSz="1017588" rtl="0" eaLnBrk="0" fontAlgn="base" hangingPunct="0">
      <a:spcBef>
        <a:spcPct val="0"/>
      </a:spcBef>
      <a:spcAft>
        <a:spcPct val="0"/>
      </a:spcAft>
      <a:defRPr sz="2000" kern="1200">
        <a:solidFill>
          <a:schemeClr val="tx1"/>
        </a:solidFill>
        <a:latin typeface="Arial" panose="020B0604020202020204" pitchFamily="34" charset="0"/>
        <a:ea typeface="+mn-ea"/>
        <a:cs typeface="+mn-cs"/>
      </a:defRPr>
    </a:lvl4pPr>
    <a:lvl5pPr marL="2036763" indent="-207963" algn="l" defTabSz="1017588" rtl="0" eaLnBrk="0" fontAlgn="base" hangingPunct="0">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impson, Dawn B" initials="SDB" lastIdx="22" clrIdx="6">
    <p:extLst>
      <p:ext uri="{19B8F6BF-5375-455C-9EA6-DF929625EA0E}">
        <p15:presenceInfo xmlns:p15="http://schemas.microsoft.com/office/powerpoint/2012/main" userId="S-1-5-21-2761266454-1667160062-3850096151-15159" providerId="AD"/>
      </p:ext>
    </p:extLst>
  </p:cmAuthor>
  <p:cmAuthor id="1" name="Boucher, Jessica G" initials="BJG" lastIdx="34" clrIdx="0"/>
  <p:cmAuthor id="2" name="Morrison, Carrie J" initials="" lastIdx="8" clrIdx="1"/>
  <p:cmAuthor id="3" name="Jessica Boucher" initials="" lastIdx="2" clrIdx="2"/>
  <p:cmAuthor id="4" name="Morrison, Carrie J" initials="MCJ" lastIdx="53" clrIdx="3">
    <p:extLst>
      <p:ext uri="{19B8F6BF-5375-455C-9EA6-DF929625EA0E}">
        <p15:presenceInfo xmlns:p15="http://schemas.microsoft.com/office/powerpoint/2012/main" userId="S-1-5-21-2761266454-1667160062-3850096151-21080" providerId="AD"/>
      </p:ext>
    </p:extLst>
  </p:cmAuthor>
  <p:cmAuthor id="5" name="Koong, Grace Y" initials="KGY" lastIdx="1" clrIdx="4">
    <p:extLst>
      <p:ext uri="{19B8F6BF-5375-455C-9EA6-DF929625EA0E}">
        <p15:presenceInfo xmlns:p15="http://schemas.microsoft.com/office/powerpoint/2012/main" userId="S-1-5-21-2761266454-1667160062-3850096151-50074" providerId="AD"/>
      </p:ext>
    </p:extLst>
  </p:cmAuthor>
  <p:cmAuthor id="6" name="Lien To" initials="LT" lastIdx="9" clrIdx="5">
    <p:extLst>
      <p:ext uri="{19B8F6BF-5375-455C-9EA6-DF929625EA0E}">
        <p15:presenceInfo xmlns:p15="http://schemas.microsoft.com/office/powerpoint/2012/main" userId="Lien T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3012" autoAdjust="0"/>
  </p:normalViewPr>
  <p:slideViewPr>
    <p:cSldViewPr snapToGrid="0">
      <p:cViewPr varScale="1">
        <p:scale>
          <a:sx n="63" d="100"/>
          <a:sy n="63" d="100"/>
        </p:scale>
        <p:origin x="96"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9EB99C-4586-4D86-BF85-4D892A201931}" type="doc">
      <dgm:prSet loTypeId="urn:microsoft.com/office/officeart/2005/8/layout/hList3" loCatId="list" qsTypeId="urn:microsoft.com/office/officeart/2005/8/quickstyle/simple1" qsCatId="simple" csTypeId="urn:microsoft.com/office/officeart/2005/8/colors/accent0_2" csCatId="mainScheme" phldr="1"/>
      <dgm:spPr/>
      <dgm:t>
        <a:bodyPr/>
        <a:lstStyle/>
        <a:p>
          <a:endParaRPr lang="en-US"/>
        </a:p>
      </dgm:t>
    </dgm:pt>
    <dgm:pt modelId="{47345CB2-A159-48CF-B4A4-1E8BB93B9650}">
      <dgm:prSet phldrT="[Text]" custT="1"/>
      <dgm:spPr>
        <a:solidFill>
          <a:schemeClr val="bg1"/>
        </a:solidFill>
        <a:ln w="38100">
          <a:solidFill>
            <a:schemeClr val="accent4">
              <a:lumMod val="50000"/>
            </a:schemeClr>
          </a:solidFill>
        </a:ln>
      </dgm:spPr>
      <dgm:t>
        <a:bodyPr/>
        <a:lstStyle/>
        <a:p>
          <a:r>
            <a:rPr lang="en-US" sz="1800" b="1" u="sng" dirty="0" smtClean="0"/>
            <a:t>Volume 1 </a:t>
          </a:r>
        </a:p>
        <a:p>
          <a:r>
            <a:rPr lang="en-US" sz="1800" dirty="0" smtClean="0"/>
            <a:t>FAM 100s-500s: Introduction, Planning Phase, Internal Control Phase, Testing Phase, Reporting Phase</a:t>
          </a:r>
          <a:endParaRPr lang="en-US" sz="1800" dirty="0"/>
        </a:p>
      </dgm:t>
    </dgm:pt>
    <dgm:pt modelId="{AF28E4F0-355F-4972-8C1B-1041A607E523}" type="parTrans" cxnId="{DB4AB577-8346-4594-95F8-8950762199F3}">
      <dgm:prSet/>
      <dgm:spPr/>
      <dgm:t>
        <a:bodyPr/>
        <a:lstStyle/>
        <a:p>
          <a:endParaRPr lang="en-US"/>
        </a:p>
      </dgm:t>
    </dgm:pt>
    <dgm:pt modelId="{6C4DC43E-12B9-47A4-A6C7-6177198E692D}" type="sibTrans" cxnId="{DB4AB577-8346-4594-95F8-8950762199F3}">
      <dgm:prSet/>
      <dgm:spPr/>
      <dgm:t>
        <a:bodyPr/>
        <a:lstStyle/>
        <a:p>
          <a:endParaRPr lang="en-US"/>
        </a:p>
      </dgm:t>
    </dgm:pt>
    <dgm:pt modelId="{11245275-4ED5-4E2E-8A40-52429DE88980}">
      <dgm:prSet phldrT="[Text]" custT="1"/>
      <dgm:spPr>
        <a:solidFill>
          <a:schemeClr val="bg1"/>
        </a:solidFill>
        <a:ln w="38100">
          <a:solidFill>
            <a:schemeClr val="accent4">
              <a:lumMod val="50000"/>
            </a:schemeClr>
          </a:solidFill>
        </a:ln>
      </dgm:spPr>
      <dgm:t>
        <a:bodyPr/>
        <a:lstStyle/>
        <a:p>
          <a:r>
            <a:rPr lang="en-US" sz="1800" b="1" u="sng" dirty="0" smtClean="0"/>
            <a:t>Volume 2 </a:t>
          </a:r>
        </a:p>
        <a:p>
          <a:r>
            <a:rPr lang="en-US" sz="1800" dirty="0" smtClean="0"/>
            <a:t> FAM </a:t>
          </a:r>
          <a:r>
            <a:rPr lang="en-US" sz="1800" dirty="0" smtClean="0">
              <a:solidFill>
                <a:schemeClr val="tx1"/>
              </a:solidFill>
            </a:rPr>
            <a:t>600s-1000s:</a:t>
          </a:r>
          <a:endParaRPr lang="en-US" sz="1800" strike="sngStrike" baseline="0" dirty="0" smtClean="0">
            <a:solidFill>
              <a:schemeClr val="tx1"/>
            </a:solidFill>
          </a:endParaRPr>
        </a:p>
        <a:p>
          <a:r>
            <a:rPr lang="en-US" sz="1800" strike="noStrike" baseline="0" dirty="0" smtClean="0">
              <a:solidFill>
                <a:schemeClr val="tx1"/>
              </a:solidFill>
            </a:rPr>
            <a:t>Detailed Implementation Guidance</a:t>
          </a:r>
          <a:endParaRPr lang="en-US" sz="1800" strike="noStrike" baseline="0" dirty="0">
            <a:solidFill>
              <a:schemeClr val="tx1"/>
            </a:solidFill>
          </a:endParaRPr>
        </a:p>
      </dgm:t>
    </dgm:pt>
    <dgm:pt modelId="{8CE4F92E-5D12-4376-81E5-F8415C4762B4}" type="parTrans" cxnId="{D928070F-F056-4218-99A7-7FD2EC8A36C8}">
      <dgm:prSet/>
      <dgm:spPr/>
      <dgm:t>
        <a:bodyPr/>
        <a:lstStyle/>
        <a:p>
          <a:endParaRPr lang="en-US"/>
        </a:p>
      </dgm:t>
    </dgm:pt>
    <dgm:pt modelId="{0755563A-8356-436C-B561-29426E6787E7}" type="sibTrans" cxnId="{D928070F-F056-4218-99A7-7FD2EC8A36C8}">
      <dgm:prSet/>
      <dgm:spPr/>
      <dgm:t>
        <a:bodyPr/>
        <a:lstStyle/>
        <a:p>
          <a:endParaRPr lang="en-US"/>
        </a:p>
      </dgm:t>
    </dgm:pt>
    <dgm:pt modelId="{355E0EDC-3B82-4A5D-A5DD-9BBEA22F5B10}">
      <dgm:prSet phldrT="[Text]" custT="1"/>
      <dgm:spPr>
        <a:solidFill>
          <a:schemeClr val="tx2"/>
        </a:solidFill>
        <a:ln w="25400" cmpd="sng">
          <a:solidFill>
            <a:schemeClr val="tx2"/>
          </a:solidFill>
          <a:prstDash val="solid"/>
        </a:ln>
      </dgm:spPr>
      <dgm:t>
        <a:bodyPr/>
        <a:lstStyle/>
        <a:p>
          <a:r>
            <a:rPr lang="en-US" sz="2400" b="1" dirty="0" smtClean="0"/>
            <a:t>How is the FAM Structured?</a:t>
          </a:r>
          <a:endParaRPr lang="en-US" sz="2400" b="1" dirty="0"/>
        </a:p>
      </dgm:t>
    </dgm:pt>
    <dgm:pt modelId="{C3970C1B-8B6E-4EFD-ABDD-78003D2A31EC}" type="sibTrans" cxnId="{FF6449E9-B924-4F0C-AAE3-C05A352382A6}">
      <dgm:prSet/>
      <dgm:spPr/>
      <dgm:t>
        <a:bodyPr/>
        <a:lstStyle/>
        <a:p>
          <a:endParaRPr lang="en-US"/>
        </a:p>
      </dgm:t>
    </dgm:pt>
    <dgm:pt modelId="{8B027BE7-C99E-487A-8320-A405AFFDBC6B}" type="parTrans" cxnId="{FF6449E9-B924-4F0C-AAE3-C05A352382A6}">
      <dgm:prSet/>
      <dgm:spPr/>
      <dgm:t>
        <a:bodyPr/>
        <a:lstStyle/>
        <a:p>
          <a:endParaRPr lang="en-US"/>
        </a:p>
      </dgm:t>
    </dgm:pt>
    <dgm:pt modelId="{9734E4E7-45C1-4B5B-8BF6-42139E9104A0}">
      <dgm:prSet phldrT="[Text]" custT="1"/>
      <dgm:spPr>
        <a:solidFill>
          <a:schemeClr val="bg1"/>
        </a:solidFill>
        <a:ln w="38100">
          <a:solidFill>
            <a:schemeClr val="accent4">
              <a:lumMod val="50000"/>
            </a:schemeClr>
          </a:solidFill>
        </a:ln>
      </dgm:spPr>
      <dgm:t>
        <a:bodyPr/>
        <a:lstStyle/>
        <a:p>
          <a:r>
            <a:rPr lang="en-US" sz="1800" b="1" u="sng" dirty="0" smtClean="0"/>
            <a:t>Volume 3</a:t>
          </a:r>
        </a:p>
        <a:p>
          <a:r>
            <a:rPr lang="en-US" sz="1800" dirty="0" smtClean="0"/>
            <a:t> Federal Financial Reporting Checklist</a:t>
          </a:r>
          <a:endParaRPr lang="en-US" sz="1800" dirty="0"/>
        </a:p>
      </dgm:t>
    </dgm:pt>
    <dgm:pt modelId="{1B75BC6C-9F03-4339-8AFB-F738E0C16F68}" type="parTrans" cxnId="{6485D750-A36F-480F-81BA-C20C56223033}">
      <dgm:prSet/>
      <dgm:spPr/>
      <dgm:t>
        <a:bodyPr/>
        <a:lstStyle/>
        <a:p>
          <a:endParaRPr lang="en-US"/>
        </a:p>
      </dgm:t>
    </dgm:pt>
    <dgm:pt modelId="{A0757B0F-B17D-4B72-8583-59EDA84CBB67}" type="sibTrans" cxnId="{6485D750-A36F-480F-81BA-C20C56223033}">
      <dgm:prSet/>
      <dgm:spPr/>
      <dgm:t>
        <a:bodyPr/>
        <a:lstStyle/>
        <a:p>
          <a:endParaRPr lang="en-US"/>
        </a:p>
      </dgm:t>
    </dgm:pt>
    <dgm:pt modelId="{FAAE88BC-2BD0-4586-881F-6DBF953718F3}" type="pres">
      <dgm:prSet presAssocID="{519EB99C-4586-4D86-BF85-4D892A201931}" presName="composite" presStyleCnt="0">
        <dgm:presLayoutVars>
          <dgm:chMax val="1"/>
          <dgm:dir/>
          <dgm:resizeHandles val="exact"/>
        </dgm:presLayoutVars>
      </dgm:prSet>
      <dgm:spPr/>
      <dgm:t>
        <a:bodyPr/>
        <a:lstStyle/>
        <a:p>
          <a:endParaRPr lang="en-US"/>
        </a:p>
      </dgm:t>
    </dgm:pt>
    <dgm:pt modelId="{EB576532-44DA-4966-A6EF-1355D2D1A712}" type="pres">
      <dgm:prSet presAssocID="{355E0EDC-3B82-4A5D-A5DD-9BBEA22F5B10}" presName="roof" presStyleLbl="dkBgShp" presStyleIdx="0" presStyleCnt="2" custLinFactY="-60672" custLinFactNeighborX="-1" custLinFactNeighborY="-100000"/>
      <dgm:spPr>
        <a:prstGeom prst="rect">
          <a:avLst/>
        </a:prstGeom>
      </dgm:spPr>
      <dgm:t>
        <a:bodyPr/>
        <a:lstStyle/>
        <a:p>
          <a:endParaRPr lang="en-US"/>
        </a:p>
      </dgm:t>
    </dgm:pt>
    <dgm:pt modelId="{E681C556-3A21-41FD-AE1A-91A62980BDF4}" type="pres">
      <dgm:prSet presAssocID="{355E0EDC-3B82-4A5D-A5DD-9BBEA22F5B10}" presName="pillars" presStyleCnt="0"/>
      <dgm:spPr/>
      <dgm:t>
        <a:bodyPr/>
        <a:lstStyle/>
        <a:p>
          <a:endParaRPr lang="en-US"/>
        </a:p>
      </dgm:t>
    </dgm:pt>
    <dgm:pt modelId="{0F654613-E33A-448A-8319-EF6CC6C22815}" type="pres">
      <dgm:prSet presAssocID="{355E0EDC-3B82-4A5D-A5DD-9BBEA22F5B10}" presName="pillar1" presStyleLbl="node1" presStyleIdx="0" presStyleCnt="3">
        <dgm:presLayoutVars>
          <dgm:bulletEnabled val="1"/>
        </dgm:presLayoutVars>
      </dgm:prSet>
      <dgm:spPr>
        <a:prstGeom prst="rect">
          <a:avLst/>
        </a:prstGeom>
      </dgm:spPr>
      <dgm:t>
        <a:bodyPr/>
        <a:lstStyle/>
        <a:p>
          <a:endParaRPr lang="en-US"/>
        </a:p>
      </dgm:t>
    </dgm:pt>
    <dgm:pt modelId="{BF016019-5528-4FBF-849C-1A57C2B43636}" type="pres">
      <dgm:prSet presAssocID="{11245275-4ED5-4E2E-8A40-52429DE88980}" presName="pillarX" presStyleLbl="node1" presStyleIdx="1" presStyleCnt="3">
        <dgm:presLayoutVars>
          <dgm:bulletEnabled val="1"/>
        </dgm:presLayoutVars>
      </dgm:prSet>
      <dgm:spPr>
        <a:prstGeom prst="rect">
          <a:avLst/>
        </a:prstGeom>
      </dgm:spPr>
      <dgm:t>
        <a:bodyPr/>
        <a:lstStyle/>
        <a:p>
          <a:endParaRPr lang="en-US"/>
        </a:p>
      </dgm:t>
    </dgm:pt>
    <dgm:pt modelId="{BB0B0AFD-764A-492C-9C0A-CA1BDED40E65}" type="pres">
      <dgm:prSet presAssocID="{9734E4E7-45C1-4B5B-8BF6-42139E9104A0}" presName="pillarX" presStyleLbl="node1" presStyleIdx="2" presStyleCnt="3">
        <dgm:presLayoutVars>
          <dgm:bulletEnabled val="1"/>
        </dgm:presLayoutVars>
      </dgm:prSet>
      <dgm:spPr>
        <a:prstGeom prst="rect">
          <a:avLst/>
        </a:prstGeom>
      </dgm:spPr>
      <dgm:t>
        <a:bodyPr/>
        <a:lstStyle/>
        <a:p>
          <a:endParaRPr lang="en-US"/>
        </a:p>
      </dgm:t>
    </dgm:pt>
    <dgm:pt modelId="{1752589A-4E37-472C-8B9F-760EFD63EBF3}" type="pres">
      <dgm:prSet presAssocID="{355E0EDC-3B82-4A5D-A5DD-9BBEA22F5B10}" presName="base" presStyleLbl="dkBgShp" presStyleIdx="1" presStyleCnt="2" custFlipVert="1" custScaleY="77156" custLinFactNeighborY="6121"/>
      <dgm:spPr>
        <a:prstGeom prst="rect">
          <a:avLst/>
        </a:prstGeom>
        <a:solidFill>
          <a:schemeClr val="tx2"/>
        </a:solidFill>
        <a:ln w="25400" cmpd="sng">
          <a:solidFill>
            <a:schemeClr val="tx2"/>
          </a:solidFill>
          <a:prstDash val="solid"/>
        </a:ln>
      </dgm:spPr>
      <dgm:t>
        <a:bodyPr/>
        <a:lstStyle/>
        <a:p>
          <a:endParaRPr lang="en-US"/>
        </a:p>
      </dgm:t>
    </dgm:pt>
  </dgm:ptLst>
  <dgm:cxnLst>
    <dgm:cxn modelId="{15F85A9A-4C8D-4D3E-82AD-D7A7AF7B5688}" type="presOf" srcId="{47345CB2-A159-48CF-B4A4-1E8BB93B9650}" destId="{0F654613-E33A-448A-8319-EF6CC6C22815}" srcOrd="0" destOrd="0" presId="urn:microsoft.com/office/officeart/2005/8/layout/hList3"/>
    <dgm:cxn modelId="{82BAE4A3-FBAB-4604-B8A3-F7FB9E4D4FF1}" type="presOf" srcId="{355E0EDC-3B82-4A5D-A5DD-9BBEA22F5B10}" destId="{EB576532-44DA-4966-A6EF-1355D2D1A712}" srcOrd="0" destOrd="0" presId="urn:microsoft.com/office/officeart/2005/8/layout/hList3"/>
    <dgm:cxn modelId="{6485D750-A36F-480F-81BA-C20C56223033}" srcId="{355E0EDC-3B82-4A5D-A5DD-9BBEA22F5B10}" destId="{9734E4E7-45C1-4B5B-8BF6-42139E9104A0}" srcOrd="2" destOrd="0" parTransId="{1B75BC6C-9F03-4339-8AFB-F738E0C16F68}" sibTransId="{A0757B0F-B17D-4B72-8583-59EDA84CBB67}"/>
    <dgm:cxn modelId="{D928070F-F056-4218-99A7-7FD2EC8A36C8}" srcId="{355E0EDC-3B82-4A5D-A5DD-9BBEA22F5B10}" destId="{11245275-4ED5-4E2E-8A40-52429DE88980}" srcOrd="1" destOrd="0" parTransId="{8CE4F92E-5D12-4376-81E5-F8415C4762B4}" sibTransId="{0755563A-8356-436C-B561-29426E6787E7}"/>
    <dgm:cxn modelId="{FF6449E9-B924-4F0C-AAE3-C05A352382A6}" srcId="{519EB99C-4586-4D86-BF85-4D892A201931}" destId="{355E0EDC-3B82-4A5D-A5DD-9BBEA22F5B10}" srcOrd="0" destOrd="0" parTransId="{8B027BE7-C99E-487A-8320-A405AFFDBC6B}" sibTransId="{C3970C1B-8B6E-4EFD-ABDD-78003D2A31EC}"/>
    <dgm:cxn modelId="{CD1B2CC1-E168-456B-8B1F-5E3916BB2506}" type="presOf" srcId="{519EB99C-4586-4D86-BF85-4D892A201931}" destId="{FAAE88BC-2BD0-4586-881F-6DBF953718F3}" srcOrd="0" destOrd="0" presId="urn:microsoft.com/office/officeart/2005/8/layout/hList3"/>
    <dgm:cxn modelId="{DB4AB577-8346-4594-95F8-8950762199F3}" srcId="{355E0EDC-3B82-4A5D-A5DD-9BBEA22F5B10}" destId="{47345CB2-A159-48CF-B4A4-1E8BB93B9650}" srcOrd="0" destOrd="0" parTransId="{AF28E4F0-355F-4972-8C1B-1041A607E523}" sibTransId="{6C4DC43E-12B9-47A4-A6C7-6177198E692D}"/>
    <dgm:cxn modelId="{EF0B5C0B-01E0-46A0-9388-F78DB431003F}" type="presOf" srcId="{9734E4E7-45C1-4B5B-8BF6-42139E9104A0}" destId="{BB0B0AFD-764A-492C-9C0A-CA1BDED40E65}" srcOrd="0" destOrd="0" presId="urn:microsoft.com/office/officeart/2005/8/layout/hList3"/>
    <dgm:cxn modelId="{1CD459EC-E80A-4249-9DCD-AF611C59BB87}" type="presOf" srcId="{11245275-4ED5-4E2E-8A40-52429DE88980}" destId="{BF016019-5528-4FBF-849C-1A57C2B43636}" srcOrd="0" destOrd="0" presId="urn:microsoft.com/office/officeart/2005/8/layout/hList3"/>
    <dgm:cxn modelId="{33C4255E-97D1-47D9-89A8-BCCCDBAAFB31}" type="presParOf" srcId="{FAAE88BC-2BD0-4586-881F-6DBF953718F3}" destId="{EB576532-44DA-4966-A6EF-1355D2D1A712}" srcOrd="0" destOrd="0" presId="urn:microsoft.com/office/officeart/2005/8/layout/hList3"/>
    <dgm:cxn modelId="{C65198D2-EDEC-4315-9F8E-962C457B75BF}" type="presParOf" srcId="{FAAE88BC-2BD0-4586-881F-6DBF953718F3}" destId="{E681C556-3A21-41FD-AE1A-91A62980BDF4}" srcOrd="1" destOrd="0" presId="urn:microsoft.com/office/officeart/2005/8/layout/hList3"/>
    <dgm:cxn modelId="{AB4F771A-075E-4F75-A0EE-F6C3B301B31E}" type="presParOf" srcId="{E681C556-3A21-41FD-AE1A-91A62980BDF4}" destId="{0F654613-E33A-448A-8319-EF6CC6C22815}" srcOrd="0" destOrd="0" presId="urn:microsoft.com/office/officeart/2005/8/layout/hList3"/>
    <dgm:cxn modelId="{4AF6A895-EEE9-49D1-AA70-0E2DAB56F649}" type="presParOf" srcId="{E681C556-3A21-41FD-AE1A-91A62980BDF4}" destId="{BF016019-5528-4FBF-849C-1A57C2B43636}" srcOrd="1" destOrd="0" presId="urn:microsoft.com/office/officeart/2005/8/layout/hList3"/>
    <dgm:cxn modelId="{98C5ED32-5A2F-403C-B5FF-587B3D57B849}" type="presParOf" srcId="{E681C556-3A21-41FD-AE1A-91A62980BDF4}" destId="{BB0B0AFD-764A-492C-9C0A-CA1BDED40E65}" srcOrd="2" destOrd="0" presId="urn:microsoft.com/office/officeart/2005/8/layout/hList3"/>
    <dgm:cxn modelId="{223844BB-4966-4675-AFA1-CF94FA6FE256}" type="presParOf" srcId="{FAAE88BC-2BD0-4586-881F-6DBF953718F3}" destId="{1752589A-4E37-472C-8B9F-760EFD63EBF3}"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576532-44DA-4966-A6EF-1355D2D1A712}">
      <dsp:nvSpPr>
        <dsp:cNvPr id="0" name=""/>
        <dsp:cNvSpPr/>
      </dsp:nvSpPr>
      <dsp:spPr>
        <a:xfrm>
          <a:off x="0" y="0"/>
          <a:ext cx="8107349" cy="854392"/>
        </a:xfrm>
        <a:prstGeom prst="rect">
          <a:avLst/>
        </a:prstGeom>
        <a:solidFill>
          <a:schemeClr val="tx2"/>
        </a:solidFill>
        <a:ln w="25400" cmpd="sng">
          <a:solidFill>
            <a:schemeClr val="tx2"/>
          </a:solidFill>
          <a:prstDash val="solid"/>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How is the FAM Structured?</a:t>
          </a:r>
          <a:endParaRPr lang="en-US" sz="2400" b="1" kern="1200" dirty="0"/>
        </a:p>
      </dsp:txBody>
      <dsp:txXfrm>
        <a:off x="0" y="0"/>
        <a:ext cx="8107349" cy="854392"/>
      </dsp:txXfrm>
    </dsp:sp>
    <dsp:sp modelId="{0F654613-E33A-448A-8319-EF6CC6C22815}">
      <dsp:nvSpPr>
        <dsp:cNvPr id="0" name=""/>
        <dsp:cNvSpPr/>
      </dsp:nvSpPr>
      <dsp:spPr>
        <a:xfrm>
          <a:off x="3958" y="865777"/>
          <a:ext cx="2699810" cy="1794224"/>
        </a:xfrm>
        <a:prstGeom prst="rect">
          <a:avLst/>
        </a:prstGeom>
        <a:solidFill>
          <a:schemeClr val="bg1"/>
        </a:solidFill>
        <a:ln w="38100" cap="flat" cmpd="sng" algn="ctr">
          <a:solidFill>
            <a:schemeClr val="accent4">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u="sng" kern="1200" dirty="0" smtClean="0"/>
            <a:t>Volume 1 </a:t>
          </a:r>
        </a:p>
        <a:p>
          <a:pPr lvl="0" algn="ctr" defTabSz="800100">
            <a:lnSpc>
              <a:spcPct val="90000"/>
            </a:lnSpc>
            <a:spcBef>
              <a:spcPct val="0"/>
            </a:spcBef>
            <a:spcAft>
              <a:spcPct val="35000"/>
            </a:spcAft>
          </a:pPr>
          <a:r>
            <a:rPr lang="en-US" sz="1800" kern="1200" dirty="0" smtClean="0"/>
            <a:t>FAM 100s-500s: Introduction, Planning Phase, Internal Control Phase, Testing Phase, Reporting Phase</a:t>
          </a:r>
          <a:endParaRPr lang="en-US" sz="1800" kern="1200" dirty="0"/>
        </a:p>
      </dsp:txBody>
      <dsp:txXfrm>
        <a:off x="3958" y="865777"/>
        <a:ext cx="2699810" cy="1794224"/>
      </dsp:txXfrm>
    </dsp:sp>
    <dsp:sp modelId="{BF016019-5528-4FBF-849C-1A57C2B43636}">
      <dsp:nvSpPr>
        <dsp:cNvPr id="0" name=""/>
        <dsp:cNvSpPr/>
      </dsp:nvSpPr>
      <dsp:spPr>
        <a:xfrm>
          <a:off x="2703769" y="865777"/>
          <a:ext cx="2699810" cy="1794224"/>
        </a:xfrm>
        <a:prstGeom prst="rect">
          <a:avLst/>
        </a:prstGeom>
        <a:solidFill>
          <a:schemeClr val="bg1"/>
        </a:solidFill>
        <a:ln w="38100" cap="flat" cmpd="sng" algn="ctr">
          <a:solidFill>
            <a:schemeClr val="accent4">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u="sng" kern="1200" dirty="0" smtClean="0"/>
            <a:t>Volume 2 </a:t>
          </a:r>
        </a:p>
        <a:p>
          <a:pPr lvl="0" algn="ctr" defTabSz="800100">
            <a:lnSpc>
              <a:spcPct val="90000"/>
            </a:lnSpc>
            <a:spcBef>
              <a:spcPct val="0"/>
            </a:spcBef>
            <a:spcAft>
              <a:spcPct val="35000"/>
            </a:spcAft>
          </a:pPr>
          <a:r>
            <a:rPr lang="en-US" sz="1800" kern="1200" dirty="0" smtClean="0"/>
            <a:t> FAM </a:t>
          </a:r>
          <a:r>
            <a:rPr lang="en-US" sz="1800" kern="1200" dirty="0" smtClean="0">
              <a:solidFill>
                <a:schemeClr val="tx1"/>
              </a:solidFill>
            </a:rPr>
            <a:t>600s-1000s:</a:t>
          </a:r>
          <a:endParaRPr lang="en-US" sz="1800" strike="sngStrike" kern="1200" baseline="0" dirty="0" smtClean="0">
            <a:solidFill>
              <a:schemeClr val="tx1"/>
            </a:solidFill>
          </a:endParaRPr>
        </a:p>
        <a:p>
          <a:pPr lvl="0" algn="ctr" defTabSz="800100">
            <a:lnSpc>
              <a:spcPct val="90000"/>
            </a:lnSpc>
            <a:spcBef>
              <a:spcPct val="0"/>
            </a:spcBef>
            <a:spcAft>
              <a:spcPct val="35000"/>
            </a:spcAft>
          </a:pPr>
          <a:r>
            <a:rPr lang="en-US" sz="1800" strike="noStrike" kern="1200" baseline="0" dirty="0" smtClean="0">
              <a:solidFill>
                <a:schemeClr val="tx1"/>
              </a:solidFill>
            </a:rPr>
            <a:t>Detailed Implementation Guidance</a:t>
          </a:r>
          <a:endParaRPr lang="en-US" sz="1800" strike="noStrike" kern="1200" baseline="0" dirty="0">
            <a:solidFill>
              <a:schemeClr val="tx1"/>
            </a:solidFill>
          </a:endParaRPr>
        </a:p>
      </dsp:txBody>
      <dsp:txXfrm>
        <a:off x="2703769" y="865777"/>
        <a:ext cx="2699810" cy="1794224"/>
      </dsp:txXfrm>
    </dsp:sp>
    <dsp:sp modelId="{BB0B0AFD-764A-492C-9C0A-CA1BDED40E65}">
      <dsp:nvSpPr>
        <dsp:cNvPr id="0" name=""/>
        <dsp:cNvSpPr/>
      </dsp:nvSpPr>
      <dsp:spPr>
        <a:xfrm>
          <a:off x="5403579" y="865777"/>
          <a:ext cx="2699810" cy="1794224"/>
        </a:xfrm>
        <a:prstGeom prst="rect">
          <a:avLst/>
        </a:prstGeom>
        <a:solidFill>
          <a:schemeClr val="bg1"/>
        </a:solidFill>
        <a:ln w="38100" cap="flat" cmpd="sng" algn="ctr">
          <a:solidFill>
            <a:schemeClr val="accent4">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u="sng" kern="1200" dirty="0" smtClean="0"/>
            <a:t>Volume 3</a:t>
          </a:r>
        </a:p>
        <a:p>
          <a:pPr lvl="0" algn="ctr" defTabSz="800100">
            <a:lnSpc>
              <a:spcPct val="90000"/>
            </a:lnSpc>
            <a:spcBef>
              <a:spcPct val="0"/>
            </a:spcBef>
            <a:spcAft>
              <a:spcPct val="35000"/>
            </a:spcAft>
          </a:pPr>
          <a:r>
            <a:rPr lang="en-US" sz="1800" kern="1200" dirty="0" smtClean="0"/>
            <a:t> Federal Financial Reporting Checklist</a:t>
          </a:r>
          <a:endParaRPr lang="en-US" sz="1800" kern="1200" dirty="0"/>
        </a:p>
      </dsp:txBody>
      <dsp:txXfrm>
        <a:off x="5403579" y="865777"/>
        <a:ext cx="2699810" cy="1794224"/>
      </dsp:txXfrm>
    </dsp:sp>
    <dsp:sp modelId="{1752589A-4E37-472C-8B9F-760EFD63EBF3}">
      <dsp:nvSpPr>
        <dsp:cNvPr id="0" name=""/>
        <dsp:cNvSpPr/>
      </dsp:nvSpPr>
      <dsp:spPr>
        <a:xfrm flipV="1">
          <a:off x="0" y="2694158"/>
          <a:ext cx="8107349" cy="153816"/>
        </a:xfrm>
        <a:prstGeom prst="rect">
          <a:avLst/>
        </a:prstGeom>
        <a:solidFill>
          <a:schemeClr val="tx2"/>
        </a:solidFill>
        <a:ln w="25400" cmpd="sng">
          <a:solidFill>
            <a:schemeClr val="tx2"/>
          </a:solidFill>
          <a:prstDash val="solid"/>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defTabSz="1018824"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defTabSz="1018824" eaLnBrk="1" fontAlgn="auto" hangingPunct="1">
              <a:spcBef>
                <a:spcPts val="0"/>
              </a:spcBef>
              <a:spcAft>
                <a:spcPts val="0"/>
              </a:spcAft>
              <a:defRPr sz="1200" smtClean="0">
                <a:latin typeface="+mn-lt"/>
              </a:defRPr>
            </a:lvl1pPr>
          </a:lstStyle>
          <a:p>
            <a:pPr>
              <a:defRPr/>
            </a:pPr>
            <a:fld id="{C1059864-6544-49C2-BBC0-0F2B13A2869C}" type="datetimeFigureOut">
              <a:rPr lang="en-US"/>
              <a:pPr>
                <a:defRPr/>
              </a:pPr>
              <a:t>5/19/2022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defTabSz="1018824"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defTabSz="1018824" eaLnBrk="1" fontAlgn="auto" hangingPunct="1">
              <a:spcBef>
                <a:spcPts val="0"/>
              </a:spcBef>
              <a:spcAft>
                <a:spcPts val="0"/>
              </a:spcAft>
              <a:defRPr sz="1200" smtClean="0">
                <a:latin typeface="+mn-lt"/>
              </a:defRPr>
            </a:lvl1pPr>
          </a:lstStyle>
          <a:p>
            <a:pPr>
              <a:defRPr/>
            </a:pPr>
            <a:fld id="{750BBCBA-C8C8-4B22-97D2-851AC803CDA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50BBCBA-C8C8-4B22-97D2-851AC803CDA2}" type="slidenum">
              <a:rPr lang="en-US" smtClean="0"/>
              <a:pPr>
                <a:defRPr/>
              </a:pPr>
              <a:t>1</a:t>
            </a:fld>
            <a:endParaRPr lang="en-US"/>
          </a:p>
        </p:txBody>
      </p:sp>
    </p:spTree>
    <p:extLst>
      <p:ext uri="{BB962C8B-B14F-4D97-AF65-F5344CB8AC3E}">
        <p14:creationId xmlns:p14="http://schemas.microsoft.com/office/powerpoint/2010/main" val="1750689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trike="noStrike" baseline="0"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B4733B65-35B6-4F7E-B6A1-42E9FAB498D2}" type="slidenum">
              <a:rPr lang="en-US" altLang="en-US" sz="1200">
                <a:latin typeface="Calibri" panose="020F0502020204030204" pitchFamily="34" charset="0"/>
              </a:rPr>
              <a:pPr defTabSz="1017588" fontAlgn="base">
                <a:spcBef>
                  <a:spcPct val="0"/>
                </a:spcBef>
                <a:spcAft>
                  <a:spcPct val="0"/>
                </a:spcAft>
              </a:pPr>
              <a:t>10</a:t>
            </a:fld>
            <a:endParaRPr lang="en-US" altLang="en-US" sz="1200">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b="1" u="sng" dirty="0"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7EEF35C1-502C-4583-933C-5C4700FA49B9}" type="slidenum">
              <a:rPr lang="en-US" altLang="en-US" sz="1200">
                <a:latin typeface="Calibri" panose="020F0502020204030204" pitchFamily="34" charset="0"/>
              </a:rPr>
              <a:pPr defTabSz="1017588" fontAlgn="base">
                <a:spcBef>
                  <a:spcPct val="0"/>
                </a:spcBef>
                <a:spcAft>
                  <a:spcPct val="0"/>
                </a:spcAft>
              </a:pPr>
              <a:t>11</a:t>
            </a:fld>
            <a:endParaRPr lang="en-US" altLang="en-US" sz="1200">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rtl="0">
              <a:buFont typeface="Arial" panose="020B0604020202020204" pitchFamily="34" charset="0"/>
              <a:buChar char="•"/>
            </a:pPr>
            <a:endParaRPr lang="en-US" altLang="en-US" dirty="0"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6DB4466F-C8EB-442A-A381-99BBA6E4C133}" type="slidenum">
              <a:rPr lang="en-US" altLang="en-US" sz="1200">
                <a:latin typeface="Calibri" panose="020F0502020204030204" pitchFamily="34" charset="0"/>
              </a:rPr>
              <a:pPr defTabSz="1017588" fontAlgn="base">
                <a:spcBef>
                  <a:spcPct val="0"/>
                </a:spcBef>
                <a:spcAft>
                  <a:spcPct val="0"/>
                </a:spcAft>
              </a:pPr>
              <a:t>12</a:t>
            </a:fld>
            <a:endParaRPr lang="en-US" altLang="en-US" sz="1200">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624E49D1-1BD7-4480-9FEB-53FCDB56197F}" type="slidenum">
              <a:rPr lang="en-US" altLang="en-US" sz="1200">
                <a:latin typeface="Calibri" panose="020F0502020204030204" pitchFamily="34" charset="0"/>
              </a:rPr>
              <a:pPr defTabSz="1017588" fontAlgn="base">
                <a:spcBef>
                  <a:spcPct val="0"/>
                </a:spcBef>
                <a:spcAft>
                  <a:spcPct val="0"/>
                </a:spcAft>
              </a:pPr>
              <a:t>13</a:t>
            </a:fld>
            <a:endParaRPr lang="en-US" altLang="en-US" sz="1200">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60DF8477-7841-4FFC-BEBC-B0E7BD133736}" type="slidenum">
              <a:rPr lang="en-US" altLang="en-US" sz="1200">
                <a:latin typeface="Calibri" panose="020F0502020204030204" pitchFamily="34" charset="0"/>
              </a:rPr>
              <a:pPr defTabSz="1017588" fontAlgn="base">
                <a:spcBef>
                  <a:spcPct val="0"/>
                </a:spcBef>
                <a:spcAft>
                  <a:spcPct val="0"/>
                </a:spcAft>
              </a:pPr>
              <a:t>14</a:t>
            </a:fld>
            <a:endParaRPr lang="en-US" altLang="en-US" sz="1200">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3D2296CF-34D1-48EF-B3B3-3A8661F00FA0}" type="slidenum">
              <a:rPr lang="en-US" altLang="en-US" sz="1200">
                <a:latin typeface="Calibri" panose="020F0502020204030204" pitchFamily="34" charset="0"/>
              </a:rPr>
              <a:pPr defTabSz="1017588" fontAlgn="base">
                <a:spcBef>
                  <a:spcPct val="0"/>
                </a:spcBef>
                <a:spcAft>
                  <a:spcPct val="0"/>
                </a:spcAft>
              </a:pPr>
              <a:t>15</a:t>
            </a:fld>
            <a:endParaRPr lang="en-US" altLang="en-US" sz="1200">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baseline="0" dirty="0"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C019D906-3BAA-437F-89DA-3B669C928194}" type="slidenum">
              <a:rPr lang="en-US" altLang="en-US" sz="1200">
                <a:latin typeface="Calibri" panose="020F0502020204030204" pitchFamily="34" charset="0"/>
              </a:rPr>
              <a:pPr defTabSz="1017588" fontAlgn="base">
                <a:spcBef>
                  <a:spcPct val="0"/>
                </a:spcBef>
                <a:spcAft>
                  <a:spcPct val="0"/>
                </a:spcAft>
              </a:pPr>
              <a:t>16</a:t>
            </a:fld>
            <a:endParaRPr lang="en-US" altLang="en-US" sz="1200">
              <a:latin typeface="Calibri" panose="020F050202020403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98B45F85-36F6-4E3A-BAD6-E99CA8921E5E}" type="slidenum">
              <a:rPr lang="en-US" altLang="en-US" sz="1200">
                <a:latin typeface="Calibri" panose="020F0502020204030204" pitchFamily="34" charset="0"/>
              </a:rPr>
              <a:pPr defTabSz="1017588" fontAlgn="base">
                <a:spcBef>
                  <a:spcPct val="0"/>
                </a:spcBef>
                <a:spcAft>
                  <a:spcPct val="0"/>
                </a:spcAft>
              </a:pPr>
              <a:t>17</a:t>
            </a:fld>
            <a:endParaRPr lang="en-US" altLang="en-US" sz="1200">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baseline="0" dirty="0"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06AAABAD-6C11-4B55-8EC4-5C51BA89A242}" type="slidenum">
              <a:rPr lang="en-US" altLang="en-US" sz="1200">
                <a:latin typeface="Calibri" panose="020F0502020204030204" pitchFamily="34" charset="0"/>
              </a:rPr>
              <a:pPr defTabSz="1017588" fontAlgn="base">
                <a:spcBef>
                  <a:spcPct val="0"/>
                </a:spcBef>
                <a:spcAft>
                  <a:spcPct val="0"/>
                </a:spcAft>
              </a:pPr>
              <a:t>18</a:t>
            </a:fld>
            <a:endParaRPr lang="en-US" altLang="en-US" sz="1200">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31A39827-BAD9-4C55-A10A-505F826CCF16}" type="slidenum">
              <a:rPr lang="en-US" altLang="en-US" sz="1200">
                <a:latin typeface="Calibri" panose="020F0502020204030204" pitchFamily="34" charset="0"/>
              </a:rPr>
              <a:pPr defTabSz="1017588" fontAlgn="base">
                <a:spcBef>
                  <a:spcPct val="0"/>
                </a:spcBef>
                <a:spcAft>
                  <a:spcPct val="0"/>
                </a:spcAft>
              </a:pPr>
              <a:t>19</a:t>
            </a:fld>
            <a:endParaRPr lang="en-US" altLang="en-US" sz="120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75BE8ECE-250C-461B-91BA-62A91C751284}" type="slidenum">
              <a:rPr lang="en-US" altLang="en-US" sz="1200">
                <a:latin typeface="Calibri" panose="020F0502020204030204" pitchFamily="34" charset="0"/>
              </a:rPr>
              <a:pPr defTabSz="1017588" fontAlgn="base">
                <a:spcBef>
                  <a:spcPct val="0"/>
                </a:spcBef>
                <a:spcAft>
                  <a:spcPct val="0"/>
                </a:spcAft>
              </a:pPr>
              <a:t>2</a:t>
            </a:fld>
            <a:endParaRPr lang="en-US" altLang="en-US" sz="1200">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CB54DE59-03D7-417E-B2A5-8C5C4AE7D327}" type="slidenum">
              <a:rPr lang="en-US" altLang="en-US" sz="1200">
                <a:latin typeface="Calibri" panose="020F0502020204030204" pitchFamily="34" charset="0"/>
              </a:rPr>
              <a:pPr defTabSz="1017588" fontAlgn="base">
                <a:spcBef>
                  <a:spcPct val="0"/>
                </a:spcBef>
                <a:spcAft>
                  <a:spcPct val="0"/>
                </a:spcAft>
              </a:pPr>
              <a:t>3</a:t>
            </a:fld>
            <a:endParaRPr lang="en-US" altLang="en-US" sz="1200">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CB54DE59-03D7-417E-B2A5-8C5C4AE7D327}" type="slidenum">
              <a:rPr lang="en-US" altLang="en-US" sz="1200">
                <a:latin typeface="Calibri" panose="020F0502020204030204" pitchFamily="34" charset="0"/>
              </a:rPr>
              <a:pPr defTabSz="1017588" fontAlgn="base">
                <a:spcBef>
                  <a:spcPct val="0"/>
                </a:spcBef>
                <a:spcAft>
                  <a:spcPct val="0"/>
                </a:spcAft>
              </a:pPr>
              <a:t>4</a:t>
            </a:fld>
            <a:endParaRPr lang="en-US" altLang="en-US" sz="1200">
              <a:latin typeface="Calibri" panose="020F0502020204030204" pitchFamily="34" charset="0"/>
            </a:endParaRPr>
          </a:p>
        </p:txBody>
      </p:sp>
    </p:spTree>
    <p:extLst>
      <p:ext uri="{BB962C8B-B14F-4D97-AF65-F5344CB8AC3E}">
        <p14:creationId xmlns:p14="http://schemas.microsoft.com/office/powerpoint/2010/main" val="1055964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988D6D18-69F4-44A9-A110-793016A17345}" type="slidenum">
              <a:rPr lang="en-US" altLang="en-US" sz="1200">
                <a:latin typeface="Calibri" panose="020F0502020204030204" pitchFamily="34" charset="0"/>
              </a:rPr>
              <a:pPr defTabSz="1017588" fontAlgn="base">
                <a:spcBef>
                  <a:spcPct val="0"/>
                </a:spcBef>
                <a:spcAft>
                  <a:spcPct val="0"/>
                </a:spcAft>
              </a:pPr>
              <a:t>5</a:t>
            </a:fld>
            <a:endParaRPr lang="en-US" altLang="en-US" sz="120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u="sng" baseline="0" dirty="0" smtClean="0"/>
          </a:p>
        </p:txBody>
      </p:sp>
      <p:sp>
        <p:nvSpPr>
          <p:cNvPr id="4" name="Slide Number Placeholder 3"/>
          <p:cNvSpPr>
            <a:spLocks noGrp="1"/>
          </p:cNvSpPr>
          <p:nvPr>
            <p:ph type="sldNum" sz="quarter" idx="10"/>
          </p:nvPr>
        </p:nvSpPr>
        <p:spPr/>
        <p:txBody>
          <a:bodyPr/>
          <a:lstStyle/>
          <a:p>
            <a:pPr>
              <a:defRPr/>
            </a:pPr>
            <a:fld id="{750BBCBA-C8C8-4B22-97D2-851AC803CDA2}" type="slidenum">
              <a:rPr lang="en-US" smtClean="0"/>
              <a:pPr>
                <a:defRPr/>
              </a:pPr>
              <a:t>6</a:t>
            </a:fld>
            <a:endParaRPr lang="en-US"/>
          </a:p>
        </p:txBody>
      </p:sp>
    </p:spTree>
    <p:extLst>
      <p:ext uri="{BB962C8B-B14F-4D97-AF65-F5344CB8AC3E}">
        <p14:creationId xmlns:p14="http://schemas.microsoft.com/office/powerpoint/2010/main" val="2797194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u="none" strike="noStrike" baseline="0" dirty="0"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B401D101-89D7-43FC-B02D-65DBD75136B1}" type="slidenum">
              <a:rPr lang="en-US" altLang="en-US" sz="1200">
                <a:latin typeface="Calibri" panose="020F0502020204030204" pitchFamily="34" charset="0"/>
              </a:rPr>
              <a:pPr defTabSz="1017588" fontAlgn="base">
                <a:spcBef>
                  <a:spcPct val="0"/>
                </a:spcBef>
                <a:spcAft>
                  <a:spcPct val="0"/>
                </a:spcAft>
              </a:pPr>
              <a:t>7</a:t>
            </a:fld>
            <a:endParaRPr lang="en-US" altLang="en-US" sz="120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48618616-F6CB-43FB-91E1-B46761755FA7}" type="slidenum">
              <a:rPr lang="en-US" altLang="en-US" sz="1200">
                <a:latin typeface="Calibri" panose="020F0502020204030204" pitchFamily="34" charset="0"/>
              </a:rPr>
              <a:pPr defTabSz="1017588" fontAlgn="base">
                <a:spcBef>
                  <a:spcPct val="0"/>
                </a:spcBef>
                <a:spcAft>
                  <a:spcPct val="0"/>
                </a:spcAft>
              </a:pPr>
              <a:t>8</a:t>
            </a:fld>
            <a:endParaRPr lang="en-US" altLang="en-US" sz="1200">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defTabSz="1017588" fontAlgn="base">
              <a:spcBef>
                <a:spcPct val="0"/>
              </a:spcBef>
              <a:spcAft>
                <a:spcPct val="0"/>
              </a:spcAft>
            </a:pPr>
            <a:fld id="{B75AC1CE-33AC-4AA5-995D-838F23B45744}" type="slidenum">
              <a:rPr lang="en-US" altLang="en-US" sz="1200">
                <a:latin typeface="Calibri" panose="020F0502020204030204" pitchFamily="34" charset="0"/>
              </a:rPr>
              <a:pPr defTabSz="1017588" fontAlgn="base">
                <a:spcBef>
                  <a:spcPct val="0"/>
                </a:spcBef>
                <a:spcAft>
                  <a:spcPct val="0"/>
                </a:spcAft>
              </a:pPr>
              <a:t>9</a:t>
            </a:fld>
            <a:endParaRPr lang="en-US" altLang="en-US" sz="120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409575" y="2800350"/>
            <a:ext cx="1136173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410095" y="1048871"/>
            <a:ext cx="11360727" cy="1621715"/>
          </a:xfrm>
        </p:spPr>
        <p:txBody>
          <a:bodyPr/>
          <a:lstStyle>
            <a:lvl1pPr algn="ctr">
              <a:defRPr sz="3971"/>
            </a:lvl1pPr>
          </a:lstStyle>
          <a:p>
            <a:r>
              <a:rPr lang="en-US"/>
              <a:t>Click to edit Master title style</a:t>
            </a:r>
            <a:endParaRPr lang="en-US" dirty="0"/>
          </a:p>
        </p:txBody>
      </p:sp>
      <p:sp>
        <p:nvSpPr>
          <p:cNvPr id="3" name="Subtitle 2"/>
          <p:cNvSpPr>
            <a:spLocks noGrp="1"/>
          </p:cNvSpPr>
          <p:nvPr>
            <p:ph type="subTitle" idx="1"/>
          </p:nvPr>
        </p:nvSpPr>
        <p:spPr>
          <a:xfrm>
            <a:off x="410095" y="2969110"/>
            <a:ext cx="11360727" cy="2630245"/>
          </a:xfrm>
        </p:spPr>
        <p:txBody>
          <a:bodyPr anchor="ctr" anchorCtr="0"/>
          <a:lstStyle>
            <a:lvl1pPr marL="0" indent="0" algn="ctr">
              <a:buNone/>
              <a:defRPr sz="2735" b="1">
                <a:solidFill>
                  <a:schemeClr val="tx1"/>
                </a:solidFill>
              </a:defRPr>
            </a:lvl1pPr>
            <a:lvl2pPr marL="449505" indent="0" algn="ctr">
              <a:buNone/>
              <a:defRPr>
                <a:solidFill>
                  <a:schemeClr val="tx1">
                    <a:tint val="75000"/>
                  </a:schemeClr>
                </a:solidFill>
              </a:defRPr>
            </a:lvl2pPr>
            <a:lvl3pPr marL="899010" indent="0" algn="ctr">
              <a:buNone/>
              <a:defRPr>
                <a:solidFill>
                  <a:schemeClr val="tx1">
                    <a:tint val="75000"/>
                  </a:schemeClr>
                </a:solidFill>
              </a:defRPr>
            </a:lvl3pPr>
            <a:lvl4pPr marL="1348516" indent="0" algn="ctr">
              <a:buNone/>
              <a:defRPr>
                <a:solidFill>
                  <a:schemeClr val="tx1">
                    <a:tint val="75000"/>
                  </a:schemeClr>
                </a:solidFill>
              </a:defRPr>
            </a:lvl4pPr>
            <a:lvl5pPr marL="1798021" indent="0" algn="ctr">
              <a:buNone/>
              <a:defRPr>
                <a:solidFill>
                  <a:schemeClr val="tx1">
                    <a:tint val="75000"/>
                  </a:schemeClr>
                </a:solidFill>
              </a:defRPr>
            </a:lvl5pPr>
            <a:lvl6pPr marL="2247527" indent="0" algn="ctr">
              <a:buNone/>
              <a:defRPr>
                <a:solidFill>
                  <a:schemeClr val="tx1">
                    <a:tint val="75000"/>
                  </a:schemeClr>
                </a:solidFill>
              </a:defRPr>
            </a:lvl6pPr>
            <a:lvl7pPr marL="2697032" indent="0" algn="ctr">
              <a:buNone/>
              <a:defRPr>
                <a:solidFill>
                  <a:schemeClr val="tx1">
                    <a:tint val="75000"/>
                  </a:schemeClr>
                </a:solidFill>
              </a:defRPr>
            </a:lvl7pPr>
            <a:lvl8pPr marL="3146538" indent="0" algn="ctr">
              <a:buNone/>
              <a:defRPr>
                <a:solidFill>
                  <a:schemeClr val="tx1">
                    <a:tint val="75000"/>
                  </a:schemeClr>
                </a:solidFill>
              </a:defRPr>
            </a:lvl8pPr>
            <a:lvl9pPr marL="3596043"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CAD1FACB-74A8-4DB8-BEEB-E17CFB54DC70}" type="datetimeFigureOut">
              <a:rPr lang="en-US"/>
              <a:pPr>
                <a:defRPr/>
              </a:pPr>
              <a:t>5/19/2022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36DCD1-1EBC-4DE5-B7D8-1EA49B842F51}" type="slidenum">
              <a:rPr lang="en-US"/>
              <a:pPr>
                <a:defRPr/>
              </a:pPr>
              <a:t>‹#›</a:t>
            </a:fld>
            <a:endParaRPr lang="en-US"/>
          </a:p>
        </p:txBody>
      </p:sp>
    </p:spTree>
    <p:extLst>
      <p:ext uri="{BB962C8B-B14F-4D97-AF65-F5344CB8AC3E}">
        <p14:creationId xmlns:p14="http://schemas.microsoft.com/office/powerpoint/2010/main" val="841217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94F0E93-315D-496B-B5B2-155DE48A1AB0}" type="datetimeFigureOut">
              <a:rPr lang="en-US"/>
              <a:pPr>
                <a:defRPr/>
              </a:pPr>
              <a:t>5/19/2022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5583503-0D7F-47AF-9608-59CEF4439973}" type="slidenum">
              <a:rPr lang="en-US"/>
              <a:pPr>
                <a:defRPr/>
              </a:pPr>
              <a:t>‹#›</a:t>
            </a:fld>
            <a:endParaRPr lang="en-US"/>
          </a:p>
        </p:txBody>
      </p:sp>
    </p:spTree>
    <p:extLst>
      <p:ext uri="{BB962C8B-B14F-4D97-AF65-F5344CB8AC3E}">
        <p14:creationId xmlns:p14="http://schemas.microsoft.com/office/powerpoint/2010/main" val="2763698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073075"/>
            <a:ext cx="2743200" cy="505071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073075"/>
            <a:ext cx="8026400" cy="505071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D0C44B8-779A-4042-961B-11A03148CF33}" type="datetimeFigureOut">
              <a:rPr lang="en-US"/>
              <a:pPr>
                <a:defRPr/>
              </a:pPr>
              <a:t>5/19/2022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7D4BD95-812A-475C-AC5F-654F37C13420}" type="slidenum">
              <a:rPr lang="en-US"/>
              <a:pPr>
                <a:defRPr/>
              </a:pPr>
              <a:t>‹#›</a:t>
            </a:fld>
            <a:endParaRPr lang="en-US"/>
          </a:p>
        </p:txBody>
      </p:sp>
    </p:spTree>
    <p:extLst>
      <p:ext uri="{BB962C8B-B14F-4D97-AF65-F5344CB8AC3E}">
        <p14:creationId xmlns:p14="http://schemas.microsoft.com/office/powerpoint/2010/main" val="3203500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65760" y="2081605"/>
            <a:ext cx="11116887" cy="1731483"/>
          </a:xfrm>
          <a:noFill/>
          <a:ln w="9525">
            <a:noFill/>
            <a:miter lim="800000"/>
            <a:headEnd/>
            <a:tailEnd/>
          </a:ln>
          <a:effectLst/>
        </p:spPr>
        <p:txBody>
          <a:bodyPr lIns="101838" tIns="50919" rIns="101838" bIns="50919" numCol="6">
            <a:spAutoFit/>
          </a:bodyPr>
          <a:lstStyle>
            <a:lvl1pPr algn="l" defTabSz="899215" rtl="0" fontAlgn="base">
              <a:lnSpc>
                <a:spcPts val="706"/>
              </a:lnSpc>
              <a:spcAft>
                <a:spcPct val="0"/>
              </a:spcAft>
              <a:buNone/>
              <a:defRPr lang="en-US" sz="794" b="1" kern="1200" smtClean="0">
                <a:solidFill>
                  <a:schemeClr val="tx1"/>
                </a:solidFill>
                <a:latin typeface="Arial" pitchFamily="34" charset="0"/>
                <a:ea typeface="+mn-ea"/>
                <a:cs typeface="Arial" pitchFamily="34" charset="0"/>
              </a:defRPr>
            </a:lvl1pPr>
            <a:lvl2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2pPr>
            <a:lvl3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3pPr>
            <a:lvl4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4pPr>
            <a:lvl5pPr algn="l" defTabSz="899215" rtl="0" fontAlgn="base">
              <a:lnSpc>
                <a:spcPts val="706"/>
              </a:lnSpc>
              <a:spcAft>
                <a:spcPct val="0"/>
              </a:spcAft>
              <a:buNone/>
              <a:defRPr lang="en-US" sz="794" b="0" kern="1200" dirty="0">
                <a:solidFill>
                  <a:schemeClr val="tx1"/>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p:txBody>
          <a:bodyPr/>
          <a:lstStyle>
            <a:lvl1pPr>
              <a:defRPr smtClean="0">
                <a:latin typeface="Arial" pitchFamily="34" charset="0"/>
                <a:cs typeface="Arial" pitchFamily="34" charset="0"/>
              </a:defRPr>
            </a:lvl1pPr>
          </a:lstStyle>
          <a:p>
            <a:pPr>
              <a:defRPr/>
            </a:pPr>
            <a:fld id="{EEEDCA01-EBD5-4AE0-8E34-1664ADA79BF8}" type="datetimeFigureOut">
              <a:rPr lang="en-US"/>
              <a:pPr>
                <a:defRPr/>
              </a:pPr>
              <a:t>5/19/2022</a:t>
            </a:fld>
            <a:endParaRPr lang="en-US"/>
          </a:p>
        </p:txBody>
      </p:sp>
      <p:sp>
        <p:nvSpPr>
          <p:cNvPr id="5" name="Rectangle 6"/>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US"/>
          </a:p>
        </p:txBody>
      </p:sp>
      <p:sp>
        <p:nvSpPr>
          <p:cNvPr id="6" name="Rectangle 7"/>
          <p:cNvSpPr>
            <a:spLocks noGrp="1" noChangeArrowheads="1"/>
          </p:cNvSpPr>
          <p:nvPr>
            <p:ph type="sldNum" sz="quarter" idx="12"/>
          </p:nvPr>
        </p:nvSpPr>
        <p:spPr/>
        <p:txBody>
          <a:bodyPr/>
          <a:lstStyle>
            <a:lvl1pPr>
              <a:defRPr smtClean="0">
                <a:latin typeface="Arial" pitchFamily="34" charset="0"/>
                <a:cs typeface="Arial" pitchFamily="34" charset="0"/>
              </a:defRPr>
            </a:lvl1pPr>
          </a:lstStyle>
          <a:p>
            <a:pPr>
              <a:defRPr/>
            </a:pPr>
            <a:fld id="{F63B02DD-81B0-4FFF-9AD0-B4F03A04B458}" type="slidenum">
              <a:rPr lang="en-US"/>
              <a:pPr>
                <a:defRPr/>
              </a:pPr>
              <a:t>‹#›</a:t>
            </a:fld>
            <a:endParaRPr lang="en-US"/>
          </a:p>
        </p:txBody>
      </p:sp>
    </p:spTree>
    <p:extLst>
      <p:ext uri="{BB962C8B-B14F-4D97-AF65-F5344CB8AC3E}">
        <p14:creationId xmlns:p14="http://schemas.microsoft.com/office/powerpoint/2010/main" val="1778391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a:t>Click to edit Master title style</a:t>
            </a:r>
            <a:endParaRPr lang="en-US" dirty="0"/>
          </a:p>
        </p:txBody>
      </p:sp>
      <p:sp>
        <p:nvSpPr>
          <p:cNvPr id="7" name="Content Placeholder 2"/>
          <p:cNvSpPr>
            <a:spLocks noGrp="1"/>
          </p:cNvSpPr>
          <p:nvPr>
            <p:ph idx="1"/>
          </p:nvPr>
        </p:nvSpPr>
        <p:spPr>
          <a:xfrm>
            <a:off x="365760" y="2081605"/>
            <a:ext cx="11094720" cy="553662"/>
          </a:xfrm>
          <a:noFill/>
          <a:ln w="9525">
            <a:noFill/>
            <a:miter lim="800000"/>
            <a:headEnd/>
            <a:tailEnd/>
          </a:ln>
          <a:effectLst/>
        </p:spPr>
        <p:txBody>
          <a:bodyPr wrap="square" lIns="101838" tIns="50919" rIns="101838" bIns="50919" numCol="6">
            <a:spAutoFit/>
          </a:bodyPr>
          <a:lstStyle>
            <a:lvl1pPr algn="l" defTabSz="899215" rtl="0" eaLnBrk="1" fontAlgn="base" hangingPunct="1">
              <a:lnSpc>
                <a:spcPts val="706"/>
              </a:lnSpc>
              <a:spcBef>
                <a:spcPct val="25000"/>
              </a:spcBef>
              <a:spcAft>
                <a:spcPct val="0"/>
              </a:spcAft>
              <a:buNone/>
              <a:defRPr lang="en-US" sz="794" b="1" kern="1200" dirty="0" smtClean="0">
                <a:solidFill>
                  <a:schemeClr val="tx1"/>
                </a:solidFill>
                <a:latin typeface="Arial" pitchFamily="34" charset="0"/>
                <a:ea typeface="+mn-ea"/>
                <a:cs typeface="Arial" pitchFamily="34" charset="0"/>
              </a:defRPr>
            </a:lvl1pPr>
            <a:lvl2pPr algn="l" defTabSz="899215" rtl="0" eaLnBrk="1" fontAlgn="base" hangingPunct="1">
              <a:lnSpc>
                <a:spcPts val="706"/>
              </a:lnSpc>
              <a:spcBef>
                <a:spcPct val="25000"/>
              </a:spcBef>
              <a:spcAft>
                <a:spcPct val="0"/>
              </a:spcAft>
              <a:buNone/>
              <a:defRPr lang="en-US" sz="794" b="0" kern="1200" dirty="0" smtClean="0">
                <a:solidFill>
                  <a:schemeClr val="tx1"/>
                </a:solidFill>
                <a:latin typeface="Arial" pitchFamily="34" charset="0"/>
                <a:ea typeface="+mn-ea"/>
                <a:cs typeface="Arial" pitchFamily="34" charset="0"/>
              </a:defRPr>
            </a:lvl2pPr>
            <a:lvl3pPr marL="1065064" algn="l" defTabSz="899215" rtl="0" eaLnBrk="1" fontAlgn="base" hangingPunct="1">
              <a:lnSpc>
                <a:spcPts val="706"/>
              </a:lnSpc>
              <a:spcBef>
                <a:spcPct val="25000"/>
              </a:spcBef>
              <a:spcAft>
                <a:spcPct val="0"/>
              </a:spcAft>
              <a:buNone/>
              <a:defRPr lang="en-US" sz="794" b="0" kern="1200" dirty="0" smtClean="0">
                <a:solidFill>
                  <a:schemeClr val="tx1"/>
                </a:solidFill>
                <a:latin typeface="Arial" pitchFamily="34" charset="0"/>
                <a:ea typeface="+mn-ea"/>
                <a:cs typeface="Arial" pitchFamily="34" charset="0"/>
              </a:defRPr>
            </a:lvl3pPr>
            <a:lvl4pPr marL="1403948" algn="l" defTabSz="899215" rtl="0" eaLnBrk="1" fontAlgn="base" hangingPunct="1">
              <a:lnSpc>
                <a:spcPts val="706"/>
              </a:lnSpc>
              <a:spcBef>
                <a:spcPts val="143"/>
              </a:spcBef>
              <a:spcAft>
                <a:spcPct val="0"/>
              </a:spcAft>
              <a:buNone/>
              <a:defRPr lang="en-US" sz="794" b="0" kern="1200" dirty="0" smtClean="0">
                <a:solidFill>
                  <a:schemeClr val="tx1"/>
                </a:solidFill>
                <a:latin typeface="Arial" pitchFamily="34" charset="0"/>
                <a:ea typeface="+mn-ea"/>
                <a:cs typeface="Arial" pitchFamily="34" charset="0"/>
              </a:defRPr>
            </a:lvl4pPr>
            <a:lvl5pPr marL="1742832" algn="l" defTabSz="899215" rtl="0" eaLnBrk="1" fontAlgn="base" hangingPunct="1">
              <a:lnSpc>
                <a:spcPts val="706"/>
              </a:lnSpc>
              <a:spcBef>
                <a:spcPts val="143"/>
              </a:spcBef>
              <a:spcAft>
                <a:spcPct val="0"/>
              </a:spcAft>
              <a:buNone/>
              <a:defRPr lang="en-US" sz="794" b="0" kern="1200" dirty="0">
                <a:solidFill>
                  <a:schemeClr val="tx1"/>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p:txBody>
          <a:bodyPr/>
          <a:lstStyle>
            <a:lvl1pPr>
              <a:defRPr smtClean="0">
                <a:latin typeface="Arial" pitchFamily="34" charset="0"/>
                <a:cs typeface="Arial" pitchFamily="34" charset="0"/>
              </a:defRPr>
            </a:lvl1pPr>
          </a:lstStyle>
          <a:p>
            <a:pPr>
              <a:defRPr/>
            </a:pPr>
            <a:fld id="{7A14702A-A543-407F-8EE7-FD4B56CA64B3}" type="datetimeFigureOut">
              <a:rPr lang="en-US"/>
              <a:pPr>
                <a:defRPr/>
              </a:pPr>
              <a:t>5/19/2022</a:t>
            </a:fld>
            <a:endParaRPr lang="en-US"/>
          </a:p>
        </p:txBody>
      </p:sp>
      <p:sp>
        <p:nvSpPr>
          <p:cNvPr id="5" name="Rectangle 6"/>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US"/>
          </a:p>
        </p:txBody>
      </p:sp>
      <p:sp>
        <p:nvSpPr>
          <p:cNvPr id="6" name="Rectangle 7"/>
          <p:cNvSpPr>
            <a:spLocks noGrp="1" noChangeArrowheads="1"/>
          </p:cNvSpPr>
          <p:nvPr>
            <p:ph type="sldNum" sz="quarter" idx="12"/>
          </p:nvPr>
        </p:nvSpPr>
        <p:spPr/>
        <p:txBody>
          <a:bodyPr/>
          <a:lstStyle>
            <a:lvl1pPr>
              <a:defRPr smtClean="0">
                <a:latin typeface="Arial" pitchFamily="34" charset="0"/>
                <a:cs typeface="Arial" pitchFamily="34" charset="0"/>
              </a:defRPr>
            </a:lvl1pPr>
          </a:lstStyle>
          <a:p>
            <a:pPr>
              <a:defRPr/>
            </a:pPr>
            <a:fld id="{59F0B70F-3F71-4EA6-9926-5CA59857CA90}" type="slidenum">
              <a:rPr lang="en-US"/>
              <a:pPr>
                <a:defRPr/>
              </a:pPr>
              <a:t>‹#›</a:t>
            </a:fld>
            <a:endParaRPr lang="en-US"/>
          </a:p>
        </p:txBody>
      </p:sp>
    </p:spTree>
    <p:extLst>
      <p:ext uri="{BB962C8B-B14F-4D97-AF65-F5344CB8AC3E}">
        <p14:creationId xmlns:p14="http://schemas.microsoft.com/office/powerpoint/2010/main" val="30585494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3" name="Line 38"/>
          <p:cNvSpPr>
            <a:spLocks noChangeShapeType="1"/>
          </p:cNvSpPr>
          <p:nvPr/>
        </p:nvSpPr>
        <p:spPr bwMode="auto">
          <a:xfrm>
            <a:off x="398463" y="2017713"/>
            <a:ext cx="11361737" cy="0"/>
          </a:xfrm>
          <a:prstGeom prst="line">
            <a:avLst/>
          </a:prstGeom>
          <a:noFill/>
          <a:ln w="19050">
            <a:solidFill>
              <a:schemeClr val="tx1"/>
            </a:solidFill>
            <a:round/>
            <a:headEnd/>
            <a:tailEnd/>
          </a:ln>
          <a:effectLst/>
        </p:spPr>
        <p:txBody>
          <a:bodyPr wrap="none" lIns="100162" tIns="50081" rIns="100162" bIns="50081" anchor="ctr"/>
          <a:lstStyle/>
          <a:p>
            <a:pPr defTabSz="1018824" eaLnBrk="1" fontAlgn="auto" hangingPunct="1">
              <a:spcBef>
                <a:spcPts val="0"/>
              </a:spcBef>
              <a:spcAft>
                <a:spcPts val="0"/>
              </a:spcAft>
              <a:defRPr/>
            </a:pPr>
            <a:endParaRPr lang="en-US" sz="1588">
              <a:cs typeface="Arial" pitchFamily="34" charset="0"/>
            </a:endParaRPr>
          </a:p>
        </p:txBody>
      </p:sp>
      <p:sp>
        <p:nvSpPr>
          <p:cNvPr id="7" name="Content Placeholder 6"/>
          <p:cNvSpPr>
            <a:spLocks noGrp="1"/>
          </p:cNvSpPr>
          <p:nvPr>
            <p:ph sz="quarter" idx="13"/>
          </p:nvPr>
        </p:nvSpPr>
        <p:spPr>
          <a:xfrm>
            <a:off x="461818" y="2353235"/>
            <a:ext cx="112776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1941" b="1" kern="1200" dirty="0">
                <a:solidFill>
                  <a:srgbClr val="000000"/>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4"/>
          </p:nvPr>
        </p:nvSpPr>
        <p:spPr/>
        <p:txBody>
          <a:bodyPr/>
          <a:lstStyle>
            <a:lvl1pPr>
              <a:defRPr/>
            </a:lvl1pPr>
          </a:lstStyle>
          <a:p>
            <a:pPr>
              <a:defRPr/>
            </a:pPr>
            <a:fld id="{C7233C35-A073-47AC-8E71-513CB20247B4}" type="datetimeFigureOut">
              <a:rPr lang="en-US"/>
              <a:pPr>
                <a:defRPr/>
              </a:pPr>
              <a:t>5/19/2022</a:t>
            </a:fld>
            <a:endParaRPr lang="en-US"/>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pPr>
              <a:defRPr/>
            </a:pPr>
            <a:fld id="{CD44FD29-3B9D-486C-8259-F9F64EFD793A}" type="slidenum">
              <a:rPr lang="en-US"/>
              <a:pPr>
                <a:defRPr/>
              </a:pPr>
              <a:t>‹#›</a:t>
            </a:fld>
            <a:endParaRPr lang="en-US"/>
          </a:p>
        </p:txBody>
      </p:sp>
    </p:spTree>
    <p:extLst>
      <p:ext uri="{BB962C8B-B14F-4D97-AF65-F5344CB8AC3E}">
        <p14:creationId xmlns:p14="http://schemas.microsoft.com/office/powerpoint/2010/main" val="8838059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userDrawn="1"/>
        </p:nvCxnSpPr>
        <p:spPr>
          <a:xfrm>
            <a:off x="409575" y="2800350"/>
            <a:ext cx="1136173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12"/>
          <p:cNvSpPr txBox="1">
            <a:spLocks noChangeArrowheads="1"/>
          </p:cNvSpPr>
          <p:nvPr userDrawn="1"/>
        </p:nvSpPr>
        <p:spPr bwMode="auto">
          <a:xfrm>
            <a:off x="398463" y="5865813"/>
            <a:ext cx="113617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algn="ctr" eaLnBrk="1" hangingPunct="1"/>
            <a:r>
              <a:rPr lang="en-US" altLang="en-US" sz="1500" b="1">
                <a:solidFill>
                  <a:srgbClr val="000000"/>
                </a:solidFill>
                <a:cs typeface="Arial" panose="020B0604020202020204" pitchFamily="34" charset="0"/>
              </a:rPr>
              <a:t>THIS PRELIMINARY WORK OF GAO IS SUBJECT TO REVISION AND SHOULD NOT BE REPRODUCED OR DISTRIBUTED. SOME GRAPHICS MAY BE ENTITLED TO COPYRIGHT. </a:t>
            </a:r>
          </a:p>
        </p:txBody>
      </p:sp>
      <p:cxnSp>
        <p:nvCxnSpPr>
          <p:cNvPr id="6" name="Straight Connector 5"/>
          <p:cNvCxnSpPr/>
          <p:nvPr userDrawn="1"/>
        </p:nvCxnSpPr>
        <p:spPr>
          <a:xfrm>
            <a:off x="398463" y="5792788"/>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410095" y="1048871"/>
            <a:ext cx="11360727" cy="1621715"/>
          </a:xfrm>
        </p:spPr>
        <p:txBody>
          <a:bodyPr/>
          <a:lstStyle>
            <a:lvl1pPr algn="ctr">
              <a:defRPr sz="3971"/>
            </a:lvl1pPr>
          </a:lstStyle>
          <a:p>
            <a:r>
              <a:rPr lang="en-US"/>
              <a:t>Click to edit Master title style</a:t>
            </a:r>
            <a:endParaRPr lang="en-US" dirty="0"/>
          </a:p>
        </p:txBody>
      </p:sp>
      <p:sp>
        <p:nvSpPr>
          <p:cNvPr id="3" name="Subtitle 2"/>
          <p:cNvSpPr>
            <a:spLocks noGrp="1"/>
          </p:cNvSpPr>
          <p:nvPr>
            <p:ph type="subTitle" idx="1"/>
          </p:nvPr>
        </p:nvSpPr>
        <p:spPr>
          <a:xfrm>
            <a:off x="410095" y="2969110"/>
            <a:ext cx="11360727" cy="2630245"/>
          </a:xfrm>
        </p:spPr>
        <p:txBody>
          <a:bodyPr anchor="ctr" anchorCtr="0"/>
          <a:lstStyle>
            <a:lvl1pPr marL="0" indent="0" algn="ctr">
              <a:buNone/>
              <a:defRPr sz="2735" b="1">
                <a:solidFill>
                  <a:schemeClr val="tx1"/>
                </a:solidFill>
              </a:defRPr>
            </a:lvl1pPr>
            <a:lvl2pPr marL="449505" indent="0" algn="ctr">
              <a:buNone/>
              <a:defRPr>
                <a:solidFill>
                  <a:schemeClr val="tx1">
                    <a:tint val="75000"/>
                  </a:schemeClr>
                </a:solidFill>
              </a:defRPr>
            </a:lvl2pPr>
            <a:lvl3pPr marL="899010" indent="0" algn="ctr">
              <a:buNone/>
              <a:defRPr>
                <a:solidFill>
                  <a:schemeClr val="tx1">
                    <a:tint val="75000"/>
                  </a:schemeClr>
                </a:solidFill>
              </a:defRPr>
            </a:lvl3pPr>
            <a:lvl4pPr marL="1348516" indent="0" algn="ctr">
              <a:buNone/>
              <a:defRPr>
                <a:solidFill>
                  <a:schemeClr val="tx1">
                    <a:tint val="75000"/>
                  </a:schemeClr>
                </a:solidFill>
              </a:defRPr>
            </a:lvl4pPr>
            <a:lvl5pPr marL="1798021" indent="0" algn="ctr">
              <a:buNone/>
              <a:defRPr>
                <a:solidFill>
                  <a:schemeClr val="tx1">
                    <a:tint val="75000"/>
                  </a:schemeClr>
                </a:solidFill>
              </a:defRPr>
            </a:lvl5pPr>
            <a:lvl6pPr marL="2247527" indent="0" algn="ctr">
              <a:buNone/>
              <a:defRPr>
                <a:solidFill>
                  <a:schemeClr val="tx1">
                    <a:tint val="75000"/>
                  </a:schemeClr>
                </a:solidFill>
              </a:defRPr>
            </a:lvl6pPr>
            <a:lvl7pPr marL="2697032" indent="0" algn="ctr">
              <a:buNone/>
              <a:defRPr>
                <a:solidFill>
                  <a:schemeClr val="tx1">
                    <a:tint val="75000"/>
                  </a:schemeClr>
                </a:solidFill>
              </a:defRPr>
            </a:lvl7pPr>
            <a:lvl8pPr marL="3146538" indent="0" algn="ctr">
              <a:buNone/>
              <a:defRPr>
                <a:solidFill>
                  <a:schemeClr val="tx1">
                    <a:tint val="75000"/>
                  </a:schemeClr>
                </a:solidFill>
              </a:defRPr>
            </a:lvl8pPr>
            <a:lvl9pPr marL="3596043"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45622E56-D970-4A57-B794-03FB2B85294B}" type="datetime1">
              <a:rPr lang="en-US"/>
              <a:pPr>
                <a:defRPr/>
              </a:pPr>
              <a:t>5/19/2022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r>
              <a:rPr lang="en-US"/>
              <a:t>Page </a:t>
            </a:r>
            <a:fld id="{D2C483A5-2853-4D11-BE6C-6DEFCEE89EBE}" type="slidenum">
              <a:rPr lang="en-US" smtClean="0"/>
              <a:pPr>
                <a:defRPr/>
              </a:pPr>
              <a:t>‹#›</a:t>
            </a:fld>
            <a:endParaRPr lang="en-US"/>
          </a:p>
        </p:txBody>
      </p:sp>
    </p:spTree>
    <p:extLst>
      <p:ext uri="{BB962C8B-B14F-4D97-AF65-F5344CB8AC3E}">
        <p14:creationId xmlns:p14="http://schemas.microsoft.com/office/powerpoint/2010/main" val="2001741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Line 38"/>
          <p:cNvSpPr>
            <a:spLocks noChangeShapeType="1"/>
          </p:cNvSpPr>
          <p:nvPr userDrawn="1"/>
        </p:nvSpPr>
        <p:spPr bwMode="auto">
          <a:xfrm>
            <a:off x="401638" y="2019300"/>
            <a:ext cx="11361737" cy="0"/>
          </a:xfrm>
          <a:prstGeom prst="line">
            <a:avLst/>
          </a:prstGeom>
          <a:noFill/>
          <a:ln w="19050">
            <a:solidFill>
              <a:schemeClr val="tx1"/>
            </a:solidFill>
            <a:round/>
            <a:headEnd/>
            <a:tailEnd/>
          </a:ln>
          <a:effectLst/>
        </p:spPr>
        <p:txBody>
          <a:bodyPr wrap="none" lIns="89896" tIns="44948" rIns="89896" bIns="44948" anchor="ctr"/>
          <a:lstStyle/>
          <a:p>
            <a:pPr defTabSz="1018824" eaLnBrk="1" fontAlgn="auto" hangingPunct="1">
              <a:spcBef>
                <a:spcPts val="0"/>
              </a:spcBef>
              <a:spcAft>
                <a:spcPts val="0"/>
              </a:spcAft>
              <a:defRPr/>
            </a:pPr>
            <a:endParaRPr lang="en-US" sz="1765">
              <a:cs typeface="Arial" pitchFamily="34"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5pPr marL="1739806" indent="-222729" algn="l" rtl="0" eaLnBrk="1" fontAlgn="base" hangingPunct="1">
              <a:lnSpc>
                <a:spcPct val="85000"/>
              </a:lnSpc>
              <a:spcBef>
                <a:spcPct val="15000"/>
              </a:spcBef>
              <a:spcAft>
                <a:spcPct val="0"/>
              </a:spcAft>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A70826CA-CA8A-4BE7-8234-A2AFB53F1EA5}" type="datetime1">
              <a:rPr lang="en-US"/>
              <a:pPr>
                <a:defRPr/>
              </a:pPr>
              <a:t>5/19/2022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A26BA3AB-278E-4C42-97A1-788103E38658}" type="slidenum">
              <a:rPr lang="en-US" smtClean="0"/>
              <a:pPr>
                <a:defRPr/>
              </a:pPr>
              <a:t>‹#›</a:t>
            </a:fld>
            <a:endParaRPr lang="en-US"/>
          </a:p>
        </p:txBody>
      </p:sp>
    </p:spTree>
    <p:extLst>
      <p:ext uri="{BB962C8B-B14F-4D97-AF65-F5344CB8AC3E}">
        <p14:creationId xmlns:p14="http://schemas.microsoft.com/office/powerpoint/2010/main" val="2824547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3971"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941">
                <a:solidFill>
                  <a:schemeClr val="tx1">
                    <a:tint val="75000"/>
                  </a:schemeClr>
                </a:solidFill>
              </a:defRPr>
            </a:lvl1pPr>
            <a:lvl2pPr marL="449505" indent="0">
              <a:buNone/>
              <a:defRPr sz="1765">
                <a:solidFill>
                  <a:schemeClr val="tx1">
                    <a:tint val="75000"/>
                  </a:schemeClr>
                </a:solidFill>
              </a:defRPr>
            </a:lvl2pPr>
            <a:lvl3pPr marL="899010" indent="0">
              <a:buNone/>
              <a:defRPr sz="1588">
                <a:solidFill>
                  <a:schemeClr val="tx1">
                    <a:tint val="75000"/>
                  </a:schemeClr>
                </a:solidFill>
              </a:defRPr>
            </a:lvl3pPr>
            <a:lvl4pPr marL="1348516" indent="0">
              <a:buNone/>
              <a:defRPr sz="1412">
                <a:solidFill>
                  <a:schemeClr val="tx1">
                    <a:tint val="75000"/>
                  </a:schemeClr>
                </a:solidFill>
              </a:defRPr>
            </a:lvl4pPr>
            <a:lvl5pPr marL="1798021" indent="0">
              <a:buNone/>
              <a:defRPr sz="1412">
                <a:solidFill>
                  <a:schemeClr val="tx1">
                    <a:tint val="75000"/>
                  </a:schemeClr>
                </a:solidFill>
              </a:defRPr>
            </a:lvl5pPr>
            <a:lvl6pPr marL="2247527" indent="0">
              <a:buNone/>
              <a:defRPr sz="1412">
                <a:solidFill>
                  <a:schemeClr val="tx1">
                    <a:tint val="75000"/>
                  </a:schemeClr>
                </a:solidFill>
              </a:defRPr>
            </a:lvl6pPr>
            <a:lvl7pPr marL="2697032" indent="0">
              <a:buNone/>
              <a:defRPr sz="1412">
                <a:solidFill>
                  <a:schemeClr val="tx1">
                    <a:tint val="75000"/>
                  </a:schemeClr>
                </a:solidFill>
              </a:defRPr>
            </a:lvl7pPr>
            <a:lvl8pPr marL="3146538" indent="0">
              <a:buNone/>
              <a:defRPr sz="1412">
                <a:solidFill>
                  <a:schemeClr val="tx1">
                    <a:tint val="75000"/>
                  </a:schemeClr>
                </a:solidFill>
              </a:defRPr>
            </a:lvl8pPr>
            <a:lvl9pPr marL="3596043" indent="0">
              <a:buNone/>
              <a:defRPr sz="1412">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D666BD8D-96D9-4ABA-B2C8-115BF2903F59}" type="datetime1">
              <a:rPr lang="en-US"/>
              <a:pPr>
                <a:defRPr/>
              </a:pPr>
              <a:t>5/19/2022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Page </a:t>
            </a:r>
            <a:fld id="{48D1B3C2-14A7-4D3E-845A-2A844D2AE63A}" type="slidenum">
              <a:rPr lang="en-US" smtClean="0"/>
              <a:pPr>
                <a:defRPr/>
              </a:pPr>
              <a:t>‹#›</a:t>
            </a:fld>
            <a:endParaRPr lang="en-US"/>
          </a:p>
        </p:txBody>
      </p:sp>
    </p:spTree>
    <p:extLst>
      <p:ext uri="{BB962C8B-B14F-4D97-AF65-F5344CB8AC3E}">
        <p14:creationId xmlns:p14="http://schemas.microsoft.com/office/powerpoint/2010/main" val="3644062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5760" y="1952513"/>
            <a:ext cx="5630487" cy="4179346"/>
          </a:xfrm>
        </p:spPr>
        <p:txBody>
          <a:bodyPr/>
          <a:lstStyle>
            <a:lvl1pPr>
              <a:defRPr sz="2735"/>
            </a:lvl1pPr>
            <a:lvl2pPr>
              <a:defRPr sz="2382"/>
            </a:lvl2pPr>
            <a:lvl3pPr>
              <a:defRPr sz="1941"/>
            </a:lvl3pPr>
            <a:lvl4pPr>
              <a:defRPr sz="1765"/>
            </a:lvl4pPr>
            <a:lvl5pPr>
              <a:defRPr sz="1765"/>
            </a:lvl5pPr>
            <a:lvl6pPr>
              <a:defRPr sz="1765"/>
            </a:lvl6pPr>
            <a:lvl7pPr>
              <a:defRPr sz="1765"/>
            </a:lvl7pPr>
            <a:lvl8pPr>
              <a:defRPr sz="1765"/>
            </a:lvl8pPr>
            <a:lvl9pPr>
              <a:defRPr sz="176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952513"/>
            <a:ext cx="5630487" cy="4179346"/>
          </a:xfrm>
        </p:spPr>
        <p:txBody>
          <a:bodyPr/>
          <a:lstStyle>
            <a:lvl1pPr>
              <a:defRPr sz="2735"/>
            </a:lvl1pPr>
            <a:lvl2pPr>
              <a:defRPr sz="2382"/>
            </a:lvl2pPr>
            <a:lvl3pPr>
              <a:defRPr sz="1941"/>
            </a:lvl3pPr>
            <a:lvl4pPr>
              <a:defRPr sz="1765"/>
            </a:lvl4pPr>
            <a:lvl5pPr>
              <a:defRPr sz="1765"/>
            </a:lvl5pPr>
            <a:lvl6pPr>
              <a:defRPr sz="1765"/>
            </a:lvl6pPr>
            <a:lvl7pPr>
              <a:defRPr sz="1765"/>
            </a:lvl7pPr>
            <a:lvl8pPr>
              <a:defRPr sz="1765"/>
            </a:lvl8pPr>
            <a:lvl9pPr>
              <a:defRPr sz="176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D666BD8D-96D9-4ABA-B2C8-115BF2903F59}" type="datetime1">
              <a:rPr lang="en-US"/>
              <a:pPr>
                <a:defRPr/>
              </a:pPr>
              <a:t>5/19/2022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171320FB-D2B7-41EC-B129-2D8DBDDC28A8}" type="slidenum">
              <a:rPr lang="en-US" smtClean="0"/>
              <a:pPr>
                <a:defRPr/>
              </a:pPr>
              <a:t>‹#›</a:t>
            </a:fld>
            <a:endParaRPr lang="en-US"/>
          </a:p>
        </p:txBody>
      </p:sp>
    </p:spTree>
    <p:extLst>
      <p:ext uri="{BB962C8B-B14F-4D97-AF65-F5344CB8AC3E}">
        <p14:creationId xmlns:p14="http://schemas.microsoft.com/office/powerpoint/2010/main" val="15439016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54182" y="2081605"/>
            <a:ext cx="5386918" cy="639762"/>
          </a:xfrm>
        </p:spPr>
        <p:txBody>
          <a:bodyPr anchor="b"/>
          <a:lstStyle>
            <a:lvl1pPr marL="0" indent="0">
              <a:buNone/>
              <a:defRPr sz="2382" b="1"/>
            </a:lvl1pPr>
            <a:lvl2pPr marL="449505" indent="0">
              <a:buNone/>
              <a:defRPr sz="1941" b="1"/>
            </a:lvl2pPr>
            <a:lvl3pPr marL="899010" indent="0">
              <a:buNone/>
              <a:defRPr sz="1765" b="1"/>
            </a:lvl3pPr>
            <a:lvl4pPr marL="1348516" indent="0">
              <a:buNone/>
              <a:defRPr sz="1588" b="1"/>
            </a:lvl4pPr>
            <a:lvl5pPr marL="1798021" indent="0">
              <a:buNone/>
              <a:defRPr sz="1588" b="1"/>
            </a:lvl5pPr>
            <a:lvl6pPr marL="2247527" indent="0">
              <a:buNone/>
              <a:defRPr sz="1588" b="1"/>
            </a:lvl6pPr>
            <a:lvl7pPr marL="2697032" indent="0">
              <a:buNone/>
              <a:defRPr sz="1588" b="1"/>
            </a:lvl7pPr>
            <a:lvl8pPr marL="3146538" indent="0">
              <a:buNone/>
              <a:defRPr sz="1588" b="1"/>
            </a:lvl8pPr>
            <a:lvl9pPr marL="3596043" indent="0">
              <a:buNone/>
              <a:defRPr sz="1588" b="1"/>
            </a:lvl9pPr>
          </a:lstStyle>
          <a:p>
            <a:pPr lvl="0"/>
            <a:r>
              <a:rPr lang="en-US"/>
              <a:t>Edit Master text styles</a:t>
            </a:r>
          </a:p>
        </p:txBody>
      </p:sp>
      <p:sp>
        <p:nvSpPr>
          <p:cNvPr id="4" name="Content Placeholder 3"/>
          <p:cNvSpPr>
            <a:spLocks noGrp="1"/>
          </p:cNvSpPr>
          <p:nvPr>
            <p:ph sz="half" idx="2"/>
          </p:nvPr>
        </p:nvSpPr>
        <p:spPr>
          <a:xfrm>
            <a:off x="609600" y="2759337"/>
            <a:ext cx="5386918" cy="3372522"/>
          </a:xfrm>
        </p:spPr>
        <p:txBody>
          <a:bodyPr/>
          <a:lstStyle>
            <a:lvl1pPr>
              <a:defRPr sz="2382"/>
            </a:lvl1pPr>
            <a:lvl2pPr>
              <a:defRPr sz="1941"/>
            </a:lvl2pPr>
            <a:lvl3pPr>
              <a:defRPr sz="1765"/>
            </a:lvl3pPr>
            <a:lvl4pPr>
              <a:defRPr sz="1588"/>
            </a:lvl4pPr>
            <a:lvl5pPr>
              <a:defRPr sz="1588"/>
            </a:lvl5pPr>
            <a:lvl6pPr>
              <a:defRPr sz="1588"/>
            </a:lvl6pPr>
            <a:lvl7pPr>
              <a:defRPr sz="1588"/>
            </a:lvl7pPr>
            <a:lvl8pPr>
              <a:defRPr sz="1588"/>
            </a:lvl8pPr>
            <a:lvl9pPr>
              <a:defRPr sz="158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2081605"/>
            <a:ext cx="5389034" cy="639762"/>
          </a:xfrm>
        </p:spPr>
        <p:txBody>
          <a:bodyPr anchor="b"/>
          <a:lstStyle>
            <a:lvl1pPr marL="0" indent="0">
              <a:buNone/>
              <a:defRPr sz="2382" b="1"/>
            </a:lvl1pPr>
            <a:lvl2pPr marL="449505" indent="0">
              <a:buNone/>
              <a:defRPr sz="1941" b="1"/>
            </a:lvl2pPr>
            <a:lvl3pPr marL="899010" indent="0">
              <a:buNone/>
              <a:defRPr sz="1765" b="1"/>
            </a:lvl3pPr>
            <a:lvl4pPr marL="1348516" indent="0">
              <a:buNone/>
              <a:defRPr sz="1588" b="1"/>
            </a:lvl4pPr>
            <a:lvl5pPr marL="1798021" indent="0">
              <a:buNone/>
              <a:defRPr sz="1588" b="1"/>
            </a:lvl5pPr>
            <a:lvl6pPr marL="2247527" indent="0">
              <a:buNone/>
              <a:defRPr sz="1588" b="1"/>
            </a:lvl6pPr>
            <a:lvl7pPr marL="2697032" indent="0">
              <a:buNone/>
              <a:defRPr sz="1588" b="1"/>
            </a:lvl7pPr>
            <a:lvl8pPr marL="3146538" indent="0">
              <a:buNone/>
              <a:defRPr sz="1588" b="1"/>
            </a:lvl8pPr>
            <a:lvl9pPr marL="3596043" indent="0">
              <a:buNone/>
              <a:defRPr sz="1588" b="1"/>
            </a:lvl9pPr>
          </a:lstStyle>
          <a:p>
            <a:pPr lvl="0"/>
            <a:r>
              <a:rPr lang="en-US"/>
              <a:t>Edit Master text styles</a:t>
            </a:r>
          </a:p>
        </p:txBody>
      </p:sp>
      <p:sp>
        <p:nvSpPr>
          <p:cNvPr id="6" name="Content Placeholder 5"/>
          <p:cNvSpPr>
            <a:spLocks noGrp="1"/>
          </p:cNvSpPr>
          <p:nvPr>
            <p:ph sz="quarter" idx="4"/>
          </p:nvPr>
        </p:nvSpPr>
        <p:spPr>
          <a:xfrm>
            <a:off x="6193368" y="2759337"/>
            <a:ext cx="5389034" cy="3372522"/>
          </a:xfrm>
        </p:spPr>
        <p:txBody>
          <a:bodyPr/>
          <a:lstStyle>
            <a:lvl1pPr>
              <a:defRPr sz="2382"/>
            </a:lvl1pPr>
            <a:lvl2pPr>
              <a:defRPr sz="1941"/>
            </a:lvl2pPr>
            <a:lvl3pPr>
              <a:defRPr sz="1765"/>
            </a:lvl3pPr>
            <a:lvl4pPr>
              <a:defRPr sz="1588"/>
            </a:lvl4pPr>
            <a:lvl5pPr>
              <a:defRPr sz="1588"/>
            </a:lvl5pPr>
            <a:lvl6pPr>
              <a:defRPr sz="1588"/>
            </a:lvl6pPr>
            <a:lvl7pPr>
              <a:defRPr sz="1588"/>
            </a:lvl7pPr>
            <a:lvl8pPr>
              <a:defRPr sz="1588"/>
            </a:lvl8pPr>
            <a:lvl9pPr>
              <a:defRPr sz="158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D666BD8D-96D9-4ABA-B2C8-115BF2903F59}" type="datetime1">
              <a:rPr lang="en-US"/>
              <a:pPr>
                <a:defRPr/>
              </a:pPr>
              <a:t>5/19/2022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r>
              <a:rPr lang="en-US"/>
              <a:t>Page </a:t>
            </a:r>
            <a:fld id="{FD84B63A-D807-419E-8FF2-2832F7BEED52}" type="slidenum">
              <a:rPr lang="en-US" smtClean="0"/>
              <a:pPr>
                <a:defRPr/>
              </a:pPr>
              <a:t>‹#›</a:t>
            </a:fld>
            <a:endParaRPr lang="en-US"/>
          </a:p>
        </p:txBody>
      </p:sp>
    </p:spTree>
    <p:extLst>
      <p:ext uri="{BB962C8B-B14F-4D97-AF65-F5344CB8AC3E}">
        <p14:creationId xmlns:p14="http://schemas.microsoft.com/office/powerpoint/2010/main" val="3042649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Line 38"/>
          <p:cNvSpPr>
            <a:spLocks noChangeShapeType="1"/>
          </p:cNvSpPr>
          <p:nvPr/>
        </p:nvSpPr>
        <p:spPr bwMode="auto">
          <a:xfrm>
            <a:off x="401638" y="2019300"/>
            <a:ext cx="11361737" cy="0"/>
          </a:xfrm>
          <a:prstGeom prst="line">
            <a:avLst/>
          </a:prstGeom>
          <a:noFill/>
          <a:ln w="19050">
            <a:solidFill>
              <a:schemeClr val="tx1"/>
            </a:solidFill>
            <a:round/>
            <a:headEnd/>
            <a:tailEnd/>
          </a:ln>
          <a:effectLst/>
        </p:spPr>
        <p:txBody>
          <a:bodyPr wrap="none" lIns="89896" tIns="44948" rIns="89896" bIns="44948" anchor="ctr"/>
          <a:lstStyle/>
          <a:p>
            <a:pPr defTabSz="1018824" eaLnBrk="1" fontAlgn="auto" hangingPunct="1">
              <a:spcBef>
                <a:spcPts val="0"/>
              </a:spcBef>
              <a:spcAft>
                <a:spcPts val="0"/>
              </a:spcAft>
              <a:defRPr/>
            </a:pPr>
            <a:endParaRPr lang="en-US" sz="1588">
              <a:cs typeface="Arial" pitchFamily="34"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5pPr marL="1739806" indent="-222729" algn="l" rtl="0" eaLnBrk="1" fontAlgn="base" hangingPunct="1">
              <a:lnSpc>
                <a:spcPct val="85000"/>
              </a:lnSpc>
              <a:spcBef>
                <a:spcPct val="15000"/>
              </a:spcBef>
              <a:spcAft>
                <a:spcPct val="0"/>
              </a:spcAft>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FCEEB409-0A09-4662-8921-BAA95A915D98}" type="datetimeFigureOut">
              <a:rPr lang="en-US"/>
              <a:pPr>
                <a:defRPr/>
              </a:pPr>
              <a:t>5/19/2022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FBA149-2DA4-4A37-A7D1-DBD413120EEE}" type="slidenum">
              <a:rPr lang="en-US"/>
              <a:pPr>
                <a:defRPr/>
              </a:pPr>
              <a:t>‹#›</a:t>
            </a:fld>
            <a:endParaRPr lang="en-US"/>
          </a:p>
        </p:txBody>
      </p:sp>
    </p:spTree>
    <p:extLst>
      <p:ext uri="{BB962C8B-B14F-4D97-AF65-F5344CB8AC3E}">
        <p14:creationId xmlns:p14="http://schemas.microsoft.com/office/powerpoint/2010/main" val="7601426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666BD8D-96D9-4ABA-B2C8-115BF2903F59}" type="datetime1">
              <a:rPr lang="en-US"/>
              <a:pPr>
                <a:defRPr/>
              </a:pPr>
              <a:t>5/19/2022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r>
              <a:rPr lang="en-US"/>
              <a:t>Page </a:t>
            </a:r>
            <a:fld id="{84784E1D-95E8-4EBF-8911-5D160B77578A}" type="slidenum">
              <a:rPr lang="en-US" smtClean="0"/>
              <a:pPr>
                <a:defRPr/>
              </a:pPr>
              <a:t>‹#›</a:t>
            </a:fld>
            <a:endParaRPr lang="en-US"/>
          </a:p>
        </p:txBody>
      </p:sp>
    </p:spTree>
    <p:extLst>
      <p:ext uri="{BB962C8B-B14F-4D97-AF65-F5344CB8AC3E}">
        <p14:creationId xmlns:p14="http://schemas.microsoft.com/office/powerpoint/2010/main" val="15642389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Date Placeholder 3"/>
          <p:cNvSpPr txBox="1">
            <a:spLocks/>
          </p:cNvSpPr>
          <p:nvPr userDrawn="1"/>
        </p:nvSpPr>
        <p:spPr>
          <a:xfrm>
            <a:off x="409575" y="6405563"/>
            <a:ext cx="2493963" cy="307975"/>
          </a:xfrm>
          <a:prstGeom prst="rect">
            <a:avLst/>
          </a:prstGeom>
        </p:spPr>
        <p:txBody>
          <a:bodyPr lIns="89896" tIns="44948" rIns="89896" bIns="44948" anchor="ctr"/>
          <a:lstStyle/>
          <a:p>
            <a:pPr defTabSz="899010" eaLnBrk="1" fontAlgn="auto" hangingPunct="1">
              <a:spcBef>
                <a:spcPts val="0"/>
              </a:spcBef>
              <a:spcAft>
                <a:spcPts val="0"/>
              </a:spcAft>
              <a:defRPr/>
            </a:pPr>
            <a:fld id="{B6CAB80B-39B1-40A9-9D70-E337B97384B5}" type="datetimeFigureOut">
              <a:rPr lang="en-US" sz="1412">
                <a:cs typeface="Arial" pitchFamily="34" charset="0"/>
              </a:rPr>
              <a:pPr defTabSz="899010" eaLnBrk="1" fontAlgn="auto" hangingPunct="1">
                <a:spcBef>
                  <a:spcPts val="0"/>
                </a:spcBef>
                <a:spcAft>
                  <a:spcPts val="0"/>
                </a:spcAft>
                <a:defRPr/>
              </a:pPr>
              <a:t>5/19/2022</a:t>
            </a:fld>
            <a:endParaRPr lang="en-US" sz="1412">
              <a:cs typeface="Arial" pitchFamily="34" charset="0"/>
            </a:endParaRPr>
          </a:p>
        </p:txBody>
      </p:sp>
      <p:sp>
        <p:nvSpPr>
          <p:cNvPr id="7" name="Slide Number Placeholder 5"/>
          <p:cNvSpPr txBox="1">
            <a:spLocks/>
          </p:cNvSpPr>
          <p:nvPr userDrawn="1"/>
        </p:nvSpPr>
        <p:spPr>
          <a:xfrm>
            <a:off x="8921750" y="6405563"/>
            <a:ext cx="2844800" cy="315912"/>
          </a:xfrm>
          <a:prstGeom prst="rect">
            <a:avLst/>
          </a:prstGeom>
        </p:spPr>
        <p:txBody>
          <a:bodyPr lIns="89896" tIns="44948" rIns="89896" bIns="44948" anchor="ctr"/>
          <a:lstStyle/>
          <a:p>
            <a:pPr algn="r" defTabSz="899010" eaLnBrk="1" fontAlgn="auto" hangingPunct="1">
              <a:spcBef>
                <a:spcPts val="0"/>
              </a:spcBef>
              <a:spcAft>
                <a:spcPts val="0"/>
              </a:spcAft>
              <a:defRPr/>
            </a:pPr>
            <a:endParaRPr lang="en-US" sz="1412" dirty="0">
              <a:cs typeface="Arial" pitchFamily="34" charset="0"/>
            </a:endParaRPr>
          </a:p>
        </p:txBody>
      </p:sp>
      <p:sp>
        <p:nvSpPr>
          <p:cNvPr id="8" name="Line 38"/>
          <p:cNvSpPr>
            <a:spLocks noChangeShapeType="1"/>
          </p:cNvSpPr>
          <p:nvPr userDrawn="1"/>
        </p:nvSpPr>
        <p:spPr bwMode="auto">
          <a:xfrm>
            <a:off x="401638" y="2019300"/>
            <a:ext cx="11361737" cy="0"/>
          </a:xfrm>
          <a:prstGeom prst="line">
            <a:avLst/>
          </a:prstGeom>
          <a:noFill/>
          <a:ln w="19050">
            <a:solidFill>
              <a:schemeClr val="tx1"/>
            </a:solidFill>
            <a:round/>
            <a:headEnd/>
            <a:tailEnd/>
          </a:ln>
          <a:effectLst/>
        </p:spPr>
        <p:txBody>
          <a:bodyPr wrap="none" lIns="89896" tIns="44948" rIns="89896" bIns="44948" anchor="ctr"/>
          <a:lstStyle/>
          <a:p>
            <a:pPr defTabSz="1018824" eaLnBrk="1" fontAlgn="auto" hangingPunct="1">
              <a:spcBef>
                <a:spcPts val="0"/>
              </a:spcBef>
              <a:spcAft>
                <a:spcPts val="0"/>
              </a:spcAft>
              <a:defRPr/>
            </a:pPr>
            <a:endParaRPr lang="en-US" sz="1765">
              <a:cs typeface="Arial" pitchFamily="34" charset="0"/>
            </a:endParaRPr>
          </a:p>
        </p:txBody>
      </p:sp>
      <p:sp>
        <p:nvSpPr>
          <p:cNvPr id="5" name="Title 1"/>
          <p:cNvSpPr>
            <a:spLocks noGrp="1"/>
          </p:cNvSpPr>
          <p:nvPr>
            <p:ph type="title"/>
          </p:nvPr>
        </p:nvSpPr>
        <p:spPr>
          <a:xfrm>
            <a:off x="399011" y="992393"/>
            <a:ext cx="11360727" cy="911711"/>
          </a:xfrm>
        </p:spPr>
        <p:txBody>
          <a:bodyPr/>
          <a:lstStyle/>
          <a:p>
            <a:r>
              <a:rPr lang="en-US"/>
              <a:t>Click to edit Master title style</a:t>
            </a:r>
          </a:p>
        </p:txBody>
      </p:sp>
      <p:sp>
        <p:nvSpPr>
          <p:cNvPr id="6" name="Content Placeholder 2"/>
          <p:cNvSpPr>
            <a:spLocks noGrp="1"/>
          </p:cNvSpPr>
          <p:nvPr>
            <p:ph idx="1"/>
          </p:nvPr>
        </p:nvSpPr>
        <p:spPr>
          <a:xfrm>
            <a:off x="399011" y="2097741"/>
            <a:ext cx="11360727" cy="422775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1"/>
          <p:cNvSpPr>
            <a:spLocks noGrp="1"/>
          </p:cNvSpPr>
          <p:nvPr>
            <p:ph type="dt" sz="half" idx="10"/>
          </p:nvPr>
        </p:nvSpPr>
        <p:spPr/>
        <p:txBody>
          <a:bodyPr/>
          <a:lstStyle>
            <a:lvl1pPr>
              <a:defRPr/>
            </a:lvl1pPr>
          </a:lstStyle>
          <a:p>
            <a:pPr>
              <a:defRPr/>
            </a:pPr>
            <a:fld id="{4A44EEA1-2960-4FA0-AD37-828A54FA296B}" type="datetime1">
              <a:rPr lang="en-US"/>
              <a:pPr>
                <a:defRPr/>
              </a:pPr>
              <a:t>5/19/2022</a:t>
            </a:fld>
            <a:endParaRPr lang="en-US"/>
          </a:p>
        </p:txBody>
      </p:sp>
      <p:sp>
        <p:nvSpPr>
          <p:cNvPr id="10" name="Footer Placeholder 2"/>
          <p:cNvSpPr>
            <a:spLocks noGrp="1"/>
          </p:cNvSpPr>
          <p:nvPr>
            <p:ph type="ftr" sz="quarter" idx="11"/>
          </p:nvPr>
        </p:nvSpPr>
        <p:spPr/>
        <p:txBody>
          <a:bodyPr/>
          <a:lstStyle>
            <a:lvl1pPr>
              <a:defRPr/>
            </a:lvl1pPr>
          </a:lstStyle>
          <a:p>
            <a:pPr>
              <a:defRPr/>
            </a:pPr>
            <a:endParaRPr lang="en-US"/>
          </a:p>
        </p:txBody>
      </p:sp>
      <p:sp>
        <p:nvSpPr>
          <p:cNvPr id="11" name="Slide Number Placeholder 3"/>
          <p:cNvSpPr>
            <a:spLocks noGrp="1"/>
          </p:cNvSpPr>
          <p:nvPr>
            <p:ph type="sldNum" sz="quarter" idx="12"/>
          </p:nvPr>
        </p:nvSpPr>
        <p:spPr/>
        <p:txBody>
          <a:bodyPr/>
          <a:lstStyle>
            <a:lvl1pPr>
              <a:defRPr/>
            </a:lvl1pPr>
          </a:lstStyle>
          <a:p>
            <a:pPr>
              <a:defRPr/>
            </a:pPr>
            <a:r>
              <a:rPr lang="en-US"/>
              <a:t>Page </a:t>
            </a:r>
            <a:fld id="{892BCB0D-2F88-4A76-82B5-CA84F7909FEF}" type="slidenum">
              <a:rPr lang="en-US" smtClean="0"/>
              <a:pPr>
                <a:defRPr/>
              </a:pPr>
              <a:t>‹#›</a:t>
            </a:fld>
            <a:endParaRPr lang="en-US"/>
          </a:p>
        </p:txBody>
      </p:sp>
    </p:spTree>
    <p:extLst>
      <p:ext uri="{BB962C8B-B14F-4D97-AF65-F5344CB8AC3E}">
        <p14:creationId xmlns:p14="http://schemas.microsoft.com/office/powerpoint/2010/main" val="2281797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45689"/>
            <a:ext cx="4011084" cy="1162050"/>
          </a:xfrm>
        </p:spPr>
        <p:txBody>
          <a:bodyPr anchor="b"/>
          <a:lstStyle>
            <a:lvl1pPr algn="l">
              <a:defRPr sz="1941" b="1"/>
            </a:lvl1pPr>
          </a:lstStyle>
          <a:p>
            <a:r>
              <a:rPr lang="en-US"/>
              <a:t>Click to edit Master title style</a:t>
            </a:r>
            <a:endParaRPr lang="en-US" dirty="0"/>
          </a:p>
        </p:txBody>
      </p:sp>
      <p:sp>
        <p:nvSpPr>
          <p:cNvPr id="3" name="Content Placeholder 2"/>
          <p:cNvSpPr>
            <a:spLocks noGrp="1"/>
          </p:cNvSpPr>
          <p:nvPr>
            <p:ph idx="1"/>
          </p:nvPr>
        </p:nvSpPr>
        <p:spPr>
          <a:xfrm>
            <a:off x="4766734" y="1145689"/>
            <a:ext cx="6815667" cy="5002306"/>
          </a:xfrm>
        </p:spPr>
        <p:txBody>
          <a:bodyPr/>
          <a:lstStyle>
            <a:lvl1pPr>
              <a:defRPr sz="3177"/>
            </a:lvl1pPr>
            <a:lvl2pPr>
              <a:defRPr sz="2735"/>
            </a:lvl2pPr>
            <a:lvl3pPr>
              <a:defRPr sz="2382"/>
            </a:lvl3pPr>
            <a:lvl4pPr>
              <a:defRPr sz="1941"/>
            </a:lvl4pPr>
            <a:lvl5pPr>
              <a:defRPr sz="1941"/>
            </a:lvl5pPr>
            <a:lvl6pPr>
              <a:defRPr sz="1941"/>
            </a:lvl6pPr>
            <a:lvl7pPr>
              <a:defRPr sz="1941"/>
            </a:lvl7pPr>
            <a:lvl8pPr>
              <a:defRPr sz="1941"/>
            </a:lvl8pPr>
            <a:lvl9pPr>
              <a:defRPr sz="1941"/>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2355925"/>
            <a:ext cx="4011084" cy="3775934"/>
          </a:xfrm>
        </p:spPr>
        <p:txBody>
          <a:bodyPr/>
          <a:lstStyle>
            <a:lvl1pPr marL="0" indent="0">
              <a:buNone/>
              <a:defRPr sz="1412"/>
            </a:lvl1pPr>
            <a:lvl2pPr marL="449505" indent="0">
              <a:buNone/>
              <a:defRPr sz="1147"/>
            </a:lvl2pPr>
            <a:lvl3pPr marL="899010" indent="0">
              <a:buNone/>
              <a:defRPr sz="971"/>
            </a:lvl3pPr>
            <a:lvl4pPr marL="1348516" indent="0">
              <a:buNone/>
              <a:defRPr sz="882"/>
            </a:lvl4pPr>
            <a:lvl5pPr marL="1798021" indent="0">
              <a:buNone/>
              <a:defRPr sz="882"/>
            </a:lvl5pPr>
            <a:lvl6pPr marL="2247527" indent="0">
              <a:buNone/>
              <a:defRPr sz="882"/>
            </a:lvl6pPr>
            <a:lvl7pPr marL="2697032" indent="0">
              <a:buNone/>
              <a:defRPr sz="882"/>
            </a:lvl7pPr>
            <a:lvl8pPr marL="3146538" indent="0">
              <a:buNone/>
              <a:defRPr sz="882"/>
            </a:lvl8pPr>
            <a:lvl9pPr marL="3596043" indent="0">
              <a:buNone/>
              <a:defRPr sz="882"/>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D666BD8D-96D9-4ABA-B2C8-115BF2903F59}" type="datetime1">
              <a:rPr lang="en-US"/>
              <a:pPr>
                <a:defRPr/>
              </a:pPr>
              <a:t>5/19/2022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6A7998F1-8A19-4EDC-9BBC-4C1B3055B646}" type="slidenum">
              <a:rPr lang="en-US" smtClean="0"/>
              <a:pPr>
                <a:defRPr/>
              </a:pPr>
              <a:t>‹#›</a:t>
            </a:fld>
            <a:endParaRPr lang="en-US"/>
          </a:p>
        </p:txBody>
      </p:sp>
    </p:spTree>
    <p:extLst>
      <p:ext uri="{BB962C8B-B14F-4D97-AF65-F5344CB8AC3E}">
        <p14:creationId xmlns:p14="http://schemas.microsoft.com/office/powerpoint/2010/main" val="12245583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0"/>
            <a:ext cx="7315200" cy="566738"/>
          </a:xfrm>
        </p:spPr>
        <p:txBody>
          <a:bodyPr anchor="b"/>
          <a:lstStyle>
            <a:lvl1pPr algn="l">
              <a:defRPr sz="1941" b="1"/>
            </a:lvl1pPr>
          </a:lstStyle>
          <a:p>
            <a:r>
              <a:rPr lang="en-US"/>
              <a:t>Click to edit Master title style</a:t>
            </a:r>
          </a:p>
        </p:txBody>
      </p:sp>
      <p:sp>
        <p:nvSpPr>
          <p:cNvPr id="3" name="Picture Placeholder 2"/>
          <p:cNvSpPr>
            <a:spLocks noGrp="1"/>
          </p:cNvSpPr>
          <p:nvPr>
            <p:ph type="pic" idx="1"/>
          </p:nvPr>
        </p:nvSpPr>
        <p:spPr>
          <a:xfrm>
            <a:off x="2389718" y="1008530"/>
            <a:ext cx="7315200" cy="3719456"/>
          </a:xfrm>
        </p:spPr>
        <p:txBody>
          <a:bodyPr/>
          <a:lstStyle>
            <a:lvl1pPr marL="0" indent="0">
              <a:buNone/>
              <a:defRPr sz="3177"/>
            </a:lvl1pPr>
            <a:lvl2pPr marL="449505" indent="0">
              <a:buNone/>
              <a:defRPr sz="2735"/>
            </a:lvl2pPr>
            <a:lvl3pPr marL="899010" indent="0">
              <a:buNone/>
              <a:defRPr sz="2382"/>
            </a:lvl3pPr>
            <a:lvl4pPr marL="1348516" indent="0">
              <a:buNone/>
              <a:defRPr sz="1941"/>
            </a:lvl4pPr>
            <a:lvl5pPr marL="1798021" indent="0">
              <a:buNone/>
              <a:defRPr sz="1941"/>
            </a:lvl5pPr>
            <a:lvl6pPr marL="2247527" indent="0">
              <a:buNone/>
              <a:defRPr sz="1941"/>
            </a:lvl6pPr>
            <a:lvl7pPr marL="2697032" indent="0">
              <a:buNone/>
              <a:defRPr sz="1941"/>
            </a:lvl7pPr>
            <a:lvl8pPr marL="3146538" indent="0">
              <a:buNone/>
              <a:defRPr sz="1941"/>
            </a:lvl8pPr>
            <a:lvl9pPr marL="3596043" indent="0">
              <a:buNone/>
              <a:defRPr sz="1941"/>
            </a:lvl9pPr>
          </a:lstStyle>
          <a:p>
            <a:pPr lvl="0"/>
            <a:r>
              <a:rPr lang="en-US" noProof="0"/>
              <a:t>Click icon to add picture</a:t>
            </a:r>
          </a:p>
        </p:txBody>
      </p:sp>
      <p:sp>
        <p:nvSpPr>
          <p:cNvPr id="4" name="Text Placeholder 3"/>
          <p:cNvSpPr>
            <a:spLocks noGrp="1"/>
          </p:cNvSpPr>
          <p:nvPr>
            <p:ph type="body" sz="half" idx="2"/>
          </p:nvPr>
        </p:nvSpPr>
        <p:spPr>
          <a:xfrm>
            <a:off x="2389718" y="5367338"/>
            <a:ext cx="7315200" cy="804862"/>
          </a:xfrm>
        </p:spPr>
        <p:txBody>
          <a:bodyPr/>
          <a:lstStyle>
            <a:lvl1pPr marL="0" indent="0">
              <a:buNone/>
              <a:defRPr sz="1412"/>
            </a:lvl1pPr>
            <a:lvl2pPr marL="449505" indent="0">
              <a:buNone/>
              <a:defRPr sz="1147"/>
            </a:lvl2pPr>
            <a:lvl3pPr marL="899010" indent="0">
              <a:buNone/>
              <a:defRPr sz="971"/>
            </a:lvl3pPr>
            <a:lvl4pPr marL="1348516" indent="0">
              <a:buNone/>
              <a:defRPr sz="882"/>
            </a:lvl4pPr>
            <a:lvl5pPr marL="1798021" indent="0">
              <a:buNone/>
              <a:defRPr sz="882"/>
            </a:lvl5pPr>
            <a:lvl6pPr marL="2247527" indent="0">
              <a:buNone/>
              <a:defRPr sz="882"/>
            </a:lvl6pPr>
            <a:lvl7pPr marL="2697032" indent="0">
              <a:buNone/>
              <a:defRPr sz="882"/>
            </a:lvl7pPr>
            <a:lvl8pPr marL="3146538" indent="0">
              <a:buNone/>
              <a:defRPr sz="882"/>
            </a:lvl8pPr>
            <a:lvl9pPr marL="3596043" indent="0">
              <a:buNone/>
              <a:defRPr sz="882"/>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D666BD8D-96D9-4ABA-B2C8-115BF2903F59}" type="datetime1">
              <a:rPr lang="en-US"/>
              <a:pPr>
                <a:defRPr/>
              </a:pPr>
              <a:t>5/19/2022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2A38F3F3-491B-45F8-BE85-61CBF0119DC3}" type="slidenum">
              <a:rPr lang="en-US" smtClean="0"/>
              <a:pPr>
                <a:defRPr/>
              </a:pPr>
              <a:t>‹#›</a:t>
            </a:fld>
            <a:endParaRPr lang="en-US"/>
          </a:p>
        </p:txBody>
      </p:sp>
    </p:spTree>
    <p:extLst>
      <p:ext uri="{BB962C8B-B14F-4D97-AF65-F5344CB8AC3E}">
        <p14:creationId xmlns:p14="http://schemas.microsoft.com/office/powerpoint/2010/main" val="33934791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666BD8D-96D9-4ABA-B2C8-115BF2903F59}" type="datetime1">
              <a:rPr lang="en-US"/>
              <a:pPr>
                <a:defRPr/>
              </a:pPr>
              <a:t>5/19/2022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Page </a:t>
            </a:r>
            <a:fld id="{1B525426-EC68-4A91-B649-CFF2209284B1}" type="slidenum">
              <a:rPr lang="en-US" smtClean="0"/>
              <a:pPr>
                <a:defRPr/>
              </a:pPr>
              <a:t>‹#›</a:t>
            </a:fld>
            <a:endParaRPr lang="en-US"/>
          </a:p>
        </p:txBody>
      </p:sp>
    </p:spTree>
    <p:extLst>
      <p:ext uri="{BB962C8B-B14F-4D97-AF65-F5344CB8AC3E}">
        <p14:creationId xmlns:p14="http://schemas.microsoft.com/office/powerpoint/2010/main" val="12307407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073075"/>
            <a:ext cx="2743200" cy="505071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073075"/>
            <a:ext cx="8026400" cy="505071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B9B3008-5A55-4FD5-8886-06AE70C2ADDB}" type="datetime1">
              <a:rPr lang="en-US"/>
              <a:pPr>
                <a:defRPr/>
              </a:pPr>
              <a:t>5/19/2022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marL="0" marR="0" indent="0" algn="r" defTabSz="899010" rtl="0" eaLnBrk="1" fontAlgn="auto" latinLnBrk="0" hangingPunct="1">
              <a:lnSpc>
                <a:spcPct val="100000"/>
              </a:lnSpc>
              <a:spcBef>
                <a:spcPts val="0"/>
              </a:spcBef>
              <a:spcAft>
                <a:spcPts val="0"/>
              </a:spcAft>
              <a:buClrTx/>
              <a:buSzTx/>
              <a:buFontTx/>
              <a:buNone/>
              <a:tabLst/>
              <a:defRPr dirty="0"/>
            </a:lvl1pPr>
          </a:lstStyle>
          <a:p>
            <a:pPr>
              <a:defRPr/>
            </a:pPr>
            <a:r>
              <a:rPr lang="en-US"/>
              <a:t>Page </a:t>
            </a:r>
            <a:fld id="{C389D78C-FEDA-4D8F-81D3-814C5F594EC7}" type="slidenum">
              <a:rPr lang="en-US" smtClean="0"/>
              <a:pPr>
                <a:defRPr/>
              </a:pPr>
              <a:t>‹#›</a:t>
            </a:fld>
            <a:endParaRPr lang="en-US"/>
          </a:p>
        </p:txBody>
      </p:sp>
    </p:spTree>
    <p:extLst>
      <p:ext uri="{BB962C8B-B14F-4D97-AF65-F5344CB8AC3E}">
        <p14:creationId xmlns:p14="http://schemas.microsoft.com/office/powerpoint/2010/main" val="37875335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nchor="t" anchorCtr="0"/>
          <a:lstStyle>
            <a:lvl1pPr>
              <a:defRPr>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365760" y="2081605"/>
            <a:ext cx="11116887" cy="1731483"/>
          </a:xfrm>
          <a:noFill/>
          <a:ln w="9525">
            <a:noFill/>
            <a:miter lim="800000"/>
            <a:headEnd/>
            <a:tailEnd/>
          </a:ln>
          <a:effectLst/>
        </p:spPr>
        <p:txBody>
          <a:bodyPr lIns="101838" tIns="50919" rIns="101838" bIns="50919" numCol="6">
            <a:spAutoFit/>
          </a:bodyPr>
          <a:lstStyle>
            <a:lvl1pPr algn="l" defTabSz="899215" rtl="0" fontAlgn="base">
              <a:lnSpc>
                <a:spcPts val="706"/>
              </a:lnSpc>
              <a:spcAft>
                <a:spcPct val="0"/>
              </a:spcAft>
              <a:buNone/>
              <a:defRPr lang="en-US" sz="794" b="1" kern="1200" smtClean="0">
                <a:solidFill>
                  <a:schemeClr val="tx1"/>
                </a:solidFill>
                <a:latin typeface="Arial" pitchFamily="34" charset="0"/>
                <a:ea typeface="+mn-ea"/>
                <a:cs typeface="Arial" pitchFamily="34" charset="0"/>
              </a:defRPr>
            </a:lvl1pPr>
            <a:lvl2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2pPr>
            <a:lvl3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3pPr>
            <a:lvl4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4pPr>
            <a:lvl5pPr algn="l" defTabSz="899215" rtl="0" fontAlgn="base">
              <a:lnSpc>
                <a:spcPts val="706"/>
              </a:lnSpc>
              <a:spcAft>
                <a:spcPct val="0"/>
              </a:spcAft>
              <a:buNone/>
              <a:defRPr lang="en-US" sz="794" b="0" kern="1200" dirty="0">
                <a:solidFill>
                  <a:schemeClr val="tx1"/>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p:txBody>
          <a:bodyPr/>
          <a:lstStyle>
            <a:lvl1pPr>
              <a:defRPr smtClean="0">
                <a:latin typeface="Arial" pitchFamily="34" charset="0"/>
                <a:cs typeface="Arial" pitchFamily="34" charset="0"/>
              </a:defRPr>
            </a:lvl1pPr>
          </a:lstStyle>
          <a:p>
            <a:pPr>
              <a:defRPr/>
            </a:pPr>
            <a:fld id="{13C1FF84-4C96-4819-9C5E-DBFDAD175BBE}" type="datetime1">
              <a:rPr lang="en-US"/>
              <a:pPr>
                <a:defRPr/>
              </a:pPr>
              <a:t>5/19/2022</a:t>
            </a:fld>
            <a:endParaRPr lang="en-US"/>
          </a:p>
        </p:txBody>
      </p:sp>
      <p:sp>
        <p:nvSpPr>
          <p:cNvPr id="5" name="Rectangle 6"/>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US"/>
          </a:p>
        </p:txBody>
      </p:sp>
      <p:sp>
        <p:nvSpPr>
          <p:cNvPr id="6" name="Rectangle 7"/>
          <p:cNvSpPr>
            <a:spLocks noGrp="1" noChangeArrowheads="1"/>
          </p:cNvSpPr>
          <p:nvPr>
            <p:ph type="sldNum" sz="quarter" idx="12"/>
          </p:nvPr>
        </p:nvSpPr>
        <p:spPr/>
        <p:txBody>
          <a:bodyPr/>
          <a:lstStyle>
            <a:lvl1pPr>
              <a:defRPr dirty="0">
                <a:latin typeface="Arial" pitchFamily="34" charset="0"/>
                <a:cs typeface="Arial" pitchFamily="34" charset="0"/>
              </a:defRPr>
            </a:lvl1pPr>
          </a:lstStyle>
          <a:p>
            <a:pPr>
              <a:defRPr/>
            </a:pPr>
            <a:r>
              <a:rPr lang="en-US"/>
              <a:t>Page </a:t>
            </a:r>
            <a:fld id="{A565EA2A-834E-4DD2-9067-1B67BD21A442}" type="slidenum">
              <a:rPr lang="en-US" smtClean="0"/>
              <a:pPr>
                <a:defRPr/>
              </a:pPr>
              <a:t>‹#›</a:t>
            </a:fld>
            <a:endParaRPr lang="en-US"/>
          </a:p>
        </p:txBody>
      </p:sp>
    </p:spTree>
    <p:extLst>
      <p:ext uri="{BB962C8B-B14F-4D97-AF65-F5344CB8AC3E}">
        <p14:creationId xmlns:p14="http://schemas.microsoft.com/office/powerpoint/2010/main" val="39311634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54864" anchor="t" anchorCtr="0">
            <a:noAutofit/>
          </a:bodyPr>
          <a:lstStyle>
            <a:lvl1pPr>
              <a:defRPr>
                <a:latin typeface="Arial" pitchFamily="34" charset="0"/>
                <a:cs typeface="Arial" pitchFamily="34" charset="0"/>
              </a:defRPr>
            </a:lvl1pPr>
          </a:lstStyle>
          <a:p>
            <a:r>
              <a:rPr lang="en-US"/>
              <a:t>Click to edit Master title style</a:t>
            </a:r>
            <a:endParaRPr lang="en-US" dirty="0"/>
          </a:p>
        </p:txBody>
      </p:sp>
      <p:sp>
        <p:nvSpPr>
          <p:cNvPr id="7" name="Content Placeholder 2"/>
          <p:cNvSpPr>
            <a:spLocks noGrp="1"/>
          </p:cNvSpPr>
          <p:nvPr>
            <p:ph idx="1"/>
          </p:nvPr>
        </p:nvSpPr>
        <p:spPr>
          <a:xfrm>
            <a:off x="365760" y="2081605"/>
            <a:ext cx="11116887" cy="553662"/>
          </a:xfrm>
          <a:noFill/>
          <a:ln w="9525">
            <a:noFill/>
            <a:miter lim="800000"/>
            <a:headEnd/>
            <a:tailEnd/>
          </a:ln>
          <a:effectLst/>
        </p:spPr>
        <p:txBody>
          <a:bodyPr wrap="square" lIns="101838" tIns="50919" rIns="101838" bIns="50919" numCol="6">
            <a:spAutoFit/>
          </a:bodyPr>
          <a:lstStyle>
            <a:lvl1pPr algn="l" defTabSz="899215" rtl="0" eaLnBrk="1" fontAlgn="base" hangingPunct="1">
              <a:lnSpc>
                <a:spcPts val="706"/>
              </a:lnSpc>
              <a:spcBef>
                <a:spcPct val="25000"/>
              </a:spcBef>
              <a:spcAft>
                <a:spcPct val="0"/>
              </a:spcAft>
              <a:buNone/>
              <a:defRPr lang="en-US" sz="794" b="1" kern="1200" dirty="0" smtClean="0">
                <a:solidFill>
                  <a:schemeClr val="tx1"/>
                </a:solidFill>
                <a:latin typeface="Arial" pitchFamily="34" charset="0"/>
                <a:ea typeface="+mn-ea"/>
                <a:cs typeface="Arial" pitchFamily="34" charset="0"/>
              </a:defRPr>
            </a:lvl1pPr>
            <a:lvl2pPr algn="l" defTabSz="899215" rtl="0" eaLnBrk="1" fontAlgn="base" hangingPunct="1">
              <a:lnSpc>
                <a:spcPts val="706"/>
              </a:lnSpc>
              <a:spcBef>
                <a:spcPct val="25000"/>
              </a:spcBef>
              <a:spcAft>
                <a:spcPct val="0"/>
              </a:spcAft>
              <a:buNone/>
              <a:defRPr lang="en-US" sz="794" b="0" kern="1200" dirty="0" smtClean="0">
                <a:solidFill>
                  <a:schemeClr val="tx1"/>
                </a:solidFill>
                <a:latin typeface="Arial" pitchFamily="34" charset="0"/>
                <a:ea typeface="+mn-ea"/>
                <a:cs typeface="Arial" pitchFamily="34" charset="0"/>
              </a:defRPr>
            </a:lvl2pPr>
            <a:lvl3pPr marL="1065064" algn="l" defTabSz="899215" rtl="0" eaLnBrk="1" fontAlgn="base" hangingPunct="1">
              <a:lnSpc>
                <a:spcPts val="706"/>
              </a:lnSpc>
              <a:spcBef>
                <a:spcPct val="25000"/>
              </a:spcBef>
              <a:spcAft>
                <a:spcPct val="0"/>
              </a:spcAft>
              <a:buNone/>
              <a:defRPr lang="en-US" sz="794" b="0" kern="1200" dirty="0" smtClean="0">
                <a:solidFill>
                  <a:schemeClr val="tx1"/>
                </a:solidFill>
                <a:latin typeface="Arial" pitchFamily="34" charset="0"/>
                <a:ea typeface="+mn-ea"/>
                <a:cs typeface="Arial" pitchFamily="34" charset="0"/>
              </a:defRPr>
            </a:lvl3pPr>
            <a:lvl4pPr marL="1403948" algn="l" defTabSz="899215" rtl="0" eaLnBrk="1" fontAlgn="base" hangingPunct="1">
              <a:lnSpc>
                <a:spcPts val="706"/>
              </a:lnSpc>
              <a:spcBef>
                <a:spcPts val="143"/>
              </a:spcBef>
              <a:spcAft>
                <a:spcPct val="0"/>
              </a:spcAft>
              <a:buNone/>
              <a:defRPr lang="en-US" sz="794" b="0" kern="1200" dirty="0" smtClean="0">
                <a:solidFill>
                  <a:schemeClr val="tx1"/>
                </a:solidFill>
                <a:latin typeface="Arial" pitchFamily="34" charset="0"/>
                <a:ea typeface="+mn-ea"/>
                <a:cs typeface="Arial" pitchFamily="34" charset="0"/>
              </a:defRPr>
            </a:lvl4pPr>
            <a:lvl5pPr marL="1742832" algn="l" defTabSz="899215" rtl="0" eaLnBrk="1" fontAlgn="base" hangingPunct="1">
              <a:lnSpc>
                <a:spcPts val="706"/>
              </a:lnSpc>
              <a:spcBef>
                <a:spcPts val="143"/>
              </a:spcBef>
              <a:spcAft>
                <a:spcPct val="0"/>
              </a:spcAft>
              <a:buNone/>
              <a:defRPr lang="en-US" sz="794" b="0" kern="1200" dirty="0">
                <a:solidFill>
                  <a:schemeClr val="tx1"/>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p:txBody>
          <a:bodyPr/>
          <a:lstStyle>
            <a:lvl1pPr>
              <a:defRPr smtClean="0">
                <a:latin typeface="Arial" pitchFamily="34" charset="0"/>
                <a:cs typeface="Arial" pitchFamily="34" charset="0"/>
              </a:defRPr>
            </a:lvl1pPr>
          </a:lstStyle>
          <a:p>
            <a:pPr>
              <a:defRPr/>
            </a:pPr>
            <a:fld id="{E5CD064B-8CCF-432E-99FD-2724B16624D4}" type="datetime1">
              <a:rPr lang="en-US"/>
              <a:pPr>
                <a:defRPr/>
              </a:pPr>
              <a:t>5/19/2022</a:t>
            </a:fld>
            <a:endParaRPr lang="en-US"/>
          </a:p>
        </p:txBody>
      </p:sp>
      <p:sp>
        <p:nvSpPr>
          <p:cNvPr id="5" name="Rectangle 6"/>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US"/>
          </a:p>
        </p:txBody>
      </p:sp>
      <p:sp>
        <p:nvSpPr>
          <p:cNvPr id="6" name="Rectangle 7"/>
          <p:cNvSpPr>
            <a:spLocks noGrp="1" noChangeArrowheads="1"/>
          </p:cNvSpPr>
          <p:nvPr>
            <p:ph type="sldNum" sz="quarter" idx="12"/>
          </p:nvPr>
        </p:nvSpPr>
        <p:spPr/>
        <p:txBody>
          <a:bodyPr/>
          <a:lstStyle>
            <a:lvl1pPr>
              <a:defRPr dirty="0">
                <a:latin typeface="Arial" pitchFamily="34" charset="0"/>
                <a:cs typeface="Arial" pitchFamily="34" charset="0"/>
              </a:defRPr>
            </a:lvl1pPr>
          </a:lstStyle>
          <a:p>
            <a:pPr>
              <a:defRPr/>
            </a:pPr>
            <a:r>
              <a:rPr lang="en-US"/>
              <a:t>Page </a:t>
            </a:r>
            <a:fld id="{0BB9DAD4-8E1B-4373-B277-79340B29226B}" type="slidenum">
              <a:rPr lang="en-US" smtClean="0"/>
              <a:pPr>
                <a:defRPr/>
              </a:pPr>
              <a:t>‹#›</a:t>
            </a:fld>
            <a:endParaRPr lang="en-US"/>
          </a:p>
        </p:txBody>
      </p:sp>
    </p:spTree>
    <p:extLst>
      <p:ext uri="{BB962C8B-B14F-4D97-AF65-F5344CB8AC3E}">
        <p14:creationId xmlns:p14="http://schemas.microsoft.com/office/powerpoint/2010/main" val="1936004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3" name="Line 38"/>
          <p:cNvSpPr>
            <a:spLocks noChangeShapeType="1"/>
          </p:cNvSpPr>
          <p:nvPr userDrawn="1"/>
        </p:nvSpPr>
        <p:spPr bwMode="auto">
          <a:xfrm>
            <a:off x="398463" y="2017713"/>
            <a:ext cx="11361737" cy="0"/>
          </a:xfrm>
          <a:prstGeom prst="line">
            <a:avLst/>
          </a:prstGeom>
          <a:noFill/>
          <a:ln w="19050">
            <a:solidFill>
              <a:schemeClr val="tx1"/>
            </a:solidFill>
            <a:round/>
            <a:headEnd/>
            <a:tailEnd/>
          </a:ln>
          <a:effectLst/>
        </p:spPr>
        <p:txBody>
          <a:bodyPr wrap="none" lIns="100162" tIns="50081" rIns="100162" bIns="50081" anchor="ctr"/>
          <a:lstStyle/>
          <a:p>
            <a:pPr defTabSz="1018824" eaLnBrk="1" fontAlgn="auto" hangingPunct="1">
              <a:spcBef>
                <a:spcPts val="0"/>
              </a:spcBef>
              <a:spcAft>
                <a:spcPts val="0"/>
              </a:spcAft>
              <a:defRPr/>
            </a:pPr>
            <a:endParaRPr lang="en-US" sz="1765">
              <a:cs typeface="Arial" pitchFamily="34" charset="0"/>
            </a:endParaRPr>
          </a:p>
        </p:txBody>
      </p:sp>
      <p:sp>
        <p:nvSpPr>
          <p:cNvPr id="7" name="Content Placeholder 6"/>
          <p:cNvSpPr>
            <a:spLocks noGrp="1"/>
          </p:cNvSpPr>
          <p:nvPr>
            <p:ph sz="quarter" idx="13"/>
          </p:nvPr>
        </p:nvSpPr>
        <p:spPr>
          <a:xfrm>
            <a:off x="461818" y="2353235"/>
            <a:ext cx="112776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1941" b="1" kern="1200" dirty="0">
                <a:solidFill>
                  <a:srgbClr val="000000"/>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4"/>
          </p:nvPr>
        </p:nvSpPr>
        <p:spPr/>
        <p:txBody>
          <a:bodyPr/>
          <a:lstStyle>
            <a:lvl1pPr>
              <a:defRPr/>
            </a:lvl1pPr>
          </a:lstStyle>
          <a:p>
            <a:pPr>
              <a:defRPr/>
            </a:pPr>
            <a:fld id="{984A7EB9-44AE-4B28-A4D2-7CAD78E17B9A}" type="datetime1">
              <a:rPr lang="en-US"/>
              <a:pPr>
                <a:defRPr/>
              </a:pPr>
              <a:t>5/19/2022</a:t>
            </a:fld>
            <a:endParaRPr lang="en-US"/>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pPr>
              <a:defRPr/>
            </a:pPr>
            <a:r>
              <a:rPr lang="en-US"/>
              <a:t>Page </a:t>
            </a:r>
            <a:fld id="{A0997DCE-DA26-4705-9FE1-43723B0F13EC}" type="slidenum">
              <a:rPr lang="en-US" smtClean="0"/>
              <a:pPr>
                <a:defRPr/>
              </a:pPr>
              <a:t>‹#›</a:t>
            </a:fld>
            <a:endParaRPr lang="en-US"/>
          </a:p>
        </p:txBody>
      </p:sp>
    </p:spTree>
    <p:extLst>
      <p:ext uri="{BB962C8B-B14F-4D97-AF65-F5344CB8AC3E}">
        <p14:creationId xmlns:p14="http://schemas.microsoft.com/office/powerpoint/2010/main" val="25636341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OPYRIGHT">
    <p:spTree>
      <p:nvGrpSpPr>
        <p:cNvPr id="1" name=""/>
        <p:cNvGrpSpPr/>
        <p:nvPr/>
      </p:nvGrpSpPr>
      <p:grpSpPr>
        <a:xfrm>
          <a:off x="0" y="0"/>
          <a:ext cx="0" cy="0"/>
          <a:chOff x="0" y="0"/>
          <a:chExt cx="0" cy="0"/>
        </a:xfrm>
      </p:grpSpPr>
      <p:sp>
        <p:nvSpPr>
          <p:cNvPr id="3" name="Line 38"/>
          <p:cNvSpPr>
            <a:spLocks noChangeShapeType="1"/>
          </p:cNvSpPr>
          <p:nvPr userDrawn="1"/>
        </p:nvSpPr>
        <p:spPr bwMode="auto">
          <a:xfrm>
            <a:off x="398463" y="2017713"/>
            <a:ext cx="11361737" cy="0"/>
          </a:xfrm>
          <a:prstGeom prst="line">
            <a:avLst/>
          </a:prstGeom>
          <a:noFill/>
          <a:ln w="19050">
            <a:solidFill>
              <a:srgbClr val="000000"/>
            </a:solidFill>
            <a:round/>
            <a:headEnd/>
            <a:tailEnd/>
          </a:ln>
          <a:effectLst/>
        </p:spPr>
        <p:txBody>
          <a:bodyPr wrap="none" lIns="100162" tIns="50081" rIns="100162" bIns="50081" anchor="ctr"/>
          <a:lstStyle/>
          <a:p>
            <a:pPr defTabSz="1018824" eaLnBrk="1" fontAlgn="auto" hangingPunct="1">
              <a:spcBef>
                <a:spcPts val="0"/>
              </a:spcBef>
              <a:spcAft>
                <a:spcPts val="0"/>
              </a:spcAft>
              <a:defRPr/>
            </a:pPr>
            <a:endParaRPr lang="en-US" sz="1765">
              <a:cs typeface="Arial" pitchFamily="34" charset="0"/>
            </a:endParaRPr>
          </a:p>
        </p:txBody>
      </p:sp>
      <p:sp>
        <p:nvSpPr>
          <p:cNvPr id="7" name="Content Placeholder 6"/>
          <p:cNvSpPr>
            <a:spLocks noGrp="1"/>
          </p:cNvSpPr>
          <p:nvPr>
            <p:ph sz="quarter" idx="13"/>
          </p:nvPr>
        </p:nvSpPr>
        <p:spPr>
          <a:xfrm>
            <a:off x="461818" y="2353235"/>
            <a:ext cx="112776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1941" b="1" kern="1200" dirty="0">
                <a:solidFill>
                  <a:srgbClr val="000000"/>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4"/>
          </p:nvPr>
        </p:nvSpPr>
        <p:spPr/>
        <p:txBody>
          <a:bodyPr/>
          <a:lstStyle>
            <a:lvl1pPr>
              <a:defRPr/>
            </a:lvl1pPr>
          </a:lstStyle>
          <a:p>
            <a:pPr>
              <a:defRPr/>
            </a:pPr>
            <a:fld id="{379B2B52-3AE0-4C85-9343-B830AC4B5FD5}" type="datetime1">
              <a:rPr lang="en-US"/>
              <a:pPr>
                <a:defRPr/>
              </a:pPr>
              <a:t>5/19/2022</a:t>
            </a:fld>
            <a:endParaRPr lang="en-US"/>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pPr>
              <a:defRPr/>
            </a:pPr>
            <a:r>
              <a:rPr lang="en-US"/>
              <a:t>Page </a:t>
            </a:r>
            <a:fld id="{C9541666-EEC4-4EC3-BDFC-1F6EA998D511}" type="slidenum">
              <a:rPr lang="en-US" smtClean="0"/>
              <a:pPr>
                <a:defRPr/>
              </a:pPr>
              <a:t>‹#›</a:t>
            </a:fld>
            <a:endParaRPr lang="en-US"/>
          </a:p>
        </p:txBody>
      </p:sp>
    </p:spTree>
    <p:extLst>
      <p:ext uri="{BB962C8B-B14F-4D97-AF65-F5344CB8AC3E}">
        <p14:creationId xmlns:p14="http://schemas.microsoft.com/office/powerpoint/2010/main" val="3150221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3971"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941">
                <a:solidFill>
                  <a:schemeClr val="tx1">
                    <a:tint val="75000"/>
                  </a:schemeClr>
                </a:solidFill>
              </a:defRPr>
            </a:lvl1pPr>
            <a:lvl2pPr marL="449505" indent="0">
              <a:buNone/>
              <a:defRPr sz="1765">
                <a:solidFill>
                  <a:schemeClr val="tx1">
                    <a:tint val="75000"/>
                  </a:schemeClr>
                </a:solidFill>
              </a:defRPr>
            </a:lvl2pPr>
            <a:lvl3pPr marL="899010" indent="0">
              <a:buNone/>
              <a:defRPr sz="1588">
                <a:solidFill>
                  <a:schemeClr val="tx1">
                    <a:tint val="75000"/>
                  </a:schemeClr>
                </a:solidFill>
              </a:defRPr>
            </a:lvl3pPr>
            <a:lvl4pPr marL="1348516" indent="0">
              <a:buNone/>
              <a:defRPr sz="1412">
                <a:solidFill>
                  <a:schemeClr val="tx1">
                    <a:tint val="75000"/>
                  </a:schemeClr>
                </a:solidFill>
              </a:defRPr>
            </a:lvl4pPr>
            <a:lvl5pPr marL="1798021" indent="0">
              <a:buNone/>
              <a:defRPr sz="1412">
                <a:solidFill>
                  <a:schemeClr val="tx1">
                    <a:tint val="75000"/>
                  </a:schemeClr>
                </a:solidFill>
              </a:defRPr>
            </a:lvl5pPr>
            <a:lvl6pPr marL="2247527" indent="0">
              <a:buNone/>
              <a:defRPr sz="1412">
                <a:solidFill>
                  <a:schemeClr val="tx1">
                    <a:tint val="75000"/>
                  </a:schemeClr>
                </a:solidFill>
              </a:defRPr>
            </a:lvl6pPr>
            <a:lvl7pPr marL="2697032" indent="0">
              <a:buNone/>
              <a:defRPr sz="1412">
                <a:solidFill>
                  <a:schemeClr val="tx1">
                    <a:tint val="75000"/>
                  </a:schemeClr>
                </a:solidFill>
              </a:defRPr>
            </a:lvl7pPr>
            <a:lvl8pPr marL="3146538" indent="0">
              <a:buNone/>
              <a:defRPr sz="1412">
                <a:solidFill>
                  <a:schemeClr val="tx1">
                    <a:tint val="75000"/>
                  </a:schemeClr>
                </a:solidFill>
              </a:defRPr>
            </a:lvl8pPr>
            <a:lvl9pPr marL="3596043" indent="0">
              <a:buNone/>
              <a:defRPr sz="1412">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24461B47-D0FA-4B52-A6C7-77208C2F27C6}" type="datetimeFigureOut">
              <a:rPr lang="en-US"/>
              <a:pPr>
                <a:defRPr/>
              </a:pPr>
              <a:t>5/19/2022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E44BB77-B725-42EE-B984-CA5AC3EF0036}" type="slidenum">
              <a:rPr lang="en-US"/>
              <a:pPr>
                <a:defRPr/>
              </a:pPr>
              <a:t>‹#›</a:t>
            </a:fld>
            <a:endParaRPr lang="en-US"/>
          </a:p>
        </p:txBody>
      </p:sp>
    </p:spTree>
    <p:extLst>
      <p:ext uri="{BB962C8B-B14F-4D97-AF65-F5344CB8AC3E}">
        <p14:creationId xmlns:p14="http://schemas.microsoft.com/office/powerpoint/2010/main" val="25338333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userDrawn="1"/>
        </p:nvCxnSpPr>
        <p:spPr>
          <a:xfrm>
            <a:off x="409575" y="2800350"/>
            <a:ext cx="1136173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410095" y="1048871"/>
            <a:ext cx="11360727" cy="1621715"/>
          </a:xfrm>
        </p:spPr>
        <p:txBody>
          <a:bodyPr/>
          <a:lstStyle>
            <a:lvl1pPr algn="ctr">
              <a:defRPr sz="3971"/>
            </a:lvl1pPr>
          </a:lstStyle>
          <a:p>
            <a:r>
              <a:rPr lang="en-US"/>
              <a:t>Click to edit Master title style</a:t>
            </a:r>
            <a:endParaRPr lang="en-US" dirty="0"/>
          </a:p>
        </p:txBody>
      </p:sp>
      <p:sp>
        <p:nvSpPr>
          <p:cNvPr id="3" name="Subtitle 2"/>
          <p:cNvSpPr>
            <a:spLocks noGrp="1"/>
          </p:cNvSpPr>
          <p:nvPr>
            <p:ph type="subTitle" idx="1"/>
          </p:nvPr>
        </p:nvSpPr>
        <p:spPr>
          <a:xfrm>
            <a:off x="410095" y="2969110"/>
            <a:ext cx="11360727" cy="2630245"/>
          </a:xfrm>
        </p:spPr>
        <p:txBody>
          <a:bodyPr anchor="ctr" anchorCtr="0"/>
          <a:lstStyle>
            <a:lvl1pPr marL="0" indent="0" algn="ctr">
              <a:buNone/>
              <a:defRPr sz="2735" b="1">
                <a:solidFill>
                  <a:schemeClr val="tx1"/>
                </a:solidFill>
              </a:defRPr>
            </a:lvl1pPr>
            <a:lvl2pPr marL="449505" indent="0" algn="ctr">
              <a:buNone/>
              <a:defRPr>
                <a:solidFill>
                  <a:schemeClr val="tx1">
                    <a:tint val="75000"/>
                  </a:schemeClr>
                </a:solidFill>
              </a:defRPr>
            </a:lvl2pPr>
            <a:lvl3pPr marL="899010" indent="0" algn="ctr">
              <a:buNone/>
              <a:defRPr>
                <a:solidFill>
                  <a:schemeClr val="tx1">
                    <a:tint val="75000"/>
                  </a:schemeClr>
                </a:solidFill>
              </a:defRPr>
            </a:lvl3pPr>
            <a:lvl4pPr marL="1348516" indent="0" algn="ctr">
              <a:buNone/>
              <a:defRPr>
                <a:solidFill>
                  <a:schemeClr val="tx1">
                    <a:tint val="75000"/>
                  </a:schemeClr>
                </a:solidFill>
              </a:defRPr>
            </a:lvl4pPr>
            <a:lvl5pPr marL="1798021" indent="0" algn="ctr">
              <a:buNone/>
              <a:defRPr>
                <a:solidFill>
                  <a:schemeClr val="tx1">
                    <a:tint val="75000"/>
                  </a:schemeClr>
                </a:solidFill>
              </a:defRPr>
            </a:lvl5pPr>
            <a:lvl6pPr marL="2247527" indent="0" algn="ctr">
              <a:buNone/>
              <a:defRPr>
                <a:solidFill>
                  <a:schemeClr val="tx1">
                    <a:tint val="75000"/>
                  </a:schemeClr>
                </a:solidFill>
              </a:defRPr>
            </a:lvl6pPr>
            <a:lvl7pPr marL="2697032" indent="0" algn="ctr">
              <a:buNone/>
              <a:defRPr>
                <a:solidFill>
                  <a:schemeClr val="tx1">
                    <a:tint val="75000"/>
                  </a:schemeClr>
                </a:solidFill>
              </a:defRPr>
            </a:lvl7pPr>
            <a:lvl8pPr marL="3146538" indent="0" algn="ctr">
              <a:buNone/>
              <a:defRPr>
                <a:solidFill>
                  <a:schemeClr val="tx1">
                    <a:tint val="75000"/>
                  </a:schemeClr>
                </a:solidFill>
              </a:defRPr>
            </a:lvl8pPr>
            <a:lvl9pPr marL="3596043"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13A6E252-CDCD-49ED-9308-945ECCDF2721}" type="datetime1">
              <a:rPr lang="en-US"/>
              <a:pPr>
                <a:defRPr/>
              </a:pPr>
              <a:t>5/19/2022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B4755FC4-1E9F-4CDF-B4C4-78329C6FEF93}" type="slidenum">
              <a:rPr lang="en-US" smtClean="0"/>
              <a:pPr>
                <a:defRPr/>
              </a:pPr>
              <a:t>‹#›</a:t>
            </a:fld>
            <a:endParaRPr lang="en-US"/>
          </a:p>
        </p:txBody>
      </p:sp>
    </p:spTree>
    <p:extLst>
      <p:ext uri="{BB962C8B-B14F-4D97-AF65-F5344CB8AC3E}">
        <p14:creationId xmlns:p14="http://schemas.microsoft.com/office/powerpoint/2010/main" val="39737270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Line 38"/>
          <p:cNvSpPr>
            <a:spLocks noChangeShapeType="1"/>
          </p:cNvSpPr>
          <p:nvPr userDrawn="1"/>
        </p:nvSpPr>
        <p:spPr bwMode="auto">
          <a:xfrm>
            <a:off x="401638" y="2019300"/>
            <a:ext cx="11361737" cy="0"/>
          </a:xfrm>
          <a:prstGeom prst="line">
            <a:avLst/>
          </a:prstGeom>
          <a:noFill/>
          <a:ln w="19050">
            <a:solidFill>
              <a:schemeClr val="tx1"/>
            </a:solidFill>
            <a:round/>
            <a:headEnd/>
            <a:tailEnd/>
          </a:ln>
          <a:effectLst/>
        </p:spPr>
        <p:txBody>
          <a:bodyPr wrap="none" lIns="89896" tIns="44948" rIns="89896" bIns="44948" anchor="ctr"/>
          <a:lstStyle/>
          <a:p>
            <a:pPr defTabSz="1018824" eaLnBrk="1" fontAlgn="auto" hangingPunct="1">
              <a:spcBef>
                <a:spcPts val="0"/>
              </a:spcBef>
              <a:spcAft>
                <a:spcPts val="0"/>
              </a:spcAft>
              <a:defRPr/>
            </a:pPr>
            <a:endParaRPr lang="en-US" sz="1765">
              <a:cs typeface="Arial" pitchFamily="34"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5pPr marL="1739806" indent="-222729" algn="l" rtl="0" eaLnBrk="1" fontAlgn="base" hangingPunct="1">
              <a:lnSpc>
                <a:spcPct val="85000"/>
              </a:lnSpc>
              <a:spcBef>
                <a:spcPct val="15000"/>
              </a:spcBef>
              <a:spcAft>
                <a:spcPct val="0"/>
              </a:spcAft>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8313BFD2-CD7C-4E72-A40F-D9A4B9F82B98}" type="datetime1">
              <a:rPr lang="en-US"/>
              <a:pPr>
                <a:defRPr/>
              </a:pPr>
              <a:t>5/19/2022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76580948-4C16-411C-84AA-E4C043470583}" type="slidenum">
              <a:rPr lang="en-US" smtClean="0"/>
              <a:pPr>
                <a:defRPr/>
              </a:pPr>
              <a:t>‹#›</a:t>
            </a:fld>
            <a:endParaRPr lang="en-US"/>
          </a:p>
        </p:txBody>
      </p:sp>
    </p:spTree>
    <p:extLst>
      <p:ext uri="{BB962C8B-B14F-4D97-AF65-F5344CB8AC3E}">
        <p14:creationId xmlns:p14="http://schemas.microsoft.com/office/powerpoint/2010/main" val="40846181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3971"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941">
                <a:solidFill>
                  <a:schemeClr val="tx1">
                    <a:tint val="75000"/>
                  </a:schemeClr>
                </a:solidFill>
              </a:defRPr>
            </a:lvl1pPr>
            <a:lvl2pPr marL="449505" indent="0">
              <a:buNone/>
              <a:defRPr sz="1765">
                <a:solidFill>
                  <a:schemeClr val="tx1">
                    <a:tint val="75000"/>
                  </a:schemeClr>
                </a:solidFill>
              </a:defRPr>
            </a:lvl2pPr>
            <a:lvl3pPr marL="899010" indent="0">
              <a:buNone/>
              <a:defRPr sz="1588">
                <a:solidFill>
                  <a:schemeClr val="tx1">
                    <a:tint val="75000"/>
                  </a:schemeClr>
                </a:solidFill>
              </a:defRPr>
            </a:lvl3pPr>
            <a:lvl4pPr marL="1348516" indent="0">
              <a:buNone/>
              <a:defRPr sz="1412">
                <a:solidFill>
                  <a:schemeClr val="tx1">
                    <a:tint val="75000"/>
                  </a:schemeClr>
                </a:solidFill>
              </a:defRPr>
            </a:lvl4pPr>
            <a:lvl5pPr marL="1798021" indent="0">
              <a:buNone/>
              <a:defRPr sz="1412">
                <a:solidFill>
                  <a:schemeClr val="tx1">
                    <a:tint val="75000"/>
                  </a:schemeClr>
                </a:solidFill>
              </a:defRPr>
            </a:lvl5pPr>
            <a:lvl6pPr marL="2247527" indent="0">
              <a:buNone/>
              <a:defRPr sz="1412">
                <a:solidFill>
                  <a:schemeClr val="tx1">
                    <a:tint val="75000"/>
                  </a:schemeClr>
                </a:solidFill>
              </a:defRPr>
            </a:lvl6pPr>
            <a:lvl7pPr marL="2697032" indent="0">
              <a:buNone/>
              <a:defRPr sz="1412">
                <a:solidFill>
                  <a:schemeClr val="tx1">
                    <a:tint val="75000"/>
                  </a:schemeClr>
                </a:solidFill>
              </a:defRPr>
            </a:lvl7pPr>
            <a:lvl8pPr marL="3146538" indent="0">
              <a:buNone/>
              <a:defRPr sz="1412">
                <a:solidFill>
                  <a:schemeClr val="tx1">
                    <a:tint val="75000"/>
                  </a:schemeClr>
                </a:solidFill>
              </a:defRPr>
            </a:lvl8pPr>
            <a:lvl9pPr marL="3596043" indent="0">
              <a:buNone/>
              <a:defRPr sz="1412">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BF2EBF65-BB55-498A-AB70-5F4176A22043}" type="datetime1">
              <a:rPr lang="en-US"/>
              <a:pPr>
                <a:defRPr/>
              </a:pPr>
              <a:t>5/19/2022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Page </a:t>
            </a:r>
            <a:fld id="{DB8FD0D6-7B08-4012-8EC1-43B250D90104}" type="slidenum">
              <a:rPr lang="en-US" smtClean="0"/>
              <a:pPr>
                <a:defRPr/>
              </a:pPr>
              <a:t>‹#›</a:t>
            </a:fld>
            <a:endParaRPr lang="en-US"/>
          </a:p>
        </p:txBody>
      </p:sp>
    </p:spTree>
    <p:extLst>
      <p:ext uri="{BB962C8B-B14F-4D97-AF65-F5344CB8AC3E}">
        <p14:creationId xmlns:p14="http://schemas.microsoft.com/office/powerpoint/2010/main" val="42549338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5760" y="1952513"/>
            <a:ext cx="5630487" cy="4179346"/>
          </a:xfrm>
        </p:spPr>
        <p:txBody>
          <a:bodyPr/>
          <a:lstStyle>
            <a:lvl1pPr>
              <a:defRPr sz="2735"/>
            </a:lvl1pPr>
            <a:lvl2pPr>
              <a:defRPr sz="2382"/>
            </a:lvl2pPr>
            <a:lvl3pPr>
              <a:defRPr sz="1941"/>
            </a:lvl3pPr>
            <a:lvl4pPr>
              <a:defRPr sz="1765"/>
            </a:lvl4pPr>
            <a:lvl5pPr>
              <a:defRPr sz="1765"/>
            </a:lvl5pPr>
            <a:lvl6pPr>
              <a:defRPr sz="1765"/>
            </a:lvl6pPr>
            <a:lvl7pPr>
              <a:defRPr sz="1765"/>
            </a:lvl7pPr>
            <a:lvl8pPr>
              <a:defRPr sz="1765"/>
            </a:lvl8pPr>
            <a:lvl9pPr>
              <a:defRPr sz="176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952513"/>
            <a:ext cx="5630487" cy="4179346"/>
          </a:xfrm>
        </p:spPr>
        <p:txBody>
          <a:bodyPr/>
          <a:lstStyle>
            <a:lvl1pPr>
              <a:defRPr sz="2735"/>
            </a:lvl1pPr>
            <a:lvl2pPr>
              <a:defRPr sz="2382"/>
            </a:lvl2pPr>
            <a:lvl3pPr>
              <a:defRPr sz="1941"/>
            </a:lvl3pPr>
            <a:lvl4pPr>
              <a:defRPr sz="1765"/>
            </a:lvl4pPr>
            <a:lvl5pPr>
              <a:defRPr sz="1765"/>
            </a:lvl5pPr>
            <a:lvl6pPr>
              <a:defRPr sz="1765"/>
            </a:lvl6pPr>
            <a:lvl7pPr>
              <a:defRPr sz="1765"/>
            </a:lvl7pPr>
            <a:lvl8pPr>
              <a:defRPr sz="1765"/>
            </a:lvl8pPr>
            <a:lvl9pPr>
              <a:defRPr sz="176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BF2EBF65-BB55-498A-AB70-5F4176A22043}" type="datetime1">
              <a:rPr lang="en-US"/>
              <a:pPr>
                <a:defRPr/>
              </a:pPr>
              <a:t>5/19/2022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C441D3BF-AD50-4BC8-8F46-5AF5B01C9FA7}" type="slidenum">
              <a:rPr lang="en-US" smtClean="0"/>
              <a:pPr>
                <a:defRPr/>
              </a:pPr>
              <a:t>‹#›</a:t>
            </a:fld>
            <a:endParaRPr lang="en-US"/>
          </a:p>
        </p:txBody>
      </p:sp>
    </p:spTree>
    <p:extLst>
      <p:ext uri="{BB962C8B-B14F-4D97-AF65-F5344CB8AC3E}">
        <p14:creationId xmlns:p14="http://schemas.microsoft.com/office/powerpoint/2010/main" val="24276558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54182" y="2081605"/>
            <a:ext cx="5386918" cy="639762"/>
          </a:xfrm>
        </p:spPr>
        <p:txBody>
          <a:bodyPr anchor="b"/>
          <a:lstStyle>
            <a:lvl1pPr marL="0" indent="0">
              <a:buNone/>
              <a:defRPr sz="2382" b="1"/>
            </a:lvl1pPr>
            <a:lvl2pPr marL="449505" indent="0">
              <a:buNone/>
              <a:defRPr sz="1941" b="1"/>
            </a:lvl2pPr>
            <a:lvl3pPr marL="899010" indent="0">
              <a:buNone/>
              <a:defRPr sz="1765" b="1"/>
            </a:lvl3pPr>
            <a:lvl4pPr marL="1348516" indent="0">
              <a:buNone/>
              <a:defRPr sz="1588" b="1"/>
            </a:lvl4pPr>
            <a:lvl5pPr marL="1798021" indent="0">
              <a:buNone/>
              <a:defRPr sz="1588" b="1"/>
            </a:lvl5pPr>
            <a:lvl6pPr marL="2247527" indent="0">
              <a:buNone/>
              <a:defRPr sz="1588" b="1"/>
            </a:lvl6pPr>
            <a:lvl7pPr marL="2697032" indent="0">
              <a:buNone/>
              <a:defRPr sz="1588" b="1"/>
            </a:lvl7pPr>
            <a:lvl8pPr marL="3146538" indent="0">
              <a:buNone/>
              <a:defRPr sz="1588" b="1"/>
            </a:lvl8pPr>
            <a:lvl9pPr marL="3596043" indent="0">
              <a:buNone/>
              <a:defRPr sz="1588" b="1"/>
            </a:lvl9pPr>
          </a:lstStyle>
          <a:p>
            <a:pPr lvl="0"/>
            <a:r>
              <a:rPr lang="en-US"/>
              <a:t>Edit Master text styles</a:t>
            </a:r>
          </a:p>
        </p:txBody>
      </p:sp>
      <p:sp>
        <p:nvSpPr>
          <p:cNvPr id="4" name="Content Placeholder 3"/>
          <p:cNvSpPr>
            <a:spLocks noGrp="1"/>
          </p:cNvSpPr>
          <p:nvPr>
            <p:ph sz="half" idx="2"/>
          </p:nvPr>
        </p:nvSpPr>
        <p:spPr>
          <a:xfrm>
            <a:off x="609600" y="2759337"/>
            <a:ext cx="5386918" cy="3372522"/>
          </a:xfrm>
        </p:spPr>
        <p:txBody>
          <a:bodyPr/>
          <a:lstStyle>
            <a:lvl1pPr>
              <a:defRPr sz="2382"/>
            </a:lvl1pPr>
            <a:lvl2pPr>
              <a:defRPr sz="1941"/>
            </a:lvl2pPr>
            <a:lvl3pPr>
              <a:defRPr sz="1765"/>
            </a:lvl3pPr>
            <a:lvl4pPr>
              <a:defRPr sz="1588"/>
            </a:lvl4pPr>
            <a:lvl5pPr>
              <a:defRPr sz="1588"/>
            </a:lvl5pPr>
            <a:lvl6pPr>
              <a:defRPr sz="1588"/>
            </a:lvl6pPr>
            <a:lvl7pPr>
              <a:defRPr sz="1588"/>
            </a:lvl7pPr>
            <a:lvl8pPr>
              <a:defRPr sz="1588"/>
            </a:lvl8pPr>
            <a:lvl9pPr>
              <a:defRPr sz="158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2081605"/>
            <a:ext cx="5389034" cy="639762"/>
          </a:xfrm>
        </p:spPr>
        <p:txBody>
          <a:bodyPr anchor="b"/>
          <a:lstStyle>
            <a:lvl1pPr marL="0" indent="0">
              <a:buNone/>
              <a:defRPr sz="2382" b="1"/>
            </a:lvl1pPr>
            <a:lvl2pPr marL="449505" indent="0">
              <a:buNone/>
              <a:defRPr sz="1941" b="1"/>
            </a:lvl2pPr>
            <a:lvl3pPr marL="899010" indent="0">
              <a:buNone/>
              <a:defRPr sz="1765" b="1"/>
            </a:lvl3pPr>
            <a:lvl4pPr marL="1348516" indent="0">
              <a:buNone/>
              <a:defRPr sz="1588" b="1"/>
            </a:lvl4pPr>
            <a:lvl5pPr marL="1798021" indent="0">
              <a:buNone/>
              <a:defRPr sz="1588" b="1"/>
            </a:lvl5pPr>
            <a:lvl6pPr marL="2247527" indent="0">
              <a:buNone/>
              <a:defRPr sz="1588" b="1"/>
            </a:lvl6pPr>
            <a:lvl7pPr marL="2697032" indent="0">
              <a:buNone/>
              <a:defRPr sz="1588" b="1"/>
            </a:lvl7pPr>
            <a:lvl8pPr marL="3146538" indent="0">
              <a:buNone/>
              <a:defRPr sz="1588" b="1"/>
            </a:lvl8pPr>
            <a:lvl9pPr marL="3596043" indent="0">
              <a:buNone/>
              <a:defRPr sz="1588" b="1"/>
            </a:lvl9pPr>
          </a:lstStyle>
          <a:p>
            <a:pPr lvl="0"/>
            <a:r>
              <a:rPr lang="en-US"/>
              <a:t>Edit Master text styles</a:t>
            </a:r>
          </a:p>
        </p:txBody>
      </p:sp>
      <p:sp>
        <p:nvSpPr>
          <p:cNvPr id="6" name="Content Placeholder 5"/>
          <p:cNvSpPr>
            <a:spLocks noGrp="1"/>
          </p:cNvSpPr>
          <p:nvPr>
            <p:ph sz="quarter" idx="4"/>
          </p:nvPr>
        </p:nvSpPr>
        <p:spPr>
          <a:xfrm>
            <a:off x="6193368" y="2759337"/>
            <a:ext cx="5389034" cy="3372522"/>
          </a:xfrm>
        </p:spPr>
        <p:txBody>
          <a:bodyPr/>
          <a:lstStyle>
            <a:lvl1pPr>
              <a:defRPr sz="2382"/>
            </a:lvl1pPr>
            <a:lvl2pPr>
              <a:defRPr sz="1941"/>
            </a:lvl2pPr>
            <a:lvl3pPr>
              <a:defRPr sz="1765"/>
            </a:lvl3pPr>
            <a:lvl4pPr>
              <a:defRPr sz="1588"/>
            </a:lvl4pPr>
            <a:lvl5pPr>
              <a:defRPr sz="1588"/>
            </a:lvl5pPr>
            <a:lvl6pPr>
              <a:defRPr sz="1588"/>
            </a:lvl6pPr>
            <a:lvl7pPr>
              <a:defRPr sz="1588"/>
            </a:lvl7pPr>
            <a:lvl8pPr>
              <a:defRPr sz="1588"/>
            </a:lvl8pPr>
            <a:lvl9pPr>
              <a:defRPr sz="158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BF2EBF65-BB55-498A-AB70-5F4176A22043}" type="datetime1">
              <a:rPr lang="en-US"/>
              <a:pPr>
                <a:defRPr/>
              </a:pPr>
              <a:t>5/19/2022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r>
              <a:rPr lang="en-US"/>
              <a:t>Page </a:t>
            </a:r>
            <a:fld id="{B5258D3D-0D5A-4F27-ACA4-96FDA37FCDD6}" type="slidenum">
              <a:rPr lang="en-US" smtClean="0"/>
              <a:pPr>
                <a:defRPr/>
              </a:pPr>
              <a:t>‹#›</a:t>
            </a:fld>
            <a:endParaRPr lang="en-US"/>
          </a:p>
        </p:txBody>
      </p:sp>
    </p:spTree>
    <p:extLst>
      <p:ext uri="{BB962C8B-B14F-4D97-AF65-F5344CB8AC3E}">
        <p14:creationId xmlns:p14="http://schemas.microsoft.com/office/powerpoint/2010/main" val="13396306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BF2EBF65-BB55-498A-AB70-5F4176A22043}" type="datetime1">
              <a:rPr lang="en-US"/>
              <a:pPr>
                <a:defRPr/>
              </a:pPr>
              <a:t>5/19/2022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r>
              <a:rPr lang="en-US"/>
              <a:t>Page </a:t>
            </a:r>
            <a:fld id="{06AC0635-B665-4A25-B763-744551F127C3}" type="slidenum">
              <a:rPr lang="en-US" smtClean="0"/>
              <a:pPr>
                <a:defRPr/>
              </a:pPr>
              <a:t>‹#›</a:t>
            </a:fld>
            <a:endParaRPr lang="en-US"/>
          </a:p>
        </p:txBody>
      </p:sp>
    </p:spTree>
    <p:extLst>
      <p:ext uri="{BB962C8B-B14F-4D97-AF65-F5344CB8AC3E}">
        <p14:creationId xmlns:p14="http://schemas.microsoft.com/office/powerpoint/2010/main" val="22438110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Date Placeholder 3"/>
          <p:cNvSpPr txBox="1">
            <a:spLocks/>
          </p:cNvSpPr>
          <p:nvPr userDrawn="1"/>
        </p:nvSpPr>
        <p:spPr>
          <a:xfrm>
            <a:off x="409575" y="6405563"/>
            <a:ext cx="2493963" cy="307975"/>
          </a:xfrm>
          <a:prstGeom prst="rect">
            <a:avLst/>
          </a:prstGeom>
        </p:spPr>
        <p:txBody>
          <a:bodyPr lIns="89896" tIns="44948" rIns="89896" bIns="44948" anchor="ctr"/>
          <a:lstStyle/>
          <a:p>
            <a:pPr defTabSz="899010" eaLnBrk="1" fontAlgn="auto" hangingPunct="1">
              <a:spcBef>
                <a:spcPts val="0"/>
              </a:spcBef>
              <a:spcAft>
                <a:spcPts val="0"/>
              </a:spcAft>
              <a:defRPr/>
            </a:pPr>
            <a:fld id="{B6CAB80B-39B1-40A9-9D70-E337B97384B5}" type="datetimeFigureOut">
              <a:rPr lang="en-US" sz="1412">
                <a:cs typeface="Arial" pitchFamily="34" charset="0"/>
              </a:rPr>
              <a:pPr defTabSz="899010" eaLnBrk="1" fontAlgn="auto" hangingPunct="1">
                <a:spcBef>
                  <a:spcPts val="0"/>
                </a:spcBef>
                <a:spcAft>
                  <a:spcPts val="0"/>
                </a:spcAft>
                <a:defRPr/>
              </a:pPr>
              <a:t>5/19/2022</a:t>
            </a:fld>
            <a:endParaRPr lang="en-US" sz="1412">
              <a:cs typeface="Arial" pitchFamily="34" charset="0"/>
            </a:endParaRPr>
          </a:p>
        </p:txBody>
      </p:sp>
      <p:sp>
        <p:nvSpPr>
          <p:cNvPr id="7" name="Slide Number Placeholder 5"/>
          <p:cNvSpPr txBox="1">
            <a:spLocks/>
          </p:cNvSpPr>
          <p:nvPr userDrawn="1"/>
        </p:nvSpPr>
        <p:spPr>
          <a:xfrm>
            <a:off x="8921750" y="6405563"/>
            <a:ext cx="2844800" cy="315912"/>
          </a:xfrm>
          <a:prstGeom prst="rect">
            <a:avLst/>
          </a:prstGeom>
        </p:spPr>
        <p:txBody>
          <a:bodyPr lIns="89896" tIns="44948" rIns="89896" bIns="44948" anchor="ctr"/>
          <a:lstStyle/>
          <a:p>
            <a:pPr algn="r" defTabSz="899010" eaLnBrk="1" fontAlgn="auto" hangingPunct="1">
              <a:spcBef>
                <a:spcPts val="0"/>
              </a:spcBef>
              <a:spcAft>
                <a:spcPts val="0"/>
              </a:spcAft>
              <a:defRPr/>
            </a:pPr>
            <a:endParaRPr lang="en-US" sz="1412" dirty="0">
              <a:cs typeface="Arial" pitchFamily="34" charset="0"/>
            </a:endParaRPr>
          </a:p>
        </p:txBody>
      </p:sp>
      <p:sp>
        <p:nvSpPr>
          <p:cNvPr id="8" name="Line 38"/>
          <p:cNvSpPr>
            <a:spLocks noChangeShapeType="1"/>
          </p:cNvSpPr>
          <p:nvPr userDrawn="1"/>
        </p:nvSpPr>
        <p:spPr bwMode="auto">
          <a:xfrm>
            <a:off x="401638" y="2019300"/>
            <a:ext cx="11361737" cy="0"/>
          </a:xfrm>
          <a:prstGeom prst="line">
            <a:avLst/>
          </a:prstGeom>
          <a:noFill/>
          <a:ln w="19050">
            <a:solidFill>
              <a:schemeClr val="tx1"/>
            </a:solidFill>
            <a:round/>
            <a:headEnd/>
            <a:tailEnd/>
          </a:ln>
          <a:effectLst/>
        </p:spPr>
        <p:txBody>
          <a:bodyPr wrap="none" lIns="89896" tIns="44948" rIns="89896" bIns="44948" anchor="ctr"/>
          <a:lstStyle/>
          <a:p>
            <a:pPr defTabSz="1018824" eaLnBrk="1" fontAlgn="auto" hangingPunct="1">
              <a:spcBef>
                <a:spcPts val="0"/>
              </a:spcBef>
              <a:spcAft>
                <a:spcPts val="0"/>
              </a:spcAft>
              <a:defRPr/>
            </a:pPr>
            <a:endParaRPr lang="en-US" sz="1765">
              <a:cs typeface="Arial" pitchFamily="34" charset="0"/>
            </a:endParaRPr>
          </a:p>
        </p:txBody>
      </p:sp>
      <p:sp>
        <p:nvSpPr>
          <p:cNvPr id="5" name="Title 1"/>
          <p:cNvSpPr>
            <a:spLocks noGrp="1"/>
          </p:cNvSpPr>
          <p:nvPr>
            <p:ph type="title"/>
          </p:nvPr>
        </p:nvSpPr>
        <p:spPr>
          <a:xfrm>
            <a:off x="399011" y="992393"/>
            <a:ext cx="11360727" cy="911711"/>
          </a:xfrm>
        </p:spPr>
        <p:txBody>
          <a:bodyPr/>
          <a:lstStyle/>
          <a:p>
            <a:r>
              <a:rPr lang="en-US"/>
              <a:t>Click to edit Master title style</a:t>
            </a:r>
          </a:p>
        </p:txBody>
      </p:sp>
      <p:sp>
        <p:nvSpPr>
          <p:cNvPr id="6" name="Content Placeholder 2"/>
          <p:cNvSpPr>
            <a:spLocks noGrp="1"/>
          </p:cNvSpPr>
          <p:nvPr>
            <p:ph idx="1"/>
          </p:nvPr>
        </p:nvSpPr>
        <p:spPr>
          <a:xfrm>
            <a:off x="399011" y="2097741"/>
            <a:ext cx="11360727" cy="422775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1"/>
          <p:cNvSpPr>
            <a:spLocks noGrp="1"/>
          </p:cNvSpPr>
          <p:nvPr>
            <p:ph type="dt" sz="half" idx="10"/>
          </p:nvPr>
        </p:nvSpPr>
        <p:spPr/>
        <p:txBody>
          <a:bodyPr/>
          <a:lstStyle>
            <a:lvl1pPr>
              <a:defRPr/>
            </a:lvl1pPr>
          </a:lstStyle>
          <a:p>
            <a:pPr>
              <a:defRPr/>
            </a:pPr>
            <a:fld id="{D1362896-A302-4E6C-AE71-66B05BD88F44}" type="datetime1">
              <a:rPr lang="en-US"/>
              <a:pPr>
                <a:defRPr/>
              </a:pPr>
              <a:t>5/19/2022</a:t>
            </a:fld>
            <a:endParaRPr lang="en-US"/>
          </a:p>
        </p:txBody>
      </p:sp>
      <p:sp>
        <p:nvSpPr>
          <p:cNvPr id="10" name="Footer Placeholder 2"/>
          <p:cNvSpPr>
            <a:spLocks noGrp="1"/>
          </p:cNvSpPr>
          <p:nvPr>
            <p:ph type="ftr" sz="quarter" idx="11"/>
          </p:nvPr>
        </p:nvSpPr>
        <p:spPr/>
        <p:txBody>
          <a:bodyPr/>
          <a:lstStyle>
            <a:lvl1pPr>
              <a:defRPr/>
            </a:lvl1pPr>
          </a:lstStyle>
          <a:p>
            <a:pPr>
              <a:defRPr/>
            </a:pPr>
            <a:endParaRPr lang="en-US"/>
          </a:p>
        </p:txBody>
      </p:sp>
      <p:sp>
        <p:nvSpPr>
          <p:cNvPr id="11" name="Slide Number Placeholder 3"/>
          <p:cNvSpPr>
            <a:spLocks noGrp="1"/>
          </p:cNvSpPr>
          <p:nvPr>
            <p:ph type="sldNum" sz="quarter" idx="12"/>
          </p:nvPr>
        </p:nvSpPr>
        <p:spPr/>
        <p:txBody>
          <a:bodyPr/>
          <a:lstStyle>
            <a:lvl1pPr>
              <a:defRPr/>
            </a:lvl1pPr>
          </a:lstStyle>
          <a:p>
            <a:pPr>
              <a:defRPr/>
            </a:pPr>
            <a:r>
              <a:rPr lang="en-US"/>
              <a:t>Page </a:t>
            </a:r>
            <a:fld id="{83CAC6EB-F954-4C64-954D-CAD1954BE488}" type="slidenum">
              <a:rPr lang="en-US" smtClean="0"/>
              <a:pPr>
                <a:defRPr/>
              </a:pPr>
              <a:t>‹#›</a:t>
            </a:fld>
            <a:endParaRPr lang="en-US"/>
          </a:p>
        </p:txBody>
      </p:sp>
    </p:spTree>
    <p:extLst>
      <p:ext uri="{BB962C8B-B14F-4D97-AF65-F5344CB8AC3E}">
        <p14:creationId xmlns:p14="http://schemas.microsoft.com/office/powerpoint/2010/main" val="40248745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45689"/>
            <a:ext cx="4011084" cy="1162050"/>
          </a:xfrm>
        </p:spPr>
        <p:txBody>
          <a:bodyPr anchor="b"/>
          <a:lstStyle>
            <a:lvl1pPr algn="l">
              <a:defRPr sz="1941" b="1"/>
            </a:lvl1pPr>
          </a:lstStyle>
          <a:p>
            <a:r>
              <a:rPr lang="en-US"/>
              <a:t>Click to edit Master title style</a:t>
            </a:r>
            <a:endParaRPr lang="en-US" dirty="0"/>
          </a:p>
        </p:txBody>
      </p:sp>
      <p:sp>
        <p:nvSpPr>
          <p:cNvPr id="3" name="Content Placeholder 2"/>
          <p:cNvSpPr>
            <a:spLocks noGrp="1"/>
          </p:cNvSpPr>
          <p:nvPr>
            <p:ph idx="1"/>
          </p:nvPr>
        </p:nvSpPr>
        <p:spPr>
          <a:xfrm>
            <a:off x="4766734" y="1145689"/>
            <a:ext cx="6815667" cy="5002306"/>
          </a:xfrm>
        </p:spPr>
        <p:txBody>
          <a:bodyPr/>
          <a:lstStyle>
            <a:lvl1pPr>
              <a:defRPr sz="3177"/>
            </a:lvl1pPr>
            <a:lvl2pPr>
              <a:defRPr sz="2735"/>
            </a:lvl2pPr>
            <a:lvl3pPr>
              <a:defRPr sz="2382"/>
            </a:lvl3pPr>
            <a:lvl4pPr>
              <a:defRPr sz="1941"/>
            </a:lvl4pPr>
            <a:lvl5pPr>
              <a:defRPr sz="1941"/>
            </a:lvl5pPr>
            <a:lvl6pPr>
              <a:defRPr sz="1941"/>
            </a:lvl6pPr>
            <a:lvl7pPr>
              <a:defRPr sz="1941"/>
            </a:lvl7pPr>
            <a:lvl8pPr>
              <a:defRPr sz="1941"/>
            </a:lvl8pPr>
            <a:lvl9pPr>
              <a:defRPr sz="1941"/>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2355925"/>
            <a:ext cx="4011084" cy="3775934"/>
          </a:xfrm>
        </p:spPr>
        <p:txBody>
          <a:bodyPr/>
          <a:lstStyle>
            <a:lvl1pPr marL="0" indent="0">
              <a:buNone/>
              <a:defRPr sz="1412"/>
            </a:lvl1pPr>
            <a:lvl2pPr marL="449505" indent="0">
              <a:buNone/>
              <a:defRPr sz="1147"/>
            </a:lvl2pPr>
            <a:lvl3pPr marL="899010" indent="0">
              <a:buNone/>
              <a:defRPr sz="971"/>
            </a:lvl3pPr>
            <a:lvl4pPr marL="1348516" indent="0">
              <a:buNone/>
              <a:defRPr sz="882"/>
            </a:lvl4pPr>
            <a:lvl5pPr marL="1798021" indent="0">
              <a:buNone/>
              <a:defRPr sz="882"/>
            </a:lvl5pPr>
            <a:lvl6pPr marL="2247527" indent="0">
              <a:buNone/>
              <a:defRPr sz="882"/>
            </a:lvl6pPr>
            <a:lvl7pPr marL="2697032" indent="0">
              <a:buNone/>
              <a:defRPr sz="882"/>
            </a:lvl7pPr>
            <a:lvl8pPr marL="3146538" indent="0">
              <a:buNone/>
              <a:defRPr sz="882"/>
            </a:lvl8pPr>
            <a:lvl9pPr marL="3596043" indent="0">
              <a:buNone/>
              <a:defRPr sz="882"/>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BF2EBF65-BB55-498A-AB70-5F4176A22043}" type="datetime1">
              <a:rPr lang="en-US"/>
              <a:pPr>
                <a:defRPr/>
              </a:pPr>
              <a:t>5/19/2022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440E8F97-9E43-4D5D-A7E9-2C1356524874}" type="slidenum">
              <a:rPr lang="en-US" smtClean="0"/>
              <a:pPr>
                <a:defRPr/>
              </a:pPr>
              <a:t>‹#›</a:t>
            </a:fld>
            <a:endParaRPr lang="en-US"/>
          </a:p>
        </p:txBody>
      </p:sp>
    </p:spTree>
    <p:extLst>
      <p:ext uri="{BB962C8B-B14F-4D97-AF65-F5344CB8AC3E}">
        <p14:creationId xmlns:p14="http://schemas.microsoft.com/office/powerpoint/2010/main" val="40436192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0"/>
            <a:ext cx="7315200" cy="566738"/>
          </a:xfrm>
        </p:spPr>
        <p:txBody>
          <a:bodyPr anchor="b"/>
          <a:lstStyle>
            <a:lvl1pPr algn="l">
              <a:defRPr sz="1941" b="1"/>
            </a:lvl1pPr>
          </a:lstStyle>
          <a:p>
            <a:r>
              <a:rPr lang="en-US"/>
              <a:t>Click to edit Master title style</a:t>
            </a:r>
          </a:p>
        </p:txBody>
      </p:sp>
      <p:sp>
        <p:nvSpPr>
          <p:cNvPr id="3" name="Picture Placeholder 2"/>
          <p:cNvSpPr>
            <a:spLocks noGrp="1"/>
          </p:cNvSpPr>
          <p:nvPr>
            <p:ph type="pic" idx="1"/>
          </p:nvPr>
        </p:nvSpPr>
        <p:spPr>
          <a:xfrm>
            <a:off x="2389718" y="1008530"/>
            <a:ext cx="7315200" cy="3719456"/>
          </a:xfrm>
        </p:spPr>
        <p:txBody>
          <a:bodyPr/>
          <a:lstStyle>
            <a:lvl1pPr marL="0" indent="0">
              <a:buNone/>
              <a:defRPr sz="3177"/>
            </a:lvl1pPr>
            <a:lvl2pPr marL="449505" indent="0">
              <a:buNone/>
              <a:defRPr sz="2735"/>
            </a:lvl2pPr>
            <a:lvl3pPr marL="899010" indent="0">
              <a:buNone/>
              <a:defRPr sz="2382"/>
            </a:lvl3pPr>
            <a:lvl4pPr marL="1348516" indent="0">
              <a:buNone/>
              <a:defRPr sz="1941"/>
            </a:lvl4pPr>
            <a:lvl5pPr marL="1798021" indent="0">
              <a:buNone/>
              <a:defRPr sz="1941"/>
            </a:lvl5pPr>
            <a:lvl6pPr marL="2247527" indent="0">
              <a:buNone/>
              <a:defRPr sz="1941"/>
            </a:lvl6pPr>
            <a:lvl7pPr marL="2697032" indent="0">
              <a:buNone/>
              <a:defRPr sz="1941"/>
            </a:lvl7pPr>
            <a:lvl8pPr marL="3146538" indent="0">
              <a:buNone/>
              <a:defRPr sz="1941"/>
            </a:lvl8pPr>
            <a:lvl9pPr marL="3596043" indent="0">
              <a:buNone/>
              <a:defRPr sz="1941"/>
            </a:lvl9pPr>
          </a:lstStyle>
          <a:p>
            <a:pPr lvl="0"/>
            <a:r>
              <a:rPr lang="en-US" noProof="0"/>
              <a:t>Click icon to add picture</a:t>
            </a:r>
          </a:p>
        </p:txBody>
      </p:sp>
      <p:sp>
        <p:nvSpPr>
          <p:cNvPr id="4" name="Text Placeholder 3"/>
          <p:cNvSpPr>
            <a:spLocks noGrp="1"/>
          </p:cNvSpPr>
          <p:nvPr>
            <p:ph type="body" sz="half" idx="2"/>
          </p:nvPr>
        </p:nvSpPr>
        <p:spPr>
          <a:xfrm>
            <a:off x="2389718" y="5367338"/>
            <a:ext cx="7315200" cy="804862"/>
          </a:xfrm>
        </p:spPr>
        <p:txBody>
          <a:bodyPr/>
          <a:lstStyle>
            <a:lvl1pPr marL="0" indent="0">
              <a:buNone/>
              <a:defRPr sz="1412"/>
            </a:lvl1pPr>
            <a:lvl2pPr marL="449505" indent="0">
              <a:buNone/>
              <a:defRPr sz="1147"/>
            </a:lvl2pPr>
            <a:lvl3pPr marL="899010" indent="0">
              <a:buNone/>
              <a:defRPr sz="971"/>
            </a:lvl3pPr>
            <a:lvl4pPr marL="1348516" indent="0">
              <a:buNone/>
              <a:defRPr sz="882"/>
            </a:lvl4pPr>
            <a:lvl5pPr marL="1798021" indent="0">
              <a:buNone/>
              <a:defRPr sz="882"/>
            </a:lvl5pPr>
            <a:lvl6pPr marL="2247527" indent="0">
              <a:buNone/>
              <a:defRPr sz="882"/>
            </a:lvl6pPr>
            <a:lvl7pPr marL="2697032" indent="0">
              <a:buNone/>
              <a:defRPr sz="882"/>
            </a:lvl7pPr>
            <a:lvl8pPr marL="3146538" indent="0">
              <a:buNone/>
              <a:defRPr sz="882"/>
            </a:lvl8pPr>
            <a:lvl9pPr marL="3596043" indent="0">
              <a:buNone/>
              <a:defRPr sz="882"/>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BF2EBF65-BB55-498A-AB70-5F4176A22043}" type="datetime1">
              <a:rPr lang="en-US"/>
              <a:pPr>
                <a:defRPr/>
              </a:pPr>
              <a:t>5/19/2022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A4CDEA2A-517C-45C2-BDCA-DBD39838B246}" type="slidenum">
              <a:rPr lang="en-US" smtClean="0"/>
              <a:pPr>
                <a:defRPr/>
              </a:pPr>
              <a:t>‹#›</a:t>
            </a:fld>
            <a:endParaRPr lang="en-US"/>
          </a:p>
        </p:txBody>
      </p:sp>
    </p:spTree>
    <p:extLst>
      <p:ext uri="{BB962C8B-B14F-4D97-AF65-F5344CB8AC3E}">
        <p14:creationId xmlns:p14="http://schemas.microsoft.com/office/powerpoint/2010/main" val="37820468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F2EBF65-BB55-498A-AB70-5F4176A22043}" type="datetime1">
              <a:rPr lang="en-US"/>
              <a:pPr>
                <a:defRPr/>
              </a:pPr>
              <a:t>5/19/2022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Page </a:t>
            </a:r>
            <a:fld id="{B317892E-8874-45BC-B518-3E49DD592345}" type="slidenum">
              <a:rPr lang="en-US" smtClean="0"/>
              <a:pPr>
                <a:defRPr/>
              </a:pPr>
              <a:t>‹#›</a:t>
            </a:fld>
            <a:endParaRPr lang="en-US"/>
          </a:p>
        </p:txBody>
      </p:sp>
    </p:spTree>
    <p:extLst>
      <p:ext uri="{BB962C8B-B14F-4D97-AF65-F5344CB8AC3E}">
        <p14:creationId xmlns:p14="http://schemas.microsoft.com/office/powerpoint/2010/main" val="1278467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5760" y="1952513"/>
            <a:ext cx="5630487" cy="4179346"/>
          </a:xfrm>
        </p:spPr>
        <p:txBody>
          <a:bodyPr/>
          <a:lstStyle>
            <a:lvl1pPr>
              <a:defRPr sz="2735"/>
            </a:lvl1pPr>
            <a:lvl2pPr>
              <a:defRPr sz="2382"/>
            </a:lvl2pPr>
            <a:lvl3pPr>
              <a:defRPr sz="1941"/>
            </a:lvl3pPr>
            <a:lvl4pPr>
              <a:defRPr sz="1765"/>
            </a:lvl4pPr>
            <a:lvl5pPr>
              <a:defRPr sz="1765"/>
            </a:lvl5pPr>
            <a:lvl6pPr>
              <a:defRPr sz="1765"/>
            </a:lvl6pPr>
            <a:lvl7pPr>
              <a:defRPr sz="1765"/>
            </a:lvl7pPr>
            <a:lvl8pPr>
              <a:defRPr sz="1765"/>
            </a:lvl8pPr>
            <a:lvl9pPr>
              <a:defRPr sz="176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952513"/>
            <a:ext cx="5630487" cy="4179346"/>
          </a:xfrm>
        </p:spPr>
        <p:txBody>
          <a:bodyPr/>
          <a:lstStyle>
            <a:lvl1pPr>
              <a:defRPr sz="2735"/>
            </a:lvl1pPr>
            <a:lvl2pPr>
              <a:defRPr sz="2382"/>
            </a:lvl2pPr>
            <a:lvl3pPr>
              <a:defRPr sz="1941"/>
            </a:lvl3pPr>
            <a:lvl4pPr>
              <a:defRPr sz="1765"/>
            </a:lvl4pPr>
            <a:lvl5pPr>
              <a:defRPr sz="1765"/>
            </a:lvl5pPr>
            <a:lvl6pPr>
              <a:defRPr sz="1765"/>
            </a:lvl6pPr>
            <a:lvl7pPr>
              <a:defRPr sz="1765"/>
            </a:lvl7pPr>
            <a:lvl8pPr>
              <a:defRPr sz="1765"/>
            </a:lvl8pPr>
            <a:lvl9pPr>
              <a:defRPr sz="176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D1FE2B50-945B-4B69-A45D-8C1F02256EC3}" type="datetimeFigureOut">
              <a:rPr lang="en-US"/>
              <a:pPr>
                <a:defRPr/>
              </a:pPr>
              <a:t>5/19/2022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B67D40A-0083-423D-B834-2C7E2B805CA7}" type="slidenum">
              <a:rPr lang="en-US"/>
              <a:pPr>
                <a:defRPr/>
              </a:pPr>
              <a:t>‹#›</a:t>
            </a:fld>
            <a:endParaRPr lang="en-US"/>
          </a:p>
        </p:txBody>
      </p:sp>
    </p:spTree>
    <p:extLst>
      <p:ext uri="{BB962C8B-B14F-4D97-AF65-F5344CB8AC3E}">
        <p14:creationId xmlns:p14="http://schemas.microsoft.com/office/powerpoint/2010/main" val="280612059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073075"/>
            <a:ext cx="2743200" cy="505071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073075"/>
            <a:ext cx="8026400" cy="50345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F2EBF65-BB55-498A-AB70-5F4176A22043}" type="datetime1">
              <a:rPr lang="en-US"/>
              <a:pPr>
                <a:defRPr/>
              </a:pPr>
              <a:t>5/19/2022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Page </a:t>
            </a:r>
            <a:fld id="{408F49F9-82FB-4FB4-B71B-DAEFA624AC9F}" type="slidenum">
              <a:rPr lang="en-US" smtClean="0"/>
              <a:pPr>
                <a:defRPr/>
              </a:pPr>
              <a:t>‹#›</a:t>
            </a:fld>
            <a:endParaRPr lang="en-US"/>
          </a:p>
        </p:txBody>
      </p:sp>
    </p:spTree>
    <p:extLst>
      <p:ext uri="{BB962C8B-B14F-4D97-AF65-F5344CB8AC3E}">
        <p14:creationId xmlns:p14="http://schemas.microsoft.com/office/powerpoint/2010/main" val="20439213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65760" y="2081605"/>
            <a:ext cx="11116887" cy="1731483"/>
          </a:xfrm>
          <a:noFill/>
          <a:ln w="9525">
            <a:noFill/>
            <a:miter lim="800000"/>
            <a:headEnd/>
            <a:tailEnd/>
          </a:ln>
          <a:effectLst/>
        </p:spPr>
        <p:txBody>
          <a:bodyPr lIns="101838" tIns="50919" rIns="101838" bIns="50919" numCol="6">
            <a:spAutoFit/>
          </a:bodyPr>
          <a:lstStyle>
            <a:lvl1pPr algn="l" defTabSz="899215" rtl="0" fontAlgn="base">
              <a:lnSpc>
                <a:spcPts val="706"/>
              </a:lnSpc>
              <a:spcAft>
                <a:spcPct val="0"/>
              </a:spcAft>
              <a:buNone/>
              <a:defRPr lang="en-US" sz="794" b="1" kern="1200" smtClean="0">
                <a:solidFill>
                  <a:schemeClr val="tx1"/>
                </a:solidFill>
                <a:latin typeface="Arial" pitchFamily="34" charset="0"/>
                <a:ea typeface="+mn-ea"/>
                <a:cs typeface="Arial" pitchFamily="34" charset="0"/>
              </a:defRPr>
            </a:lvl1pPr>
            <a:lvl2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2pPr>
            <a:lvl3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3pPr>
            <a:lvl4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4pPr>
            <a:lvl5pPr algn="l" defTabSz="899215" rtl="0" fontAlgn="base">
              <a:lnSpc>
                <a:spcPts val="706"/>
              </a:lnSpc>
              <a:spcAft>
                <a:spcPct val="0"/>
              </a:spcAft>
              <a:buNone/>
              <a:defRPr lang="en-US" sz="794" b="0" kern="1200" dirty="0">
                <a:solidFill>
                  <a:schemeClr val="tx1"/>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p:txBody>
          <a:bodyPr/>
          <a:lstStyle>
            <a:lvl1pPr>
              <a:defRPr smtClean="0">
                <a:latin typeface="Arial" pitchFamily="34" charset="0"/>
                <a:cs typeface="Arial" pitchFamily="34" charset="0"/>
              </a:defRPr>
            </a:lvl1pPr>
          </a:lstStyle>
          <a:p>
            <a:pPr>
              <a:defRPr/>
            </a:pPr>
            <a:fld id="{F7061EE1-F7FC-4D5F-BAD9-924B56290231}" type="datetime1">
              <a:rPr lang="en-US"/>
              <a:pPr>
                <a:defRPr/>
              </a:pPr>
              <a:t>5/19/2022</a:t>
            </a:fld>
            <a:endParaRPr lang="en-US"/>
          </a:p>
        </p:txBody>
      </p:sp>
      <p:sp>
        <p:nvSpPr>
          <p:cNvPr id="5" name="Rectangle 6"/>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US"/>
          </a:p>
        </p:txBody>
      </p:sp>
      <p:sp>
        <p:nvSpPr>
          <p:cNvPr id="6" name="Rectangle 7"/>
          <p:cNvSpPr>
            <a:spLocks noGrp="1" noChangeArrowheads="1"/>
          </p:cNvSpPr>
          <p:nvPr>
            <p:ph type="sldNum" sz="quarter" idx="12"/>
          </p:nvPr>
        </p:nvSpPr>
        <p:spPr/>
        <p:txBody>
          <a:bodyPr/>
          <a:lstStyle>
            <a:lvl1pPr>
              <a:defRPr dirty="0">
                <a:latin typeface="Arial" pitchFamily="34" charset="0"/>
                <a:cs typeface="Arial" pitchFamily="34" charset="0"/>
              </a:defRPr>
            </a:lvl1pPr>
          </a:lstStyle>
          <a:p>
            <a:pPr>
              <a:defRPr/>
            </a:pPr>
            <a:r>
              <a:rPr lang="en-US"/>
              <a:t>Page </a:t>
            </a:r>
            <a:fld id="{268F64F4-F3E6-42B0-BDF3-9429C9457911}" type="slidenum">
              <a:rPr lang="en-US" smtClean="0"/>
              <a:pPr>
                <a:defRPr/>
              </a:pPr>
              <a:t>‹#›</a:t>
            </a:fld>
            <a:endParaRPr lang="en-US"/>
          </a:p>
        </p:txBody>
      </p:sp>
    </p:spTree>
    <p:extLst>
      <p:ext uri="{BB962C8B-B14F-4D97-AF65-F5344CB8AC3E}">
        <p14:creationId xmlns:p14="http://schemas.microsoft.com/office/powerpoint/2010/main" val="6641349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a:t>Click to edit Master title style</a:t>
            </a:r>
            <a:endParaRPr lang="en-US" dirty="0"/>
          </a:p>
        </p:txBody>
      </p:sp>
      <p:sp>
        <p:nvSpPr>
          <p:cNvPr id="7" name="Content Placeholder 2"/>
          <p:cNvSpPr>
            <a:spLocks noGrp="1"/>
          </p:cNvSpPr>
          <p:nvPr>
            <p:ph idx="1"/>
          </p:nvPr>
        </p:nvSpPr>
        <p:spPr>
          <a:xfrm>
            <a:off x="365760" y="2081605"/>
            <a:ext cx="11116887" cy="553662"/>
          </a:xfrm>
          <a:noFill/>
          <a:ln w="9525">
            <a:noFill/>
            <a:miter lim="800000"/>
            <a:headEnd/>
            <a:tailEnd/>
          </a:ln>
          <a:effectLst/>
        </p:spPr>
        <p:txBody>
          <a:bodyPr wrap="square" lIns="101838" tIns="50919" rIns="101838" bIns="50919" numCol="6">
            <a:spAutoFit/>
          </a:bodyPr>
          <a:lstStyle>
            <a:lvl1pPr algn="l" defTabSz="899215" rtl="0" eaLnBrk="1" fontAlgn="base" hangingPunct="1">
              <a:lnSpc>
                <a:spcPts val="706"/>
              </a:lnSpc>
              <a:spcBef>
                <a:spcPct val="25000"/>
              </a:spcBef>
              <a:spcAft>
                <a:spcPct val="0"/>
              </a:spcAft>
              <a:buNone/>
              <a:defRPr lang="en-US" sz="794" b="1" kern="1200" dirty="0" smtClean="0">
                <a:solidFill>
                  <a:schemeClr val="tx1"/>
                </a:solidFill>
                <a:latin typeface="Arial" pitchFamily="34" charset="0"/>
                <a:ea typeface="+mn-ea"/>
                <a:cs typeface="Arial" pitchFamily="34" charset="0"/>
              </a:defRPr>
            </a:lvl1pPr>
            <a:lvl2pPr algn="l" defTabSz="899215" rtl="0" eaLnBrk="1" fontAlgn="base" hangingPunct="1">
              <a:lnSpc>
                <a:spcPts val="706"/>
              </a:lnSpc>
              <a:spcBef>
                <a:spcPct val="25000"/>
              </a:spcBef>
              <a:spcAft>
                <a:spcPct val="0"/>
              </a:spcAft>
              <a:buNone/>
              <a:defRPr lang="en-US" sz="794" b="0" kern="1200" dirty="0" smtClean="0">
                <a:solidFill>
                  <a:schemeClr val="tx1"/>
                </a:solidFill>
                <a:latin typeface="Arial" pitchFamily="34" charset="0"/>
                <a:ea typeface="+mn-ea"/>
                <a:cs typeface="Arial" pitchFamily="34" charset="0"/>
              </a:defRPr>
            </a:lvl2pPr>
            <a:lvl3pPr marL="1065064" algn="l" defTabSz="899215" rtl="0" eaLnBrk="1" fontAlgn="base" hangingPunct="1">
              <a:lnSpc>
                <a:spcPts val="706"/>
              </a:lnSpc>
              <a:spcBef>
                <a:spcPct val="25000"/>
              </a:spcBef>
              <a:spcAft>
                <a:spcPct val="0"/>
              </a:spcAft>
              <a:buNone/>
              <a:defRPr lang="en-US" sz="794" b="0" kern="1200" dirty="0" smtClean="0">
                <a:solidFill>
                  <a:schemeClr val="tx1"/>
                </a:solidFill>
                <a:latin typeface="Arial" pitchFamily="34" charset="0"/>
                <a:ea typeface="+mn-ea"/>
                <a:cs typeface="Arial" pitchFamily="34" charset="0"/>
              </a:defRPr>
            </a:lvl3pPr>
            <a:lvl4pPr marL="1403948" algn="l" defTabSz="899215" rtl="0" eaLnBrk="1" fontAlgn="base" hangingPunct="1">
              <a:lnSpc>
                <a:spcPts val="706"/>
              </a:lnSpc>
              <a:spcBef>
                <a:spcPts val="143"/>
              </a:spcBef>
              <a:spcAft>
                <a:spcPct val="0"/>
              </a:spcAft>
              <a:buNone/>
              <a:defRPr lang="en-US" sz="794" b="0" kern="1200" dirty="0" smtClean="0">
                <a:solidFill>
                  <a:schemeClr val="tx1"/>
                </a:solidFill>
                <a:latin typeface="Arial" pitchFamily="34" charset="0"/>
                <a:ea typeface="+mn-ea"/>
                <a:cs typeface="Arial" pitchFamily="34" charset="0"/>
              </a:defRPr>
            </a:lvl4pPr>
            <a:lvl5pPr marL="1742832" algn="l" defTabSz="899215" rtl="0" eaLnBrk="1" fontAlgn="base" hangingPunct="1">
              <a:lnSpc>
                <a:spcPts val="706"/>
              </a:lnSpc>
              <a:spcBef>
                <a:spcPts val="143"/>
              </a:spcBef>
              <a:spcAft>
                <a:spcPct val="0"/>
              </a:spcAft>
              <a:buNone/>
              <a:defRPr lang="en-US" sz="794" b="0" kern="1200" dirty="0">
                <a:solidFill>
                  <a:schemeClr val="tx1"/>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p:txBody>
          <a:bodyPr/>
          <a:lstStyle>
            <a:lvl1pPr>
              <a:defRPr smtClean="0">
                <a:latin typeface="Arial" pitchFamily="34" charset="0"/>
                <a:cs typeface="Arial" pitchFamily="34" charset="0"/>
              </a:defRPr>
            </a:lvl1pPr>
          </a:lstStyle>
          <a:p>
            <a:pPr>
              <a:defRPr/>
            </a:pPr>
            <a:fld id="{3D762BF2-DB14-4B6B-B1AD-3767ADD0DF41}" type="datetime1">
              <a:rPr lang="en-US"/>
              <a:pPr>
                <a:defRPr/>
              </a:pPr>
              <a:t>5/19/2022</a:t>
            </a:fld>
            <a:endParaRPr lang="en-US"/>
          </a:p>
        </p:txBody>
      </p:sp>
      <p:sp>
        <p:nvSpPr>
          <p:cNvPr id="5" name="Rectangle 6"/>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US"/>
          </a:p>
        </p:txBody>
      </p:sp>
      <p:sp>
        <p:nvSpPr>
          <p:cNvPr id="6" name="Rectangle 7"/>
          <p:cNvSpPr>
            <a:spLocks noGrp="1" noChangeArrowheads="1"/>
          </p:cNvSpPr>
          <p:nvPr>
            <p:ph type="sldNum" sz="quarter" idx="12"/>
          </p:nvPr>
        </p:nvSpPr>
        <p:spPr/>
        <p:txBody>
          <a:bodyPr/>
          <a:lstStyle>
            <a:lvl1pPr>
              <a:defRPr dirty="0">
                <a:latin typeface="Arial" pitchFamily="34" charset="0"/>
                <a:cs typeface="Arial" pitchFamily="34" charset="0"/>
              </a:defRPr>
            </a:lvl1pPr>
          </a:lstStyle>
          <a:p>
            <a:pPr>
              <a:defRPr/>
            </a:pPr>
            <a:r>
              <a:rPr lang="en-US"/>
              <a:t>Page </a:t>
            </a:r>
            <a:fld id="{8690392C-19F4-44E4-9208-4F6F0914BA9F}" type="slidenum">
              <a:rPr lang="en-US" smtClean="0"/>
              <a:pPr>
                <a:defRPr/>
              </a:pPr>
              <a:t>‹#›</a:t>
            </a:fld>
            <a:endParaRPr lang="en-US"/>
          </a:p>
        </p:txBody>
      </p:sp>
    </p:spTree>
    <p:extLst>
      <p:ext uri="{BB962C8B-B14F-4D97-AF65-F5344CB8AC3E}">
        <p14:creationId xmlns:p14="http://schemas.microsoft.com/office/powerpoint/2010/main" val="30001927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3" name="Line 38"/>
          <p:cNvSpPr>
            <a:spLocks noChangeShapeType="1"/>
          </p:cNvSpPr>
          <p:nvPr userDrawn="1"/>
        </p:nvSpPr>
        <p:spPr bwMode="auto">
          <a:xfrm>
            <a:off x="398463" y="2017713"/>
            <a:ext cx="11361737" cy="0"/>
          </a:xfrm>
          <a:prstGeom prst="line">
            <a:avLst/>
          </a:prstGeom>
          <a:noFill/>
          <a:ln w="19050">
            <a:solidFill>
              <a:schemeClr val="tx1"/>
            </a:solidFill>
            <a:round/>
            <a:headEnd/>
            <a:tailEnd/>
          </a:ln>
          <a:effectLst/>
        </p:spPr>
        <p:txBody>
          <a:bodyPr wrap="none" lIns="100162" tIns="50081" rIns="100162" bIns="50081" anchor="ctr"/>
          <a:lstStyle/>
          <a:p>
            <a:pPr defTabSz="1018824" eaLnBrk="1" fontAlgn="auto" hangingPunct="1">
              <a:spcBef>
                <a:spcPts val="0"/>
              </a:spcBef>
              <a:spcAft>
                <a:spcPts val="0"/>
              </a:spcAft>
              <a:defRPr/>
            </a:pPr>
            <a:endParaRPr lang="en-US" sz="1765">
              <a:cs typeface="Arial" pitchFamily="34" charset="0"/>
            </a:endParaRPr>
          </a:p>
        </p:txBody>
      </p:sp>
      <p:sp>
        <p:nvSpPr>
          <p:cNvPr id="7" name="Content Placeholder 6"/>
          <p:cNvSpPr>
            <a:spLocks noGrp="1"/>
          </p:cNvSpPr>
          <p:nvPr>
            <p:ph sz="quarter" idx="13"/>
          </p:nvPr>
        </p:nvSpPr>
        <p:spPr>
          <a:xfrm>
            <a:off x="461818" y="2353235"/>
            <a:ext cx="112776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1941" b="1" kern="1200" dirty="0">
                <a:solidFill>
                  <a:srgbClr val="000000"/>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4"/>
          </p:nvPr>
        </p:nvSpPr>
        <p:spPr/>
        <p:txBody>
          <a:bodyPr/>
          <a:lstStyle>
            <a:lvl1pPr>
              <a:defRPr/>
            </a:lvl1pPr>
          </a:lstStyle>
          <a:p>
            <a:pPr>
              <a:defRPr/>
            </a:pPr>
            <a:fld id="{02352F61-EF07-4CB2-9E24-BBA51903F0DC}" type="datetime1">
              <a:rPr lang="en-US"/>
              <a:pPr>
                <a:defRPr/>
              </a:pPr>
              <a:t>5/19/2022</a:t>
            </a:fld>
            <a:endParaRPr lang="en-US"/>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pPr>
              <a:defRPr/>
            </a:pPr>
            <a:r>
              <a:rPr lang="en-US"/>
              <a:t>Page </a:t>
            </a:r>
            <a:fld id="{D58954E7-1009-46A8-98D9-1E36018BFCAB}" type="slidenum">
              <a:rPr lang="en-US" smtClean="0"/>
              <a:pPr>
                <a:defRPr/>
              </a:pPr>
              <a:t>‹#›</a:t>
            </a:fld>
            <a:endParaRPr lang="en-US"/>
          </a:p>
        </p:txBody>
      </p:sp>
    </p:spTree>
    <p:extLst>
      <p:ext uri="{BB962C8B-B14F-4D97-AF65-F5344CB8AC3E}">
        <p14:creationId xmlns:p14="http://schemas.microsoft.com/office/powerpoint/2010/main" val="3551257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userDrawn="1"/>
        </p:nvCxnSpPr>
        <p:spPr>
          <a:xfrm>
            <a:off x="409575" y="2800350"/>
            <a:ext cx="1136173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12"/>
          <p:cNvSpPr txBox="1">
            <a:spLocks noChangeArrowheads="1"/>
          </p:cNvSpPr>
          <p:nvPr userDrawn="1"/>
        </p:nvSpPr>
        <p:spPr bwMode="auto">
          <a:xfrm>
            <a:off x="398463" y="5865813"/>
            <a:ext cx="113617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000">
                <a:solidFill>
                  <a:schemeClr val="tx1"/>
                </a:solidFill>
                <a:latin typeface="Arial" panose="020B0604020202020204" pitchFamily="34" charset="0"/>
              </a:defRPr>
            </a:lvl1pPr>
            <a:lvl2pPr marL="742950" indent="-285750">
              <a:defRPr sz="2000">
                <a:solidFill>
                  <a:schemeClr val="tx1"/>
                </a:solidFill>
                <a:latin typeface="Arial" panose="020B0604020202020204" pitchFamily="34" charset="0"/>
              </a:defRPr>
            </a:lvl2pPr>
            <a:lvl3pPr marL="1143000" indent="-228600">
              <a:defRPr sz="2000">
                <a:solidFill>
                  <a:schemeClr val="tx1"/>
                </a:solidFill>
                <a:latin typeface="Arial" panose="020B0604020202020204" pitchFamily="34" charset="0"/>
              </a:defRPr>
            </a:lvl3pPr>
            <a:lvl4pPr marL="1600200" indent="-228600">
              <a:defRPr sz="2000">
                <a:solidFill>
                  <a:schemeClr val="tx1"/>
                </a:solidFill>
                <a:latin typeface="Arial" panose="020B0604020202020204" pitchFamily="34" charset="0"/>
              </a:defRPr>
            </a:lvl4pPr>
            <a:lvl5pPr marL="2057400" indent="-228600">
              <a:defRPr sz="2000">
                <a:solidFill>
                  <a:schemeClr val="tx1"/>
                </a:solidFill>
                <a:latin typeface="Arial" panose="020B0604020202020204" pitchFamily="34" charset="0"/>
              </a:defRPr>
            </a:lvl5pPr>
            <a:lvl6pPr marL="2514600" indent="-228600" defTabSz="1017588" fontAlgn="base">
              <a:spcBef>
                <a:spcPct val="0"/>
              </a:spcBef>
              <a:spcAft>
                <a:spcPct val="0"/>
              </a:spcAft>
              <a:defRPr sz="2000">
                <a:solidFill>
                  <a:schemeClr val="tx1"/>
                </a:solidFill>
                <a:latin typeface="Arial" panose="020B0604020202020204" pitchFamily="34" charset="0"/>
              </a:defRPr>
            </a:lvl6pPr>
            <a:lvl7pPr marL="2971800" indent="-228600" defTabSz="1017588" fontAlgn="base">
              <a:spcBef>
                <a:spcPct val="0"/>
              </a:spcBef>
              <a:spcAft>
                <a:spcPct val="0"/>
              </a:spcAft>
              <a:defRPr sz="2000">
                <a:solidFill>
                  <a:schemeClr val="tx1"/>
                </a:solidFill>
                <a:latin typeface="Arial" panose="020B0604020202020204" pitchFamily="34" charset="0"/>
              </a:defRPr>
            </a:lvl7pPr>
            <a:lvl8pPr marL="3429000" indent="-228600" defTabSz="1017588" fontAlgn="base">
              <a:spcBef>
                <a:spcPct val="0"/>
              </a:spcBef>
              <a:spcAft>
                <a:spcPct val="0"/>
              </a:spcAft>
              <a:defRPr sz="2000">
                <a:solidFill>
                  <a:schemeClr val="tx1"/>
                </a:solidFill>
                <a:latin typeface="Arial" panose="020B0604020202020204" pitchFamily="34" charset="0"/>
              </a:defRPr>
            </a:lvl8pPr>
            <a:lvl9pPr marL="3886200" indent="-228600" defTabSz="1017588" fontAlgn="base">
              <a:spcBef>
                <a:spcPct val="0"/>
              </a:spcBef>
              <a:spcAft>
                <a:spcPct val="0"/>
              </a:spcAft>
              <a:defRPr sz="2000">
                <a:solidFill>
                  <a:schemeClr val="tx1"/>
                </a:solidFill>
                <a:latin typeface="Arial" panose="020B0604020202020204" pitchFamily="34" charset="0"/>
              </a:defRPr>
            </a:lvl9pPr>
          </a:lstStyle>
          <a:p>
            <a:pPr algn="ctr" eaLnBrk="1" hangingPunct="1"/>
            <a:r>
              <a:rPr lang="en-US" altLang="en-US" sz="1500" b="1">
                <a:solidFill>
                  <a:srgbClr val="000000"/>
                </a:solidFill>
                <a:cs typeface="Arial" panose="020B0604020202020204" pitchFamily="34" charset="0"/>
              </a:rPr>
              <a:t>THIS PRELIMINARY WORK OF GAO IS SUBJECT TO REVISION AND SHOULD NOT BE REPRODUCED OR DISTRIBUTED. SOME GRAPHICS MAY BE ENTITLED TO COPYRIGHT. </a:t>
            </a:r>
          </a:p>
        </p:txBody>
      </p:sp>
      <p:cxnSp>
        <p:nvCxnSpPr>
          <p:cNvPr id="6" name="Straight Connector 5"/>
          <p:cNvCxnSpPr/>
          <p:nvPr userDrawn="1"/>
        </p:nvCxnSpPr>
        <p:spPr>
          <a:xfrm>
            <a:off x="398463" y="5792788"/>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410095" y="1048871"/>
            <a:ext cx="11360727" cy="1621715"/>
          </a:xfrm>
        </p:spPr>
        <p:txBody>
          <a:bodyPr/>
          <a:lstStyle>
            <a:lvl1pPr algn="ctr">
              <a:defRPr sz="3971"/>
            </a:lvl1pPr>
          </a:lstStyle>
          <a:p>
            <a:r>
              <a:rPr lang="en-US"/>
              <a:t>Click to edit Master title style</a:t>
            </a:r>
            <a:endParaRPr lang="en-US" dirty="0"/>
          </a:p>
        </p:txBody>
      </p:sp>
      <p:sp>
        <p:nvSpPr>
          <p:cNvPr id="3" name="Subtitle 2"/>
          <p:cNvSpPr>
            <a:spLocks noGrp="1"/>
          </p:cNvSpPr>
          <p:nvPr>
            <p:ph type="subTitle" idx="1"/>
          </p:nvPr>
        </p:nvSpPr>
        <p:spPr>
          <a:xfrm>
            <a:off x="410095" y="2969110"/>
            <a:ext cx="11360727" cy="2630245"/>
          </a:xfrm>
        </p:spPr>
        <p:txBody>
          <a:bodyPr anchor="ctr" anchorCtr="0"/>
          <a:lstStyle>
            <a:lvl1pPr marL="0" indent="0" algn="ctr">
              <a:buNone/>
              <a:defRPr sz="2735" b="1">
                <a:solidFill>
                  <a:schemeClr val="tx1"/>
                </a:solidFill>
              </a:defRPr>
            </a:lvl1pPr>
            <a:lvl2pPr marL="449505" indent="0" algn="ctr">
              <a:buNone/>
              <a:defRPr>
                <a:solidFill>
                  <a:schemeClr val="tx1">
                    <a:tint val="75000"/>
                  </a:schemeClr>
                </a:solidFill>
              </a:defRPr>
            </a:lvl2pPr>
            <a:lvl3pPr marL="899010" indent="0" algn="ctr">
              <a:buNone/>
              <a:defRPr>
                <a:solidFill>
                  <a:schemeClr val="tx1">
                    <a:tint val="75000"/>
                  </a:schemeClr>
                </a:solidFill>
              </a:defRPr>
            </a:lvl3pPr>
            <a:lvl4pPr marL="1348516" indent="0" algn="ctr">
              <a:buNone/>
              <a:defRPr>
                <a:solidFill>
                  <a:schemeClr val="tx1">
                    <a:tint val="75000"/>
                  </a:schemeClr>
                </a:solidFill>
              </a:defRPr>
            </a:lvl4pPr>
            <a:lvl5pPr marL="1798021" indent="0" algn="ctr">
              <a:buNone/>
              <a:defRPr>
                <a:solidFill>
                  <a:schemeClr val="tx1">
                    <a:tint val="75000"/>
                  </a:schemeClr>
                </a:solidFill>
              </a:defRPr>
            </a:lvl5pPr>
            <a:lvl6pPr marL="2247527" indent="0" algn="ctr">
              <a:buNone/>
              <a:defRPr>
                <a:solidFill>
                  <a:schemeClr val="tx1">
                    <a:tint val="75000"/>
                  </a:schemeClr>
                </a:solidFill>
              </a:defRPr>
            </a:lvl6pPr>
            <a:lvl7pPr marL="2697032" indent="0" algn="ctr">
              <a:buNone/>
              <a:defRPr>
                <a:solidFill>
                  <a:schemeClr val="tx1">
                    <a:tint val="75000"/>
                  </a:schemeClr>
                </a:solidFill>
              </a:defRPr>
            </a:lvl7pPr>
            <a:lvl8pPr marL="3146538" indent="0" algn="ctr">
              <a:buNone/>
              <a:defRPr>
                <a:solidFill>
                  <a:schemeClr val="tx1">
                    <a:tint val="75000"/>
                  </a:schemeClr>
                </a:solidFill>
              </a:defRPr>
            </a:lvl8pPr>
            <a:lvl9pPr marL="3596043"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F69DB17A-B67B-4052-A6D8-D7DB3BC9A3DB}" type="datetime1">
              <a:rPr lang="en-US"/>
              <a:pPr>
                <a:defRPr/>
              </a:pPr>
              <a:t>5/19/2022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r>
              <a:rPr lang="en-US"/>
              <a:t>Page </a:t>
            </a:r>
            <a:fld id="{E980C1A0-6D1E-4B89-BF4E-F894C0B0B1A8}" type="slidenum">
              <a:rPr lang="en-US" smtClean="0"/>
              <a:pPr>
                <a:defRPr/>
              </a:pPr>
              <a:t>‹#›</a:t>
            </a:fld>
            <a:endParaRPr lang="en-US"/>
          </a:p>
        </p:txBody>
      </p:sp>
    </p:spTree>
    <p:extLst>
      <p:ext uri="{BB962C8B-B14F-4D97-AF65-F5344CB8AC3E}">
        <p14:creationId xmlns:p14="http://schemas.microsoft.com/office/powerpoint/2010/main" val="35743187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Line 38"/>
          <p:cNvSpPr>
            <a:spLocks noChangeShapeType="1"/>
          </p:cNvSpPr>
          <p:nvPr userDrawn="1"/>
        </p:nvSpPr>
        <p:spPr bwMode="auto">
          <a:xfrm>
            <a:off x="401638" y="2019300"/>
            <a:ext cx="11361737" cy="0"/>
          </a:xfrm>
          <a:prstGeom prst="line">
            <a:avLst/>
          </a:prstGeom>
          <a:noFill/>
          <a:ln w="19050">
            <a:solidFill>
              <a:schemeClr val="tx1"/>
            </a:solidFill>
            <a:round/>
            <a:headEnd/>
            <a:tailEnd/>
          </a:ln>
          <a:effectLst/>
        </p:spPr>
        <p:txBody>
          <a:bodyPr wrap="none" lIns="89896" tIns="44948" rIns="89896" bIns="44948" anchor="ctr"/>
          <a:lstStyle/>
          <a:p>
            <a:pPr defTabSz="1018824" eaLnBrk="1" fontAlgn="auto" hangingPunct="1">
              <a:spcBef>
                <a:spcPts val="0"/>
              </a:spcBef>
              <a:spcAft>
                <a:spcPts val="0"/>
              </a:spcAft>
              <a:defRPr/>
            </a:pPr>
            <a:endParaRPr lang="en-US" sz="1765">
              <a:cs typeface="Arial" pitchFamily="34"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5pPr marL="1739806" indent="-222729" algn="l" rtl="0" eaLnBrk="1" fontAlgn="base" hangingPunct="1">
              <a:lnSpc>
                <a:spcPct val="85000"/>
              </a:lnSpc>
              <a:spcBef>
                <a:spcPct val="15000"/>
              </a:spcBef>
              <a:spcAft>
                <a:spcPct val="0"/>
              </a:spcAft>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82B5A289-61A6-432B-9AF5-5B38BDF030D1}" type="datetime1">
              <a:rPr lang="en-US"/>
              <a:pPr>
                <a:defRPr/>
              </a:pPr>
              <a:t>5/19/2022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1039CE43-7B22-4BB0-A41D-B3C2D7CBEE6F}" type="slidenum">
              <a:rPr lang="en-US" smtClean="0"/>
              <a:pPr>
                <a:defRPr/>
              </a:pPr>
              <a:t>‹#›</a:t>
            </a:fld>
            <a:endParaRPr lang="en-US"/>
          </a:p>
        </p:txBody>
      </p:sp>
    </p:spTree>
    <p:extLst>
      <p:ext uri="{BB962C8B-B14F-4D97-AF65-F5344CB8AC3E}">
        <p14:creationId xmlns:p14="http://schemas.microsoft.com/office/powerpoint/2010/main" val="37123796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3971"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941">
                <a:solidFill>
                  <a:schemeClr val="tx1">
                    <a:tint val="75000"/>
                  </a:schemeClr>
                </a:solidFill>
              </a:defRPr>
            </a:lvl1pPr>
            <a:lvl2pPr marL="449505" indent="0">
              <a:buNone/>
              <a:defRPr sz="1765">
                <a:solidFill>
                  <a:schemeClr val="tx1">
                    <a:tint val="75000"/>
                  </a:schemeClr>
                </a:solidFill>
              </a:defRPr>
            </a:lvl2pPr>
            <a:lvl3pPr marL="899010" indent="0">
              <a:buNone/>
              <a:defRPr sz="1588">
                <a:solidFill>
                  <a:schemeClr val="tx1">
                    <a:tint val="75000"/>
                  </a:schemeClr>
                </a:solidFill>
              </a:defRPr>
            </a:lvl3pPr>
            <a:lvl4pPr marL="1348516" indent="0">
              <a:buNone/>
              <a:defRPr sz="1412">
                <a:solidFill>
                  <a:schemeClr val="tx1">
                    <a:tint val="75000"/>
                  </a:schemeClr>
                </a:solidFill>
              </a:defRPr>
            </a:lvl4pPr>
            <a:lvl5pPr marL="1798021" indent="0">
              <a:buNone/>
              <a:defRPr sz="1412">
                <a:solidFill>
                  <a:schemeClr val="tx1">
                    <a:tint val="75000"/>
                  </a:schemeClr>
                </a:solidFill>
              </a:defRPr>
            </a:lvl5pPr>
            <a:lvl6pPr marL="2247527" indent="0">
              <a:buNone/>
              <a:defRPr sz="1412">
                <a:solidFill>
                  <a:schemeClr val="tx1">
                    <a:tint val="75000"/>
                  </a:schemeClr>
                </a:solidFill>
              </a:defRPr>
            </a:lvl6pPr>
            <a:lvl7pPr marL="2697032" indent="0">
              <a:buNone/>
              <a:defRPr sz="1412">
                <a:solidFill>
                  <a:schemeClr val="tx1">
                    <a:tint val="75000"/>
                  </a:schemeClr>
                </a:solidFill>
              </a:defRPr>
            </a:lvl7pPr>
            <a:lvl8pPr marL="3146538" indent="0">
              <a:buNone/>
              <a:defRPr sz="1412">
                <a:solidFill>
                  <a:schemeClr val="tx1">
                    <a:tint val="75000"/>
                  </a:schemeClr>
                </a:solidFill>
              </a:defRPr>
            </a:lvl8pPr>
            <a:lvl9pPr marL="3596043" indent="0">
              <a:buNone/>
              <a:defRPr sz="1412">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FC7114BF-381C-44C0-BDE9-3CA28CC06FF8}" type="datetime1">
              <a:rPr lang="en-US"/>
              <a:pPr>
                <a:defRPr/>
              </a:pPr>
              <a:t>5/19/2022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Page </a:t>
            </a:r>
            <a:fld id="{7D995D12-F0F9-45DD-9EF2-7E62EB182364}" type="slidenum">
              <a:rPr lang="en-US" smtClean="0"/>
              <a:pPr>
                <a:defRPr/>
              </a:pPr>
              <a:t>‹#›</a:t>
            </a:fld>
            <a:endParaRPr lang="en-US"/>
          </a:p>
        </p:txBody>
      </p:sp>
    </p:spTree>
    <p:extLst>
      <p:ext uri="{BB962C8B-B14F-4D97-AF65-F5344CB8AC3E}">
        <p14:creationId xmlns:p14="http://schemas.microsoft.com/office/powerpoint/2010/main" val="4522035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5760" y="1952513"/>
            <a:ext cx="5630487" cy="4179346"/>
          </a:xfrm>
        </p:spPr>
        <p:txBody>
          <a:bodyPr/>
          <a:lstStyle>
            <a:lvl1pPr>
              <a:defRPr sz="2735"/>
            </a:lvl1pPr>
            <a:lvl2pPr>
              <a:defRPr sz="2382"/>
            </a:lvl2pPr>
            <a:lvl3pPr>
              <a:defRPr sz="1941"/>
            </a:lvl3pPr>
            <a:lvl4pPr>
              <a:defRPr sz="1765"/>
            </a:lvl4pPr>
            <a:lvl5pPr>
              <a:defRPr sz="1765"/>
            </a:lvl5pPr>
            <a:lvl6pPr>
              <a:defRPr sz="1765"/>
            </a:lvl6pPr>
            <a:lvl7pPr>
              <a:defRPr sz="1765"/>
            </a:lvl7pPr>
            <a:lvl8pPr>
              <a:defRPr sz="1765"/>
            </a:lvl8pPr>
            <a:lvl9pPr>
              <a:defRPr sz="176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952513"/>
            <a:ext cx="5630487" cy="4179346"/>
          </a:xfrm>
        </p:spPr>
        <p:txBody>
          <a:bodyPr/>
          <a:lstStyle>
            <a:lvl1pPr>
              <a:defRPr sz="2735"/>
            </a:lvl1pPr>
            <a:lvl2pPr>
              <a:defRPr sz="2382"/>
            </a:lvl2pPr>
            <a:lvl3pPr>
              <a:defRPr sz="1941"/>
            </a:lvl3pPr>
            <a:lvl4pPr>
              <a:defRPr sz="1765"/>
            </a:lvl4pPr>
            <a:lvl5pPr>
              <a:defRPr sz="1765"/>
            </a:lvl5pPr>
            <a:lvl6pPr>
              <a:defRPr sz="1765"/>
            </a:lvl6pPr>
            <a:lvl7pPr>
              <a:defRPr sz="1765"/>
            </a:lvl7pPr>
            <a:lvl8pPr>
              <a:defRPr sz="1765"/>
            </a:lvl8pPr>
            <a:lvl9pPr>
              <a:defRPr sz="176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FC7114BF-381C-44C0-BDE9-3CA28CC06FF8}" type="datetime1">
              <a:rPr lang="en-US"/>
              <a:pPr>
                <a:defRPr/>
              </a:pPr>
              <a:t>5/19/2022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FAC14F37-FD84-4248-9204-4664971B69AA}" type="slidenum">
              <a:rPr lang="en-US" smtClean="0"/>
              <a:pPr>
                <a:defRPr/>
              </a:pPr>
              <a:t>‹#›</a:t>
            </a:fld>
            <a:endParaRPr lang="en-US"/>
          </a:p>
        </p:txBody>
      </p:sp>
    </p:spTree>
    <p:extLst>
      <p:ext uri="{BB962C8B-B14F-4D97-AF65-F5344CB8AC3E}">
        <p14:creationId xmlns:p14="http://schemas.microsoft.com/office/powerpoint/2010/main" val="40322471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54182" y="2081605"/>
            <a:ext cx="5386918" cy="639762"/>
          </a:xfrm>
        </p:spPr>
        <p:txBody>
          <a:bodyPr anchor="b"/>
          <a:lstStyle>
            <a:lvl1pPr marL="0" indent="0">
              <a:buNone/>
              <a:defRPr sz="2382" b="1"/>
            </a:lvl1pPr>
            <a:lvl2pPr marL="449505" indent="0">
              <a:buNone/>
              <a:defRPr sz="1941" b="1"/>
            </a:lvl2pPr>
            <a:lvl3pPr marL="899010" indent="0">
              <a:buNone/>
              <a:defRPr sz="1765" b="1"/>
            </a:lvl3pPr>
            <a:lvl4pPr marL="1348516" indent="0">
              <a:buNone/>
              <a:defRPr sz="1588" b="1"/>
            </a:lvl4pPr>
            <a:lvl5pPr marL="1798021" indent="0">
              <a:buNone/>
              <a:defRPr sz="1588" b="1"/>
            </a:lvl5pPr>
            <a:lvl6pPr marL="2247527" indent="0">
              <a:buNone/>
              <a:defRPr sz="1588" b="1"/>
            </a:lvl6pPr>
            <a:lvl7pPr marL="2697032" indent="0">
              <a:buNone/>
              <a:defRPr sz="1588" b="1"/>
            </a:lvl7pPr>
            <a:lvl8pPr marL="3146538" indent="0">
              <a:buNone/>
              <a:defRPr sz="1588" b="1"/>
            </a:lvl8pPr>
            <a:lvl9pPr marL="3596043" indent="0">
              <a:buNone/>
              <a:defRPr sz="1588" b="1"/>
            </a:lvl9pPr>
          </a:lstStyle>
          <a:p>
            <a:pPr lvl="0"/>
            <a:r>
              <a:rPr lang="en-US"/>
              <a:t>Edit Master text styles</a:t>
            </a:r>
          </a:p>
        </p:txBody>
      </p:sp>
      <p:sp>
        <p:nvSpPr>
          <p:cNvPr id="4" name="Content Placeholder 3"/>
          <p:cNvSpPr>
            <a:spLocks noGrp="1"/>
          </p:cNvSpPr>
          <p:nvPr>
            <p:ph sz="half" idx="2"/>
          </p:nvPr>
        </p:nvSpPr>
        <p:spPr>
          <a:xfrm>
            <a:off x="609600" y="2759337"/>
            <a:ext cx="5386918" cy="3372522"/>
          </a:xfrm>
        </p:spPr>
        <p:txBody>
          <a:bodyPr/>
          <a:lstStyle>
            <a:lvl1pPr>
              <a:defRPr sz="2382"/>
            </a:lvl1pPr>
            <a:lvl2pPr>
              <a:defRPr sz="1941"/>
            </a:lvl2pPr>
            <a:lvl3pPr>
              <a:defRPr sz="1765"/>
            </a:lvl3pPr>
            <a:lvl4pPr>
              <a:defRPr sz="1588"/>
            </a:lvl4pPr>
            <a:lvl5pPr>
              <a:defRPr sz="1588"/>
            </a:lvl5pPr>
            <a:lvl6pPr>
              <a:defRPr sz="1588"/>
            </a:lvl6pPr>
            <a:lvl7pPr>
              <a:defRPr sz="1588"/>
            </a:lvl7pPr>
            <a:lvl8pPr>
              <a:defRPr sz="1588"/>
            </a:lvl8pPr>
            <a:lvl9pPr>
              <a:defRPr sz="158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2081605"/>
            <a:ext cx="5389034" cy="639762"/>
          </a:xfrm>
        </p:spPr>
        <p:txBody>
          <a:bodyPr anchor="b"/>
          <a:lstStyle>
            <a:lvl1pPr marL="0" indent="0">
              <a:buNone/>
              <a:defRPr sz="2382" b="1"/>
            </a:lvl1pPr>
            <a:lvl2pPr marL="449505" indent="0">
              <a:buNone/>
              <a:defRPr sz="1941" b="1"/>
            </a:lvl2pPr>
            <a:lvl3pPr marL="899010" indent="0">
              <a:buNone/>
              <a:defRPr sz="1765" b="1"/>
            </a:lvl3pPr>
            <a:lvl4pPr marL="1348516" indent="0">
              <a:buNone/>
              <a:defRPr sz="1588" b="1"/>
            </a:lvl4pPr>
            <a:lvl5pPr marL="1798021" indent="0">
              <a:buNone/>
              <a:defRPr sz="1588" b="1"/>
            </a:lvl5pPr>
            <a:lvl6pPr marL="2247527" indent="0">
              <a:buNone/>
              <a:defRPr sz="1588" b="1"/>
            </a:lvl6pPr>
            <a:lvl7pPr marL="2697032" indent="0">
              <a:buNone/>
              <a:defRPr sz="1588" b="1"/>
            </a:lvl7pPr>
            <a:lvl8pPr marL="3146538" indent="0">
              <a:buNone/>
              <a:defRPr sz="1588" b="1"/>
            </a:lvl8pPr>
            <a:lvl9pPr marL="3596043" indent="0">
              <a:buNone/>
              <a:defRPr sz="1588" b="1"/>
            </a:lvl9pPr>
          </a:lstStyle>
          <a:p>
            <a:pPr lvl="0"/>
            <a:r>
              <a:rPr lang="en-US"/>
              <a:t>Edit Master text styles</a:t>
            </a:r>
          </a:p>
        </p:txBody>
      </p:sp>
      <p:sp>
        <p:nvSpPr>
          <p:cNvPr id="6" name="Content Placeholder 5"/>
          <p:cNvSpPr>
            <a:spLocks noGrp="1"/>
          </p:cNvSpPr>
          <p:nvPr>
            <p:ph sz="quarter" idx="4"/>
          </p:nvPr>
        </p:nvSpPr>
        <p:spPr>
          <a:xfrm>
            <a:off x="6193368" y="2759337"/>
            <a:ext cx="5389034" cy="3372522"/>
          </a:xfrm>
        </p:spPr>
        <p:txBody>
          <a:bodyPr/>
          <a:lstStyle>
            <a:lvl1pPr>
              <a:defRPr sz="2382"/>
            </a:lvl1pPr>
            <a:lvl2pPr>
              <a:defRPr sz="1941"/>
            </a:lvl2pPr>
            <a:lvl3pPr>
              <a:defRPr sz="1765"/>
            </a:lvl3pPr>
            <a:lvl4pPr>
              <a:defRPr sz="1588"/>
            </a:lvl4pPr>
            <a:lvl5pPr>
              <a:defRPr sz="1588"/>
            </a:lvl5pPr>
            <a:lvl6pPr>
              <a:defRPr sz="1588"/>
            </a:lvl6pPr>
            <a:lvl7pPr>
              <a:defRPr sz="1588"/>
            </a:lvl7pPr>
            <a:lvl8pPr>
              <a:defRPr sz="1588"/>
            </a:lvl8pPr>
            <a:lvl9pPr>
              <a:defRPr sz="158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FC7114BF-381C-44C0-BDE9-3CA28CC06FF8}" type="datetime1">
              <a:rPr lang="en-US"/>
              <a:pPr>
                <a:defRPr/>
              </a:pPr>
              <a:t>5/19/2022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r>
              <a:rPr lang="en-US"/>
              <a:t>Page </a:t>
            </a:r>
            <a:fld id="{0A3C0E75-56FC-423D-A6C3-EBFDDD7C6DA5}" type="slidenum">
              <a:rPr lang="en-US" smtClean="0"/>
              <a:pPr>
                <a:defRPr/>
              </a:pPr>
              <a:t>‹#›</a:t>
            </a:fld>
            <a:endParaRPr lang="en-US"/>
          </a:p>
        </p:txBody>
      </p:sp>
    </p:spTree>
    <p:extLst>
      <p:ext uri="{BB962C8B-B14F-4D97-AF65-F5344CB8AC3E}">
        <p14:creationId xmlns:p14="http://schemas.microsoft.com/office/powerpoint/2010/main" val="34294121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FC7114BF-381C-44C0-BDE9-3CA28CC06FF8}" type="datetime1">
              <a:rPr lang="en-US"/>
              <a:pPr>
                <a:defRPr/>
              </a:pPr>
              <a:t>5/19/2022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r>
              <a:rPr lang="en-US"/>
              <a:t>Page </a:t>
            </a:r>
            <a:fld id="{CC68E921-EB39-4237-851A-8BCCB21380C0}" type="slidenum">
              <a:rPr lang="en-US" smtClean="0"/>
              <a:pPr>
                <a:defRPr/>
              </a:pPr>
              <a:t>‹#›</a:t>
            </a:fld>
            <a:endParaRPr lang="en-US"/>
          </a:p>
        </p:txBody>
      </p:sp>
    </p:spTree>
    <p:extLst>
      <p:ext uri="{BB962C8B-B14F-4D97-AF65-F5344CB8AC3E}">
        <p14:creationId xmlns:p14="http://schemas.microsoft.com/office/powerpoint/2010/main" val="3095586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54182" y="2081605"/>
            <a:ext cx="5386918" cy="639762"/>
          </a:xfrm>
        </p:spPr>
        <p:txBody>
          <a:bodyPr anchor="b"/>
          <a:lstStyle>
            <a:lvl1pPr marL="0" indent="0">
              <a:buNone/>
              <a:defRPr sz="2382" b="1"/>
            </a:lvl1pPr>
            <a:lvl2pPr marL="449505" indent="0">
              <a:buNone/>
              <a:defRPr sz="1941" b="1"/>
            </a:lvl2pPr>
            <a:lvl3pPr marL="899010" indent="0">
              <a:buNone/>
              <a:defRPr sz="1765" b="1"/>
            </a:lvl3pPr>
            <a:lvl4pPr marL="1348516" indent="0">
              <a:buNone/>
              <a:defRPr sz="1588" b="1"/>
            </a:lvl4pPr>
            <a:lvl5pPr marL="1798021" indent="0">
              <a:buNone/>
              <a:defRPr sz="1588" b="1"/>
            </a:lvl5pPr>
            <a:lvl6pPr marL="2247527" indent="0">
              <a:buNone/>
              <a:defRPr sz="1588" b="1"/>
            </a:lvl6pPr>
            <a:lvl7pPr marL="2697032" indent="0">
              <a:buNone/>
              <a:defRPr sz="1588" b="1"/>
            </a:lvl7pPr>
            <a:lvl8pPr marL="3146538" indent="0">
              <a:buNone/>
              <a:defRPr sz="1588" b="1"/>
            </a:lvl8pPr>
            <a:lvl9pPr marL="3596043" indent="0">
              <a:buNone/>
              <a:defRPr sz="1588" b="1"/>
            </a:lvl9pPr>
          </a:lstStyle>
          <a:p>
            <a:pPr lvl="0"/>
            <a:r>
              <a:rPr lang="en-US"/>
              <a:t>Edit Master text styles</a:t>
            </a:r>
          </a:p>
        </p:txBody>
      </p:sp>
      <p:sp>
        <p:nvSpPr>
          <p:cNvPr id="4" name="Content Placeholder 3"/>
          <p:cNvSpPr>
            <a:spLocks noGrp="1"/>
          </p:cNvSpPr>
          <p:nvPr>
            <p:ph sz="half" idx="2"/>
          </p:nvPr>
        </p:nvSpPr>
        <p:spPr>
          <a:xfrm>
            <a:off x="609600" y="2759337"/>
            <a:ext cx="5386918" cy="3372522"/>
          </a:xfrm>
        </p:spPr>
        <p:txBody>
          <a:bodyPr/>
          <a:lstStyle>
            <a:lvl1pPr>
              <a:defRPr sz="2382"/>
            </a:lvl1pPr>
            <a:lvl2pPr>
              <a:defRPr sz="1941"/>
            </a:lvl2pPr>
            <a:lvl3pPr>
              <a:defRPr sz="1765"/>
            </a:lvl3pPr>
            <a:lvl4pPr>
              <a:defRPr sz="1588"/>
            </a:lvl4pPr>
            <a:lvl5pPr>
              <a:defRPr sz="1588"/>
            </a:lvl5pPr>
            <a:lvl6pPr>
              <a:defRPr sz="1588"/>
            </a:lvl6pPr>
            <a:lvl7pPr>
              <a:defRPr sz="1588"/>
            </a:lvl7pPr>
            <a:lvl8pPr>
              <a:defRPr sz="1588"/>
            </a:lvl8pPr>
            <a:lvl9pPr>
              <a:defRPr sz="158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2081605"/>
            <a:ext cx="5389034" cy="639762"/>
          </a:xfrm>
        </p:spPr>
        <p:txBody>
          <a:bodyPr anchor="b"/>
          <a:lstStyle>
            <a:lvl1pPr marL="0" indent="0">
              <a:buNone/>
              <a:defRPr sz="2382" b="1"/>
            </a:lvl1pPr>
            <a:lvl2pPr marL="449505" indent="0">
              <a:buNone/>
              <a:defRPr sz="1941" b="1"/>
            </a:lvl2pPr>
            <a:lvl3pPr marL="899010" indent="0">
              <a:buNone/>
              <a:defRPr sz="1765" b="1"/>
            </a:lvl3pPr>
            <a:lvl4pPr marL="1348516" indent="0">
              <a:buNone/>
              <a:defRPr sz="1588" b="1"/>
            </a:lvl4pPr>
            <a:lvl5pPr marL="1798021" indent="0">
              <a:buNone/>
              <a:defRPr sz="1588" b="1"/>
            </a:lvl5pPr>
            <a:lvl6pPr marL="2247527" indent="0">
              <a:buNone/>
              <a:defRPr sz="1588" b="1"/>
            </a:lvl6pPr>
            <a:lvl7pPr marL="2697032" indent="0">
              <a:buNone/>
              <a:defRPr sz="1588" b="1"/>
            </a:lvl7pPr>
            <a:lvl8pPr marL="3146538" indent="0">
              <a:buNone/>
              <a:defRPr sz="1588" b="1"/>
            </a:lvl8pPr>
            <a:lvl9pPr marL="3596043" indent="0">
              <a:buNone/>
              <a:defRPr sz="1588" b="1"/>
            </a:lvl9pPr>
          </a:lstStyle>
          <a:p>
            <a:pPr lvl="0"/>
            <a:r>
              <a:rPr lang="en-US"/>
              <a:t>Edit Master text styles</a:t>
            </a:r>
          </a:p>
        </p:txBody>
      </p:sp>
      <p:sp>
        <p:nvSpPr>
          <p:cNvPr id="6" name="Content Placeholder 5"/>
          <p:cNvSpPr>
            <a:spLocks noGrp="1"/>
          </p:cNvSpPr>
          <p:nvPr>
            <p:ph sz="quarter" idx="4"/>
          </p:nvPr>
        </p:nvSpPr>
        <p:spPr>
          <a:xfrm>
            <a:off x="6193368" y="2759337"/>
            <a:ext cx="5389034" cy="3372522"/>
          </a:xfrm>
        </p:spPr>
        <p:txBody>
          <a:bodyPr/>
          <a:lstStyle>
            <a:lvl1pPr>
              <a:defRPr sz="2382"/>
            </a:lvl1pPr>
            <a:lvl2pPr>
              <a:defRPr sz="1941"/>
            </a:lvl2pPr>
            <a:lvl3pPr>
              <a:defRPr sz="1765"/>
            </a:lvl3pPr>
            <a:lvl4pPr>
              <a:defRPr sz="1588"/>
            </a:lvl4pPr>
            <a:lvl5pPr>
              <a:defRPr sz="1588"/>
            </a:lvl5pPr>
            <a:lvl6pPr>
              <a:defRPr sz="1588"/>
            </a:lvl6pPr>
            <a:lvl7pPr>
              <a:defRPr sz="1588"/>
            </a:lvl7pPr>
            <a:lvl8pPr>
              <a:defRPr sz="1588"/>
            </a:lvl8pPr>
            <a:lvl9pPr>
              <a:defRPr sz="158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2732FA3C-EE63-4B38-9A66-6483C8A0D892}" type="datetimeFigureOut">
              <a:rPr lang="en-US"/>
              <a:pPr>
                <a:defRPr/>
              </a:pPr>
              <a:t>5/19/2022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8F8F08C-142E-4CA8-BC85-82C25C8BC751}" type="slidenum">
              <a:rPr lang="en-US"/>
              <a:pPr>
                <a:defRPr/>
              </a:pPr>
              <a:t>‹#›</a:t>
            </a:fld>
            <a:endParaRPr lang="en-US"/>
          </a:p>
        </p:txBody>
      </p:sp>
    </p:spTree>
    <p:extLst>
      <p:ext uri="{BB962C8B-B14F-4D97-AF65-F5344CB8AC3E}">
        <p14:creationId xmlns:p14="http://schemas.microsoft.com/office/powerpoint/2010/main" val="100963339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Date Placeholder 3"/>
          <p:cNvSpPr txBox="1">
            <a:spLocks/>
          </p:cNvSpPr>
          <p:nvPr userDrawn="1"/>
        </p:nvSpPr>
        <p:spPr>
          <a:xfrm>
            <a:off x="409575" y="6405563"/>
            <a:ext cx="2493963" cy="307975"/>
          </a:xfrm>
          <a:prstGeom prst="rect">
            <a:avLst/>
          </a:prstGeom>
        </p:spPr>
        <p:txBody>
          <a:bodyPr lIns="89896" tIns="44948" rIns="89896" bIns="44948" anchor="ctr"/>
          <a:lstStyle/>
          <a:p>
            <a:pPr defTabSz="899010" eaLnBrk="1" fontAlgn="auto" hangingPunct="1">
              <a:spcBef>
                <a:spcPts val="0"/>
              </a:spcBef>
              <a:spcAft>
                <a:spcPts val="0"/>
              </a:spcAft>
              <a:defRPr/>
            </a:pPr>
            <a:fld id="{B6CAB80B-39B1-40A9-9D70-E337B97384B5}" type="datetimeFigureOut">
              <a:rPr lang="en-US" sz="1412">
                <a:cs typeface="Arial" pitchFamily="34" charset="0"/>
              </a:rPr>
              <a:pPr defTabSz="899010" eaLnBrk="1" fontAlgn="auto" hangingPunct="1">
                <a:spcBef>
                  <a:spcPts val="0"/>
                </a:spcBef>
                <a:spcAft>
                  <a:spcPts val="0"/>
                </a:spcAft>
                <a:defRPr/>
              </a:pPr>
              <a:t>5/19/2022</a:t>
            </a:fld>
            <a:endParaRPr lang="en-US" sz="1412">
              <a:cs typeface="Arial" pitchFamily="34" charset="0"/>
            </a:endParaRPr>
          </a:p>
        </p:txBody>
      </p:sp>
      <p:sp>
        <p:nvSpPr>
          <p:cNvPr id="7" name="Slide Number Placeholder 5"/>
          <p:cNvSpPr txBox="1">
            <a:spLocks/>
          </p:cNvSpPr>
          <p:nvPr userDrawn="1"/>
        </p:nvSpPr>
        <p:spPr>
          <a:xfrm>
            <a:off x="8921750" y="6405563"/>
            <a:ext cx="2844800" cy="315912"/>
          </a:xfrm>
          <a:prstGeom prst="rect">
            <a:avLst/>
          </a:prstGeom>
        </p:spPr>
        <p:txBody>
          <a:bodyPr lIns="89896" tIns="44948" rIns="89896" bIns="44948" anchor="ctr"/>
          <a:lstStyle/>
          <a:p>
            <a:pPr algn="r" defTabSz="899010" eaLnBrk="1" fontAlgn="auto" hangingPunct="1">
              <a:spcBef>
                <a:spcPts val="0"/>
              </a:spcBef>
              <a:spcAft>
                <a:spcPts val="0"/>
              </a:spcAft>
              <a:defRPr/>
            </a:pPr>
            <a:endParaRPr lang="en-US" sz="1412" dirty="0">
              <a:cs typeface="Arial" pitchFamily="34" charset="0"/>
            </a:endParaRPr>
          </a:p>
        </p:txBody>
      </p:sp>
      <p:sp>
        <p:nvSpPr>
          <p:cNvPr id="8" name="Line 38"/>
          <p:cNvSpPr>
            <a:spLocks noChangeShapeType="1"/>
          </p:cNvSpPr>
          <p:nvPr userDrawn="1"/>
        </p:nvSpPr>
        <p:spPr bwMode="auto">
          <a:xfrm>
            <a:off x="401638" y="2019300"/>
            <a:ext cx="11361737" cy="0"/>
          </a:xfrm>
          <a:prstGeom prst="line">
            <a:avLst/>
          </a:prstGeom>
          <a:noFill/>
          <a:ln w="19050">
            <a:solidFill>
              <a:schemeClr val="tx1"/>
            </a:solidFill>
            <a:round/>
            <a:headEnd/>
            <a:tailEnd/>
          </a:ln>
          <a:effectLst/>
        </p:spPr>
        <p:txBody>
          <a:bodyPr wrap="none" lIns="89896" tIns="44948" rIns="89896" bIns="44948" anchor="ctr"/>
          <a:lstStyle/>
          <a:p>
            <a:pPr defTabSz="1018824" eaLnBrk="1" fontAlgn="auto" hangingPunct="1">
              <a:spcBef>
                <a:spcPts val="0"/>
              </a:spcBef>
              <a:spcAft>
                <a:spcPts val="0"/>
              </a:spcAft>
              <a:defRPr/>
            </a:pPr>
            <a:endParaRPr lang="en-US" sz="1765">
              <a:cs typeface="Arial" pitchFamily="34" charset="0"/>
            </a:endParaRPr>
          </a:p>
        </p:txBody>
      </p:sp>
      <p:sp>
        <p:nvSpPr>
          <p:cNvPr id="5" name="Title 1"/>
          <p:cNvSpPr>
            <a:spLocks noGrp="1"/>
          </p:cNvSpPr>
          <p:nvPr>
            <p:ph type="title"/>
          </p:nvPr>
        </p:nvSpPr>
        <p:spPr>
          <a:xfrm>
            <a:off x="399011" y="992393"/>
            <a:ext cx="11360727" cy="911711"/>
          </a:xfrm>
        </p:spPr>
        <p:txBody>
          <a:bodyPr/>
          <a:lstStyle/>
          <a:p>
            <a:r>
              <a:rPr lang="en-US"/>
              <a:t>Click to edit Master title style</a:t>
            </a:r>
          </a:p>
        </p:txBody>
      </p:sp>
      <p:sp>
        <p:nvSpPr>
          <p:cNvPr id="6" name="Content Placeholder 2"/>
          <p:cNvSpPr>
            <a:spLocks noGrp="1"/>
          </p:cNvSpPr>
          <p:nvPr>
            <p:ph idx="1"/>
          </p:nvPr>
        </p:nvSpPr>
        <p:spPr>
          <a:xfrm>
            <a:off x="399011" y="2097741"/>
            <a:ext cx="11360727" cy="422775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1"/>
          <p:cNvSpPr>
            <a:spLocks noGrp="1"/>
          </p:cNvSpPr>
          <p:nvPr>
            <p:ph type="dt" sz="half" idx="10"/>
          </p:nvPr>
        </p:nvSpPr>
        <p:spPr/>
        <p:txBody>
          <a:bodyPr/>
          <a:lstStyle>
            <a:lvl1pPr>
              <a:defRPr/>
            </a:lvl1pPr>
          </a:lstStyle>
          <a:p>
            <a:pPr>
              <a:defRPr/>
            </a:pPr>
            <a:fld id="{F811F860-05C5-45C8-ABF0-E24FF4F93C1B}" type="datetime1">
              <a:rPr lang="en-US"/>
              <a:pPr>
                <a:defRPr/>
              </a:pPr>
              <a:t>5/19/2022</a:t>
            </a:fld>
            <a:endParaRPr lang="en-US"/>
          </a:p>
        </p:txBody>
      </p:sp>
      <p:sp>
        <p:nvSpPr>
          <p:cNvPr id="10" name="Footer Placeholder 2"/>
          <p:cNvSpPr>
            <a:spLocks noGrp="1"/>
          </p:cNvSpPr>
          <p:nvPr>
            <p:ph type="ftr" sz="quarter" idx="11"/>
          </p:nvPr>
        </p:nvSpPr>
        <p:spPr/>
        <p:txBody>
          <a:bodyPr/>
          <a:lstStyle>
            <a:lvl1pPr>
              <a:defRPr/>
            </a:lvl1pPr>
          </a:lstStyle>
          <a:p>
            <a:pPr>
              <a:defRPr/>
            </a:pPr>
            <a:endParaRPr lang="en-US"/>
          </a:p>
        </p:txBody>
      </p:sp>
      <p:sp>
        <p:nvSpPr>
          <p:cNvPr id="11" name="Slide Number Placeholder 3"/>
          <p:cNvSpPr>
            <a:spLocks noGrp="1"/>
          </p:cNvSpPr>
          <p:nvPr>
            <p:ph type="sldNum" sz="quarter" idx="12"/>
          </p:nvPr>
        </p:nvSpPr>
        <p:spPr/>
        <p:txBody>
          <a:bodyPr/>
          <a:lstStyle>
            <a:lvl1pPr>
              <a:defRPr/>
            </a:lvl1pPr>
          </a:lstStyle>
          <a:p>
            <a:pPr>
              <a:defRPr/>
            </a:pPr>
            <a:r>
              <a:rPr lang="en-US"/>
              <a:t>Page </a:t>
            </a:r>
            <a:fld id="{1C50788F-021D-47AC-AB8C-58E5F09B692A}" type="slidenum">
              <a:rPr lang="en-US" smtClean="0"/>
              <a:pPr>
                <a:defRPr/>
              </a:pPr>
              <a:t>‹#›</a:t>
            </a:fld>
            <a:endParaRPr lang="en-US"/>
          </a:p>
        </p:txBody>
      </p:sp>
    </p:spTree>
    <p:extLst>
      <p:ext uri="{BB962C8B-B14F-4D97-AF65-F5344CB8AC3E}">
        <p14:creationId xmlns:p14="http://schemas.microsoft.com/office/powerpoint/2010/main" val="334114655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45689"/>
            <a:ext cx="4011084" cy="1162050"/>
          </a:xfrm>
        </p:spPr>
        <p:txBody>
          <a:bodyPr anchor="b"/>
          <a:lstStyle>
            <a:lvl1pPr algn="l">
              <a:defRPr sz="1941" b="1"/>
            </a:lvl1pPr>
          </a:lstStyle>
          <a:p>
            <a:r>
              <a:rPr lang="en-US"/>
              <a:t>Click to edit Master title style</a:t>
            </a:r>
            <a:endParaRPr lang="en-US" dirty="0"/>
          </a:p>
        </p:txBody>
      </p:sp>
      <p:sp>
        <p:nvSpPr>
          <p:cNvPr id="3" name="Content Placeholder 2"/>
          <p:cNvSpPr>
            <a:spLocks noGrp="1"/>
          </p:cNvSpPr>
          <p:nvPr>
            <p:ph idx="1"/>
          </p:nvPr>
        </p:nvSpPr>
        <p:spPr>
          <a:xfrm>
            <a:off x="4765964" y="1145689"/>
            <a:ext cx="6815667" cy="5002306"/>
          </a:xfrm>
        </p:spPr>
        <p:txBody>
          <a:bodyPr/>
          <a:lstStyle>
            <a:lvl1pPr>
              <a:defRPr sz="3177"/>
            </a:lvl1pPr>
            <a:lvl2pPr>
              <a:defRPr sz="2735"/>
            </a:lvl2pPr>
            <a:lvl3pPr>
              <a:defRPr sz="2382"/>
            </a:lvl3pPr>
            <a:lvl4pPr>
              <a:defRPr sz="1941"/>
            </a:lvl4pPr>
            <a:lvl5pPr>
              <a:defRPr sz="1941"/>
            </a:lvl5pPr>
            <a:lvl6pPr>
              <a:defRPr sz="1941"/>
            </a:lvl6pPr>
            <a:lvl7pPr>
              <a:defRPr sz="1941"/>
            </a:lvl7pPr>
            <a:lvl8pPr>
              <a:defRPr sz="1941"/>
            </a:lvl8pPr>
            <a:lvl9pPr>
              <a:defRPr sz="1941"/>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2355925"/>
            <a:ext cx="4011084" cy="3775934"/>
          </a:xfrm>
        </p:spPr>
        <p:txBody>
          <a:bodyPr/>
          <a:lstStyle>
            <a:lvl1pPr marL="0" indent="0">
              <a:buNone/>
              <a:defRPr sz="1412"/>
            </a:lvl1pPr>
            <a:lvl2pPr marL="449505" indent="0">
              <a:buNone/>
              <a:defRPr sz="1147"/>
            </a:lvl2pPr>
            <a:lvl3pPr marL="899010" indent="0">
              <a:buNone/>
              <a:defRPr sz="971"/>
            </a:lvl3pPr>
            <a:lvl4pPr marL="1348516" indent="0">
              <a:buNone/>
              <a:defRPr sz="882"/>
            </a:lvl4pPr>
            <a:lvl5pPr marL="1798021" indent="0">
              <a:buNone/>
              <a:defRPr sz="882"/>
            </a:lvl5pPr>
            <a:lvl6pPr marL="2247527" indent="0">
              <a:buNone/>
              <a:defRPr sz="882"/>
            </a:lvl6pPr>
            <a:lvl7pPr marL="2697032" indent="0">
              <a:buNone/>
              <a:defRPr sz="882"/>
            </a:lvl7pPr>
            <a:lvl8pPr marL="3146538" indent="0">
              <a:buNone/>
              <a:defRPr sz="882"/>
            </a:lvl8pPr>
            <a:lvl9pPr marL="3596043" indent="0">
              <a:buNone/>
              <a:defRPr sz="882"/>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FC7114BF-381C-44C0-BDE9-3CA28CC06FF8}" type="datetime1">
              <a:rPr lang="en-US"/>
              <a:pPr>
                <a:defRPr/>
              </a:pPr>
              <a:t>5/19/2022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57B398C3-3D2C-401A-849E-BCAB4BA3914C}" type="slidenum">
              <a:rPr lang="en-US" smtClean="0"/>
              <a:pPr>
                <a:defRPr/>
              </a:pPr>
              <a:t>‹#›</a:t>
            </a:fld>
            <a:endParaRPr lang="en-US"/>
          </a:p>
        </p:txBody>
      </p:sp>
    </p:spTree>
    <p:extLst>
      <p:ext uri="{BB962C8B-B14F-4D97-AF65-F5344CB8AC3E}">
        <p14:creationId xmlns:p14="http://schemas.microsoft.com/office/powerpoint/2010/main" val="351781461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0"/>
            <a:ext cx="7315200" cy="566738"/>
          </a:xfrm>
        </p:spPr>
        <p:txBody>
          <a:bodyPr anchor="b"/>
          <a:lstStyle>
            <a:lvl1pPr algn="l">
              <a:defRPr sz="1941" b="1"/>
            </a:lvl1pPr>
          </a:lstStyle>
          <a:p>
            <a:r>
              <a:rPr lang="en-US"/>
              <a:t>Click to edit Master title style</a:t>
            </a:r>
          </a:p>
        </p:txBody>
      </p:sp>
      <p:sp>
        <p:nvSpPr>
          <p:cNvPr id="3" name="Picture Placeholder 2"/>
          <p:cNvSpPr>
            <a:spLocks noGrp="1"/>
          </p:cNvSpPr>
          <p:nvPr>
            <p:ph type="pic" idx="1"/>
          </p:nvPr>
        </p:nvSpPr>
        <p:spPr>
          <a:xfrm>
            <a:off x="2389718" y="1008530"/>
            <a:ext cx="7315200" cy="3719456"/>
          </a:xfrm>
        </p:spPr>
        <p:txBody>
          <a:bodyPr/>
          <a:lstStyle>
            <a:lvl1pPr marL="0" indent="0">
              <a:buNone/>
              <a:defRPr sz="3177"/>
            </a:lvl1pPr>
            <a:lvl2pPr marL="449505" indent="0">
              <a:buNone/>
              <a:defRPr sz="2735"/>
            </a:lvl2pPr>
            <a:lvl3pPr marL="899010" indent="0">
              <a:buNone/>
              <a:defRPr sz="2382"/>
            </a:lvl3pPr>
            <a:lvl4pPr marL="1348516" indent="0">
              <a:buNone/>
              <a:defRPr sz="1941"/>
            </a:lvl4pPr>
            <a:lvl5pPr marL="1798021" indent="0">
              <a:buNone/>
              <a:defRPr sz="1941"/>
            </a:lvl5pPr>
            <a:lvl6pPr marL="2247527" indent="0">
              <a:buNone/>
              <a:defRPr sz="1941"/>
            </a:lvl6pPr>
            <a:lvl7pPr marL="2697032" indent="0">
              <a:buNone/>
              <a:defRPr sz="1941"/>
            </a:lvl7pPr>
            <a:lvl8pPr marL="3146538" indent="0">
              <a:buNone/>
              <a:defRPr sz="1941"/>
            </a:lvl8pPr>
            <a:lvl9pPr marL="3596043" indent="0">
              <a:buNone/>
              <a:defRPr sz="1941"/>
            </a:lvl9pPr>
          </a:lstStyle>
          <a:p>
            <a:pPr lvl="0"/>
            <a:r>
              <a:rPr lang="en-US" noProof="0"/>
              <a:t>Click icon to add picture</a:t>
            </a:r>
          </a:p>
        </p:txBody>
      </p:sp>
      <p:sp>
        <p:nvSpPr>
          <p:cNvPr id="4" name="Text Placeholder 3"/>
          <p:cNvSpPr>
            <a:spLocks noGrp="1"/>
          </p:cNvSpPr>
          <p:nvPr>
            <p:ph type="body" sz="half" idx="2"/>
          </p:nvPr>
        </p:nvSpPr>
        <p:spPr>
          <a:xfrm>
            <a:off x="2389718" y="5367338"/>
            <a:ext cx="7315200" cy="804862"/>
          </a:xfrm>
        </p:spPr>
        <p:txBody>
          <a:bodyPr/>
          <a:lstStyle>
            <a:lvl1pPr marL="0" indent="0">
              <a:buNone/>
              <a:defRPr sz="1412"/>
            </a:lvl1pPr>
            <a:lvl2pPr marL="449505" indent="0">
              <a:buNone/>
              <a:defRPr sz="1147"/>
            </a:lvl2pPr>
            <a:lvl3pPr marL="899010" indent="0">
              <a:buNone/>
              <a:defRPr sz="971"/>
            </a:lvl3pPr>
            <a:lvl4pPr marL="1348516" indent="0">
              <a:buNone/>
              <a:defRPr sz="882"/>
            </a:lvl4pPr>
            <a:lvl5pPr marL="1798021" indent="0">
              <a:buNone/>
              <a:defRPr sz="882"/>
            </a:lvl5pPr>
            <a:lvl6pPr marL="2247527" indent="0">
              <a:buNone/>
              <a:defRPr sz="882"/>
            </a:lvl6pPr>
            <a:lvl7pPr marL="2697032" indent="0">
              <a:buNone/>
              <a:defRPr sz="882"/>
            </a:lvl7pPr>
            <a:lvl8pPr marL="3146538" indent="0">
              <a:buNone/>
              <a:defRPr sz="882"/>
            </a:lvl8pPr>
            <a:lvl9pPr marL="3596043" indent="0">
              <a:buNone/>
              <a:defRPr sz="882"/>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FC7114BF-381C-44C0-BDE9-3CA28CC06FF8}" type="datetime1">
              <a:rPr lang="en-US"/>
              <a:pPr>
                <a:defRPr/>
              </a:pPr>
              <a:t>5/19/2022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r>
              <a:rPr lang="en-US"/>
              <a:t>Page </a:t>
            </a:r>
            <a:fld id="{32C632EB-6258-44E7-AA2F-8469C96484DC}" type="slidenum">
              <a:rPr lang="en-US" smtClean="0"/>
              <a:pPr>
                <a:defRPr/>
              </a:pPr>
              <a:t>‹#›</a:t>
            </a:fld>
            <a:endParaRPr lang="en-US"/>
          </a:p>
        </p:txBody>
      </p:sp>
    </p:spTree>
    <p:extLst>
      <p:ext uri="{BB962C8B-B14F-4D97-AF65-F5344CB8AC3E}">
        <p14:creationId xmlns:p14="http://schemas.microsoft.com/office/powerpoint/2010/main" val="3980011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FC7114BF-381C-44C0-BDE9-3CA28CC06FF8}" type="datetime1">
              <a:rPr lang="en-US"/>
              <a:pPr>
                <a:defRPr/>
              </a:pPr>
              <a:t>5/19/2022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Page </a:t>
            </a:r>
            <a:fld id="{C702185A-BA7A-49AA-BD62-A70BEBB6A4C5}" type="slidenum">
              <a:rPr lang="en-US" smtClean="0"/>
              <a:pPr>
                <a:defRPr/>
              </a:pPr>
              <a:t>‹#›</a:t>
            </a:fld>
            <a:endParaRPr lang="en-US"/>
          </a:p>
        </p:txBody>
      </p:sp>
    </p:spTree>
    <p:extLst>
      <p:ext uri="{BB962C8B-B14F-4D97-AF65-F5344CB8AC3E}">
        <p14:creationId xmlns:p14="http://schemas.microsoft.com/office/powerpoint/2010/main" val="26808857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073075"/>
            <a:ext cx="2743200" cy="505071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073075"/>
            <a:ext cx="8026400" cy="505071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FC7114BF-381C-44C0-BDE9-3CA28CC06FF8}" type="datetime1">
              <a:rPr lang="en-US"/>
              <a:pPr>
                <a:defRPr/>
              </a:pPr>
              <a:t>5/19/2022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Page </a:t>
            </a:r>
            <a:fld id="{ACB52026-0DA4-4AB4-BA81-26AB6E633097}" type="slidenum">
              <a:rPr lang="en-US" smtClean="0"/>
              <a:pPr>
                <a:defRPr/>
              </a:pPr>
              <a:t>‹#›</a:t>
            </a:fld>
            <a:endParaRPr lang="en-US"/>
          </a:p>
        </p:txBody>
      </p:sp>
    </p:spTree>
    <p:extLst>
      <p:ext uri="{BB962C8B-B14F-4D97-AF65-F5344CB8AC3E}">
        <p14:creationId xmlns:p14="http://schemas.microsoft.com/office/powerpoint/2010/main" val="16973425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65760" y="2081605"/>
            <a:ext cx="11116887" cy="1731483"/>
          </a:xfrm>
          <a:noFill/>
          <a:ln w="9525">
            <a:noFill/>
            <a:miter lim="800000"/>
            <a:headEnd/>
            <a:tailEnd/>
          </a:ln>
          <a:effectLst/>
        </p:spPr>
        <p:txBody>
          <a:bodyPr lIns="101838" tIns="50919" rIns="101838" bIns="50919" numCol="6">
            <a:spAutoFit/>
          </a:bodyPr>
          <a:lstStyle>
            <a:lvl1pPr algn="l" defTabSz="899215" rtl="0" fontAlgn="base">
              <a:lnSpc>
                <a:spcPts val="706"/>
              </a:lnSpc>
              <a:spcAft>
                <a:spcPct val="0"/>
              </a:spcAft>
              <a:buNone/>
              <a:defRPr lang="en-US" sz="794" b="1" kern="1200" smtClean="0">
                <a:solidFill>
                  <a:schemeClr val="tx1"/>
                </a:solidFill>
                <a:latin typeface="Arial" pitchFamily="34" charset="0"/>
                <a:ea typeface="+mn-ea"/>
                <a:cs typeface="Arial" pitchFamily="34" charset="0"/>
              </a:defRPr>
            </a:lvl1pPr>
            <a:lvl2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2pPr>
            <a:lvl3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3pPr>
            <a:lvl4pPr algn="l" defTabSz="899215" rtl="0" fontAlgn="base">
              <a:lnSpc>
                <a:spcPts val="706"/>
              </a:lnSpc>
              <a:spcAft>
                <a:spcPct val="0"/>
              </a:spcAft>
              <a:buNone/>
              <a:defRPr lang="en-US" sz="794" b="0" kern="1200" smtClean="0">
                <a:solidFill>
                  <a:schemeClr val="tx1"/>
                </a:solidFill>
                <a:latin typeface="Arial" pitchFamily="34" charset="0"/>
                <a:ea typeface="+mn-ea"/>
                <a:cs typeface="Arial" pitchFamily="34" charset="0"/>
              </a:defRPr>
            </a:lvl4pPr>
            <a:lvl5pPr algn="l" defTabSz="899215" rtl="0" fontAlgn="base">
              <a:lnSpc>
                <a:spcPts val="706"/>
              </a:lnSpc>
              <a:spcAft>
                <a:spcPct val="0"/>
              </a:spcAft>
              <a:buNone/>
              <a:defRPr lang="en-US" sz="794" b="0" kern="1200" dirty="0">
                <a:solidFill>
                  <a:schemeClr val="tx1"/>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p:txBody>
          <a:bodyPr/>
          <a:lstStyle>
            <a:lvl1pPr>
              <a:defRPr smtClean="0">
                <a:latin typeface="Arial" pitchFamily="34" charset="0"/>
                <a:cs typeface="Arial" pitchFamily="34" charset="0"/>
              </a:defRPr>
            </a:lvl1pPr>
          </a:lstStyle>
          <a:p>
            <a:pPr>
              <a:defRPr/>
            </a:pPr>
            <a:fld id="{498CE5CB-C5C1-416C-9C65-F4DBDDD31568}" type="datetime1">
              <a:rPr lang="en-US"/>
              <a:pPr>
                <a:defRPr/>
              </a:pPr>
              <a:t>5/19/2022</a:t>
            </a:fld>
            <a:endParaRPr lang="en-US"/>
          </a:p>
        </p:txBody>
      </p:sp>
      <p:sp>
        <p:nvSpPr>
          <p:cNvPr id="5" name="Rectangle 6"/>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US"/>
          </a:p>
        </p:txBody>
      </p:sp>
      <p:sp>
        <p:nvSpPr>
          <p:cNvPr id="6" name="Rectangle 7"/>
          <p:cNvSpPr>
            <a:spLocks noGrp="1" noChangeArrowheads="1"/>
          </p:cNvSpPr>
          <p:nvPr>
            <p:ph type="sldNum" sz="quarter" idx="12"/>
          </p:nvPr>
        </p:nvSpPr>
        <p:spPr/>
        <p:txBody>
          <a:bodyPr/>
          <a:lstStyle>
            <a:lvl1pPr>
              <a:defRPr dirty="0">
                <a:latin typeface="Arial" pitchFamily="34" charset="0"/>
                <a:cs typeface="Arial" pitchFamily="34" charset="0"/>
              </a:defRPr>
            </a:lvl1pPr>
          </a:lstStyle>
          <a:p>
            <a:pPr>
              <a:defRPr/>
            </a:pPr>
            <a:r>
              <a:rPr lang="en-US"/>
              <a:t>Page </a:t>
            </a:r>
            <a:fld id="{1ED6ACD2-4C3B-49E7-AA1B-89C10C6976CD}" type="slidenum">
              <a:rPr lang="en-US" smtClean="0"/>
              <a:pPr>
                <a:defRPr/>
              </a:pPr>
              <a:t>‹#›</a:t>
            </a:fld>
            <a:endParaRPr lang="en-US"/>
          </a:p>
        </p:txBody>
      </p:sp>
    </p:spTree>
    <p:extLst>
      <p:ext uri="{BB962C8B-B14F-4D97-AF65-F5344CB8AC3E}">
        <p14:creationId xmlns:p14="http://schemas.microsoft.com/office/powerpoint/2010/main" val="26907819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a:t>Click to edit Master title style</a:t>
            </a:r>
            <a:endParaRPr lang="en-US" dirty="0"/>
          </a:p>
        </p:txBody>
      </p:sp>
      <p:sp>
        <p:nvSpPr>
          <p:cNvPr id="7" name="Content Placeholder 2"/>
          <p:cNvSpPr>
            <a:spLocks noGrp="1"/>
          </p:cNvSpPr>
          <p:nvPr>
            <p:ph idx="1"/>
          </p:nvPr>
        </p:nvSpPr>
        <p:spPr>
          <a:xfrm>
            <a:off x="365760" y="2081605"/>
            <a:ext cx="11116887" cy="553662"/>
          </a:xfrm>
          <a:noFill/>
          <a:ln w="9525">
            <a:noFill/>
            <a:miter lim="800000"/>
            <a:headEnd/>
            <a:tailEnd/>
          </a:ln>
          <a:effectLst/>
        </p:spPr>
        <p:txBody>
          <a:bodyPr wrap="square" lIns="101838" tIns="50919" rIns="101838" bIns="50919" numCol="6">
            <a:spAutoFit/>
          </a:bodyPr>
          <a:lstStyle>
            <a:lvl1pPr algn="l" defTabSz="899215" rtl="0" eaLnBrk="1" fontAlgn="base" hangingPunct="1">
              <a:lnSpc>
                <a:spcPts val="706"/>
              </a:lnSpc>
              <a:spcBef>
                <a:spcPct val="25000"/>
              </a:spcBef>
              <a:spcAft>
                <a:spcPct val="0"/>
              </a:spcAft>
              <a:buNone/>
              <a:defRPr lang="en-US" sz="794" b="1" kern="1200" dirty="0" smtClean="0">
                <a:solidFill>
                  <a:schemeClr val="tx1"/>
                </a:solidFill>
                <a:latin typeface="Arial" pitchFamily="34" charset="0"/>
                <a:ea typeface="+mn-ea"/>
                <a:cs typeface="Arial" pitchFamily="34" charset="0"/>
              </a:defRPr>
            </a:lvl1pPr>
            <a:lvl2pPr algn="l" defTabSz="899215" rtl="0" eaLnBrk="1" fontAlgn="base" hangingPunct="1">
              <a:lnSpc>
                <a:spcPts val="706"/>
              </a:lnSpc>
              <a:spcBef>
                <a:spcPct val="25000"/>
              </a:spcBef>
              <a:spcAft>
                <a:spcPct val="0"/>
              </a:spcAft>
              <a:buNone/>
              <a:defRPr lang="en-US" sz="794" b="0" kern="1200" dirty="0" smtClean="0">
                <a:solidFill>
                  <a:schemeClr val="tx1"/>
                </a:solidFill>
                <a:latin typeface="Arial" pitchFamily="34" charset="0"/>
                <a:ea typeface="+mn-ea"/>
                <a:cs typeface="Arial" pitchFamily="34" charset="0"/>
              </a:defRPr>
            </a:lvl2pPr>
            <a:lvl3pPr marL="1065064" algn="l" defTabSz="899215" rtl="0" eaLnBrk="1" fontAlgn="base" hangingPunct="1">
              <a:lnSpc>
                <a:spcPts val="706"/>
              </a:lnSpc>
              <a:spcBef>
                <a:spcPct val="25000"/>
              </a:spcBef>
              <a:spcAft>
                <a:spcPct val="0"/>
              </a:spcAft>
              <a:buNone/>
              <a:defRPr lang="en-US" sz="794" b="0" kern="1200" dirty="0" smtClean="0">
                <a:solidFill>
                  <a:schemeClr val="tx1"/>
                </a:solidFill>
                <a:latin typeface="Arial" pitchFamily="34" charset="0"/>
                <a:ea typeface="+mn-ea"/>
                <a:cs typeface="Arial" pitchFamily="34" charset="0"/>
              </a:defRPr>
            </a:lvl3pPr>
            <a:lvl4pPr marL="1403948" algn="l" defTabSz="899215" rtl="0" eaLnBrk="1" fontAlgn="base" hangingPunct="1">
              <a:lnSpc>
                <a:spcPts val="706"/>
              </a:lnSpc>
              <a:spcBef>
                <a:spcPts val="143"/>
              </a:spcBef>
              <a:spcAft>
                <a:spcPct val="0"/>
              </a:spcAft>
              <a:buNone/>
              <a:defRPr lang="en-US" sz="794" b="0" kern="1200" dirty="0" smtClean="0">
                <a:solidFill>
                  <a:schemeClr val="tx1"/>
                </a:solidFill>
                <a:latin typeface="Arial" pitchFamily="34" charset="0"/>
                <a:ea typeface="+mn-ea"/>
                <a:cs typeface="Arial" pitchFamily="34" charset="0"/>
              </a:defRPr>
            </a:lvl4pPr>
            <a:lvl5pPr marL="1742832" algn="l" defTabSz="899215" rtl="0" eaLnBrk="1" fontAlgn="base" hangingPunct="1">
              <a:lnSpc>
                <a:spcPts val="706"/>
              </a:lnSpc>
              <a:spcBef>
                <a:spcPts val="143"/>
              </a:spcBef>
              <a:spcAft>
                <a:spcPct val="0"/>
              </a:spcAft>
              <a:buNone/>
              <a:defRPr lang="en-US" sz="794" b="0" kern="1200" dirty="0">
                <a:solidFill>
                  <a:schemeClr val="tx1"/>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p:cNvSpPr>
            <a:spLocks noGrp="1" noChangeArrowheads="1"/>
          </p:cNvSpPr>
          <p:nvPr>
            <p:ph type="dt" sz="half" idx="10"/>
          </p:nvPr>
        </p:nvSpPr>
        <p:spPr/>
        <p:txBody>
          <a:bodyPr/>
          <a:lstStyle>
            <a:lvl1pPr>
              <a:defRPr smtClean="0">
                <a:latin typeface="Arial" pitchFamily="34" charset="0"/>
                <a:cs typeface="Arial" pitchFamily="34" charset="0"/>
              </a:defRPr>
            </a:lvl1pPr>
          </a:lstStyle>
          <a:p>
            <a:pPr>
              <a:defRPr/>
            </a:pPr>
            <a:fld id="{942619A7-4763-4B70-93AC-7993BAB67675}" type="datetime1">
              <a:rPr lang="en-US"/>
              <a:pPr>
                <a:defRPr/>
              </a:pPr>
              <a:t>5/19/2022</a:t>
            </a:fld>
            <a:endParaRPr lang="en-US"/>
          </a:p>
        </p:txBody>
      </p:sp>
      <p:sp>
        <p:nvSpPr>
          <p:cNvPr id="5" name="Rectangle 6"/>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US"/>
          </a:p>
        </p:txBody>
      </p:sp>
      <p:sp>
        <p:nvSpPr>
          <p:cNvPr id="6" name="Rectangle 7"/>
          <p:cNvSpPr>
            <a:spLocks noGrp="1" noChangeArrowheads="1"/>
          </p:cNvSpPr>
          <p:nvPr>
            <p:ph type="sldNum" sz="quarter" idx="12"/>
          </p:nvPr>
        </p:nvSpPr>
        <p:spPr/>
        <p:txBody>
          <a:bodyPr/>
          <a:lstStyle>
            <a:lvl1pPr>
              <a:defRPr dirty="0">
                <a:latin typeface="Arial" pitchFamily="34" charset="0"/>
                <a:cs typeface="Arial" pitchFamily="34" charset="0"/>
              </a:defRPr>
            </a:lvl1pPr>
          </a:lstStyle>
          <a:p>
            <a:pPr>
              <a:defRPr/>
            </a:pPr>
            <a:r>
              <a:rPr lang="en-US"/>
              <a:t>Page </a:t>
            </a:r>
            <a:fld id="{C1C81BA7-3898-4910-B82D-6CAA83F09602}" type="slidenum">
              <a:rPr lang="en-US" smtClean="0"/>
              <a:pPr>
                <a:defRPr/>
              </a:pPr>
              <a:t>‹#›</a:t>
            </a:fld>
            <a:endParaRPr lang="en-US"/>
          </a:p>
        </p:txBody>
      </p:sp>
    </p:spTree>
    <p:extLst>
      <p:ext uri="{BB962C8B-B14F-4D97-AF65-F5344CB8AC3E}">
        <p14:creationId xmlns:p14="http://schemas.microsoft.com/office/powerpoint/2010/main" val="17941454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3" name="Line 38"/>
          <p:cNvSpPr>
            <a:spLocks noChangeShapeType="1"/>
          </p:cNvSpPr>
          <p:nvPr userDrawn="1"/>
        </p:nvSpPr>
        <p:spPr bwMode="auto">
          <a:xfrm>
            <a:off x="398463" y="2017713"/>
            <a:ext cx="11361737" cy="0"/>
          </a:xfrm>
          <a:prstGeom prst="line">
            <a:avLst/>
          </a:prstGeom>
          <a:noFill/>
          <a:ln w="19050">
            <a:solidFill>
              <a:schemeClr val="tx1"/>
            </a:solidFill>
            <a:round/>
            <a:headEnd/>
            <a:tailEnd/>
          </a:ln>
          <a:effectLst/>
        </p:spPr>
        <p:txBody>
          <a:bodyPr wrap="none" lIns="100162" tIns="50081" rIns="100162" bIns="50081" anchor="ctr"/>
          <a:lstStyle/>
          <a:p>
            <a:pPr defTabSz="1018824" eaLnBrk="1" fontAlgn="auto" hangingPunct="1">
              <a:spcBef>
                <a:spcPts val="0"/>
              </a:spcBef>
              <a:spcAft>
                <a:spcPts val="0"/>
              </a:spcAft>
              <a:defRPr/>
            </a:pPr>
            <a:endParaRPr lang="en-US" sz="1765">
              <a:cs typeface="Arial" pitchFamily="34" charset="0"/>
            </a:endParaRPr>
          </a:p>
        </p:txBody>
      </p:sp>
      <p:sp>
        <p:nvSpPr>
          <p:cNvPr id="7" name="Content Placeholder 6"/>
          <p:cNvSpPr>
            <a:spLocks noGrp="1"/>
          </p:cNvSpPr>
          <p:nvPr>
            <p:ph sz="quarter" idx="13"/>
          </p:nvPr>
        </p:nvSpPr>
        <p:spPr>
          <a:xfrm>
            <a:off x="461818" y="2353235"/>
            <a:ext cx="112776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1941"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1941"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1941" b="1" kern="1200" dirty="0">
                <a:solidFill>
                  <a:srgbClr val="000000"/>
                </a:solidFill>
                <a:latin typeface="Arial" pitchFamily="34" charset="0"/>
                <a:ea typeface="+mn-ea"/>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4"/>
          </p:nvPr>
        </p:nvSpPr>
        <p:spPr/>
        <p:txBody>
          <a:bodyPr/>
          <a:lstStyle>
            <a:lvl1pPr>
              <a:defRPr/>
            </a:lvl1pPr>
          </a:lstStyle>
          <a:p>
            <a:pPr>
              <a:defRPr/>
            </a:pPr>
            <a:fld id="{B65E777A-27B5-46BD-A1D1-F33971455DB1}" type="datetime1">
              <a:rPr lang="en-US"/>
              <a:pPr>
                <a:defRPr/>
              </a:pPr>
              <a:t>5/19/2022</a:t>
            </a:fld>
            <a:endParaRPr lang="en-US"/>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pPr>
              <a:defRPr/>
            </a:pPr>
            <a:r>
              <a:rPr lang="en-US"/>
              <a:t>Page </a:t>
            </a:r>
            <a:fld id="{292A9027-E7E0-4DCB-BDB8-FEFB8E64F9E8}" type="slidenum">
              <a:rPr lang="en-US" smtClean="0"/>
              <a:pPr>
                <a:defRPr/>
              </a:pPr>
              <a:t>‹#›</a:t>
            </a:fld>
            <a:endParaRPr lang="en-US"/>
          </a:p>
        </p:txBody>
      </p:sp>
    </p:spTree>
    <p:extLst>
      <p:ext uri="{BB962C8B-B14F-4D97-AF65-F5344CB8AC3E}">
        <p14:creationId xmlns:p14="http://schemas.microsoft.com/office/powerpoint/2010/main" val="186853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36AE686-03BA-4C70-A8FF-20E594350591}" type="datetimeFigureOut">
              <a:rPr lang="en-US"/>
              <a:pPr>
                <a:defRPr/>
              </a:pPr>
              <a:t>5/19/2022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5E70C86-9583-48DB-862F-DCC96F2275F5}" type="slidenum">
              <a:rPr lang="en-US"/>
              <a:pPr>
                <a:defRPr/>
              </a:pPr>
              <a:t>‹#›</a:t>
            </a:fld>
            <a:endParaRPr lang="en-US"/>
          </a:p>
        </p:txBody>
      </p:sp>
    </p:spTree>
    <p:extLst>
      <p:ext uri="{BB962C8B-B14F-4D97-AF65-F5344CB8AC3E}">
        <p14:creationId xmlns:p14="http://schemas.microsoft.com/office/powerpoint/2010/main" val="1009655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Date Placeholder 3"/>
          <p:cNvSpPr txBox="1">
            <a:spLocks/>
          </p:cNvSpPr>
          <p:nvPr/>
        </p:nvSpPr>
        <p:spPr>
          <a:xfrm>
            <a:off x="409575" y="6405563"/>
            <a:ext cx="2493963" cy="307975"/>
          </a:xfrm>
          <a:prstGeom prst="rect">
            <a:avLst/>
          </a:prstGeom>
        </p:spPr>
        <p:txBody>
          <a:bodyPr lIns="89896" tIns="44948" rIns="89896" bIns="44948" anchor="ctr"/>
          <a:lstStyle/>
          <a:p>
            <a:pPr defTabSz="899010" eaLnBrk="1" fontAlgn="auto" hangingPunct="1">
              <a:spcBef>
                <a:spcPts val="0"/>
              </a:spcBef>
              <a:spcAft>
                <a:spcPts val="0"/>
              </a:spcAft>
              <a:defRPr/>
            </a:pPr>
            <a:fld id="{B6CAB80B-39B1-40A9-9D70-E337B97384B5}" type="datetimeFigureOut">
              <a:rPr lang="en-US" sz="1412">
                <a:cs typeface="Arial" pitchFamily="34" charset="0"/>
              </a:rPr>
              <a:pPr defTabSz="899010" eaLnBrk="1" fontAlgn="auto" hangingPunct="1">
                <a:spcBef>
                  <a:spcPts val="0"/>
                </a:spcBef>
                <a:spcAft>
                  <a:spcPts val="0"/>
                </a:spcAft>
                <a:defRPr/>
              </a:pPr>
              <a:t>5/19/2022</a:t>
            </a:fld>
            <a:endParaRPr lang="en-US" sz="1412">
              <a:cs typeface="Arial" pitchFamily="34" charset="0"/>
            </a:endParaRPr>
          </a:p>
        </p:txBody>
      </p:sp>
      <p:sp>
        <p:nvSpPr>
          <p:cNvPr id="7" name="Slide Number Placeholder 5"/>
          <p:cNvSpPr txBox="1">
            <a:spLocks/>
          </p:cNvSpPr>
          <p:nvPr/>
        </p:nvSpPr>
        <p:spPr>
          <a:xfrm>
            <a:off x="8921750" y="6405563"/>
            <a:ext cx="2844800" cy="315912"/>
          </a:xfrm>
          <a:prstGeom prst="rect">
            <a:avLst/>
          </a:prstGeom>
        </p:spPr>
        <p:txBody>
          <a:bodyPr lIns="89896" tIns="44948" rIns="89896" bIns="44948" anchor="ctr"/>
          <a:lstStyle/>
          <a:p>
            <a:pPr algn="r" defTabSz="899010" eaLnBrk="1" fontAlgn="auto" hangingPunct="1">
              <a:spcBef>
                <a:spcPts val="0"/>
              </a:spcBef>
              <a:spcAft>
                <a:spcPts val="0"/>
              </a:spcAft>
              <a:defRPr/>
            </a:pPr>
            <a:fld id="{CE50AFE4-33EF-4A1D-91FD-CA42C2D023D7}" type="slidenum">
              <a:rPr lang="en-US" sz="1412">
                <a:cs typeface="Arial" pitchFamily="34" charset="0"/>
              </a:rPr>
              <a:pPr algn="r" defTabSz="899010" eaLnBrk="1" fontAlgn="auto" hangingPunct="1">
                <a:spcBef>
                  <a:spcPts val="0"/>
                </a:spcBef>
                <a:spcAft>
                  <a:spcPts val="0"/>
                </a:spcAft>
                <a:defRPr/>
              </a:pPr>
              <a:t>‹#›</a:t>
            </a:fld>
            <a:endParaRPr lang="en-US" sz="1412" dirty="0">
              <a:cs typeface="Arial" pitchFamily="34" charset="0"/>
            </a:endParaRPr>
          </a:p>
        </p:txBody>
      </p:sp>
      <p:sp>
        <p:nvSpPr>
          <p:cNvPr id="8" name="Line 38"/>
          <p:cNvSpPr>
            <a:spLocks noChangeShapeType="1"/>
          </p:cNvSpPr>
          <p:nvPr/>
        </p:nvSpPr>
        <p:spPr bwMode="auto">
          <a:xfrm>
            <a:off x="401638" y="2019300"/>
            <a:ext cx="11361737" cy="0"/>
          </a:xfrm>
          <a:prstGeom prst="line">
            <a:avLst/>
          </a:prstGeom>
          <a:noFill/>
          <a:ln w="19050">
            <a:solidFill>
              <a:schemeClr val="tx1"/>
            </a:solidFill>
            <a:round/>
            <a:headEnd/>
            <a:tailEnd/>
          </a:ln>
          <a:effectLst/>
        </p:spPr>
        <p:txBody>
          <a:bodyPr wrap="none" lIns="89896" tIns="44948" rIns="89896" bIns="44948" anchor="ctr"/>
          <a:lstStyle/>
          <a:p>
            <a:pPr defTabSz="1018824" eaLnBrk="1" fontAlgn="auto" hangingPunct="1">
              <a:spcBef>
                <a:spcPts val="0"/>
              </a:spcBef>
              <a:spcAft>
                <a:spcPts val="0"/>
              </a:spcAft>
              <a:defRPr/>
            </a:pPr>
            <a:endParaRPr lang="en-US" sz="1588">
              <a:cs typeface="Arial" pitchFamily="34" charset="0"/>
            </a:endParaRPr>
          </a:p>
        </p:txBody>
      </p:sp>
      <p:sp>
        <p:nvSpPr>
          <p:cNvPr id="5" name="Title 1"/>
          <p:cNvSpPr>
            <a:spLocks noGrp="1"/>
          </p:cNvSpPr>
          <p:nvPr>
            <p:ph type="title"/>
          </p:nvPr>
        </p:nvSpPr>
        <p:spPr>
          <a:xfrm>
            <a:off x="399011" y="992393"/>
            <a:ext cx="11360727" cy="911711"/>
          </a:xfrm>
        </p:spPr>
        <p:txBody>
          <a:bodyPr/>
          <a:lstStyle/>
          <a:p>
            <a:r>
              <a:rPr lang="en-US"/>
              <a:t>Click to edit Master title style</a:t>
            </a:r>
          </a:p>
        </p:txBody>
      </p:sp>
      <p:sp>
        <p:nvSpPr>
          <p:cNvPr id="6" name="Content Placeholder 2"/>
          <p:cNvSpPr>
            <a:spLocks noGrp="1"/>
          </p:cNvSpPr>
          <p:nvPr>
            <p:ph idx="1"/>
          </p:nvPr>
        </p:nvSpPr>
        <p:spPr>
          <a:xfrm>
            <a:off x="399011" y="2097741"/>
            <a:ext cx="11360727" cy="422775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1"/>
          <p:cNvSpPr>
            <a:spLocks noGrp="1"/>
          </p:cNvSpPr>
          <p:nvPr>
            <p:ph type="dt" sz="half" idx="10"/>
          </p:nvPr>
        </p:nvSpPr>
        <p:spPr/>
        <p:txBody>
          <a:bodyPr/>
          <a:lstStyle>
            <a:lvl1pPr>
              <a:defRPr/>
            </a:lvl1pPr>
          </a:lstStyle>
          <a:p>
            <a:pPr>
              <a:defRPr/>
            </a:pPr>
            <a:fld id="{C1889972-A165-47DD-824F-644E02821454}" type="datetimeFigureOut">
              <a:rPr lang="en-US"/>
              <a:pPr>
                <a:defRPr/>
              </a:pPr>
              <a:t>5/19/2022</a:t>
            </a:fld>
            <a:endParaRPr lang="en-US"/>
          </a:p>
        </p:txBody>
      </p:sp>
      <p:sp>
        <p:nvSpPr>
          <p:cNvPr id="10" name="Footer Placeholder 2"/>
          <p:cNvSpPr>
            <a:spLocks noGrp="1"/>
          </p:cNvSpPr>
          <p:nvPr>
            <p:ph type="ftr" sz="quarter" idx="11"/>
          </p:nvPr>
        </p:nvSpPr>
        <p:spPr/>
        <p:txBody>
          <a:bodyPr/>
          <a:lstStyle>
            <a:lvl1pPr>
              <a:defRPr/>
            </a:lvl1pPr>
          </a:lstStyle>
          <a:p>
            <a:pPr>
              <a:defRPr/>
            </a:pPr>
            <a:endParaRPr lang="en-US"/>
          </a:p>
        </p:txBody>
      </p:sp>
      <p:sp>
        <p:nvSpPr>
          <p:cNvPr id="11" name="Slide Number Placeholder 3"/>
          <p:cNvSpPr>
            <a:spLocks noGrp="1"/>
          </p:cNvSpPr>
          <p:nvPr>
            <p:ph type="sldNum" sz="quarter" idx="12"/>
          </p:nvPr>
        </p:nvSpPr>
        <p:spPr/>
        <p:txBody>
          <a:bodyPr/>
          <a:lstStyle>
            <a:lvl1pPr>
              <a:defRPr/>
            </a:lvl1pPr>
          </a:lstStyle>
          <a:p>
            <a:pPr>
              <a:defRPr/>
            </a:pPr>
            <a:fld id="{DB04FE96-1E09-4C97-9668-75C902714A57}" type="slidenum">
              <a:rPr lang="en-US"/>
              <a:pPr>
                <a:defRPr/>
              </a:pPr>
              <a:t>‹#›</a:t>
            </a:fld>
            <a:endParaRPr lang="en-US"/>
          </a:p>
        </p:txBody>
      </p:sp>
    </p:spTree>
    <p:extLst>
      <p:ext uri="{BB962C8B-B14F-4D97-AF65-F5344CB8AC3E}">
        <p14:creationId xmlns:p14="http://schemas.microsoft.com/office/powerpoint/2010/main" val="24174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45689"/>
            <a:ext cx="4011084" cy="1162050"/>
          </a:xfrm>
        </p:spPr>
        <p:txBody>
          <a:bodyPr anchor="b"/>
          <a:lstStyle>
            <a:lvl1pPr algn="l">
              <a:defRPr sz="1941" b="1"/>
            </a:lvl1pPr>
          </a:lstStyle>
          <a:p>
            <a:r>
              <a:rPr lang="en-US"/>
              <a:t>Click to edit Master title style</a:t>
            </a:r>
          </a:p>
        </p:txBody>
      </p:sp>
      <p:sp>
        <p:nvSpPr>
          <p:cNvPr id="3" name="Content Placeholder 2"/>
          <p:cNvSpPr>
            <a:spLocks noGrp="1"/>
          </p:cNvSpPr>
          <p:nvPr>
            <p:ph idx="1"/>
          </p:nvPr>
        </p:nvSpPr>
        <p:spPr>
          <a:xfrm>
            <a:off x="4766734" y="1145689"/>
            <a:ext cx="6815667" cy="5002306"/>
          </a:xfrm>
        </p:spPr>
        <p:txBody>
          <a:bodyPr/>
          <a:lstStyle>
            <a:lvl1pPr>
              <a:defRPr sz="3177"/>
            </a:lvl1pPr>
            <a:lvl2pPr>
              <a:defRPr sz="2735"/>
            </a:lvl2pPr>
            <a:lvl3pPr>
              <a:defRPr sz="2382"/>
            </a:lvl3pPr>
            <a:lvl4pPr>
              <a:defRPr sz="1941"/>
            </a:lvl4pPr>
            <a:lvl5pPr>
              <a:defRPr sz="1941"/>
            </a:lvl5pPr>
            <a:lvl6pPr>
              <a:defRPr sz="1941"/>
            </a:lvl6pPr>
            <a:lvl7pPr>
              <a:defRPr sz="1941"/>
            </a:lvl7pPr>
            <a:lvl8pPr>
              <a:defRPr sz="1941"/>
            </a:lvl8pPr>
            <a:lvl9pPr>
              <a:defRPr sz="1941"/>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2355925"/>
            <a:ext cx="4011084" cy="3775934"/>
          </a:xfrm>
        </p:spPr>
        <p:txBody>
          <a:bodyPr/>
          <a:lstStyle>
            <a:lvl1pPr marL="0" indent="0">
              <a:buNone/>
              <a:defRPr sz="1412"/>
            </a:lvl1pPr>
            <a:lvl2pPr marL="449505" indent="0">
              <a:buNone/>
              <a:defRPr sz="1147"/>
            </a:lvl2pPr>
            <a:lvl3pPr marL="899010" indent="0">
              <a:buNone/>
              <a:defRPr sz="971"/>
            </a:lvl3pPr>
            <a:lvl4pPr marL="1348516" indent="0">
              <a:buNone/>
              <a:defRPr sz="882"/>
            </a:lvl4pPr>
            <a:lvl5pPr marL="1798021" indent="0">
              <a:buNone/>
              <a:defRPr sz="882"/>
            </a:lvl5pPr>
            <a:lvl6pPr marL="2247527" indent="0">
              <a:buNone/>
              <a:defRPr sz="882"/>
            </a:lvl6pPr>
            <a:lvl7pPr marL="2697032" indent="0">
              <a:buNone/>
              <a:defRPr sz="882"/>
            </a:lvl7pPr>
            <a:lvl8pPr marL="3146538" indent="0">
              <a:buNone/>
              <a:defRPr sz="882"/>
            </a:lvl8pPr>
            <a:lvl9pPr marL="3596043" indent="0">
              <a:buNone/>
              <a:defRPr sz="882"/>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FA6B2A59-DFC0-4A01-8D45-0C6D0E1A1A74}" type="datetimeFigureOut">
              <a:rPr lang="en-US"/>
              <a:pPr>
                <a:defRPr/>
              </a:pPr>
              <a:t>5/19/2022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36ED055-4928-41BC-8A56-8EA6D4BEFD37}" type="slidenum">
              <a:rPr lang="en-US"/>
              <a:pPr>
                <a:defRPr/>
              </a:pPr>
              <a:t>‹#›</a:t>
            </a:fld>
            <a:endParaRPr lang="en-US"/>
          </a:p>
        </p:txBody>
      </p:sp>
    </p:spTree>
    <p:extLst>
      <p:ext uri="{BB962C8B-B14F-4D97-AF65-F5344CB8AC3E}">
        <p14:creationId xmlns:p14="http://schemas.microsoft.com/office/powerpoint/2010/main" val="1508945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0"/>
            <a:ext cx="7315200" cy="566738"/>
          </a:xfrm>
        </p:spPr>
        <p:txBody>
          <a:bodyPr anchor="b"/>
          <a:lstStyle>
            <a:lvl1pPr algn="l">
              <a:defRPr sz="1941" b="1"/>
            </a:lvl1pPr>
          </a:lstStyle>
          <a:p>
            <a:r>
              <a:rPr lang="en-US"/>
              <a:t>Click to edit Master title style</a:t>
            </a:r>
          </a:p>
        </p:txBody>
      </p:sp>
      <p:sp>
        <p:nvSpPr>
          <p:cNvPr id="3" name="Picture Placeholder 2"/>
          <p:cNvSpPr>
            <a:spLocks noGrp="1"/>
          </p:cNvSpPr>
          <p:nvPr>
            <p:ph type="pic" idx="1"/>
          </p:nvPr>
        </p:nvSpPr>
        <p:spPr>
          <a:xfrm>
            <a:off x="2389718" y="1008530"/>
            <a:ext cx="7315200" cy="3719456"/>
          </a:xfrm>
        </p:spPr>
        <p:txBody>
          <a:bodyPr/>
          <a:lstStyle>
            <a:lvl1pPr marL="0" indent="0">
              <a:buNone/>
              <a:defRPr sz="3177"/>
            </a:lvl1pPr>
            <a:lvl2pPr marL="449505" indent="0">
              <a:buNone/>
              <a:defRPr sz="2735"/>
            </a:lvl2pPr>
            <a:lvl3pPr marL="899010" indent="0">
              <a:buNone/>
              <a:defRPr sz="2382"/>
            </a:lvl3pPr>
            <a:lvl4pPr marL="1348516" indent="0">
              <a:buNone/>
              <a:defRPr sz="1941"/>
            </a:lvl4pPr>
            <a:lvl5pPr marL="1798021" indent="0">
              <a:buNone/>
              <a:defRPr sz="1941"/>
            </a:lvl5pPr>
            <a:lvl6pPr marL="2247527" indent="0">
              <a:buNone/>
              <a:defRPr sz="1941"/>
            </a:lvl6pPr>
            <a:lvl7pPr marL="2697032" indent="0">
              <a:buNone/>
              <a:defRPr sz="1941"/>
            </a:lvl7pPr>
            <a:lvl8pPr marL="3146538" indent="0">
              <a:buNone/>
              <a:defRPr sz="1941"/>
            </a:lvl8pPr>
            <a:lvl9pPr marL="3596043" indent="0">
              <a:buNone/>
              <a:defRPr sz="1941"/>
            </a:lvl9pPr>
          </a:lstStyle>
          <a:p>
            <a:pPr lvl="0"/>
            <a:r>
              <a:rPr lang="en-US" noProof="0"/>
              <a:t>Click icon to add picture</a:t>
            </a:r>
          </a:p>
        </p:txBody>
      </p:sp>
      <p:sp>
        <p:nvSpPr>
          <p:cNvPr id="4" name="Text Placeholder 3"/>
          <p:cNvSpPr>
            <a:spLocks noGrp="1"/>
          </p:cNvSpPr>
          <p:nvPr>
            <p:ph type="body" sz="half" idx="2"/>
          </p:nvPr>
        </p:nvSpPr>
        <p:spPr>
          <a:xfrm>
            <a:off x="2389718" y="5367338"/>
            <a:ext cx="7315200" cy="804862"/>
          </a:xfrm>
        </p:spPr>
        <p:txBody>
          <a:bodyPr/>
          <a:lstStyle>
            <a:lvl1pPr marL="0" indent="0">
              <a:buNone/>
              <a:defRPr sz="1412"/>
            </a:lvl1pPr>
            <a:lvl2pPr marL="449505" indent="0">
              <a:buNone/>
              <a:defRPr sz="1147"/>
            </a:lvl2pPr>
            <a:lvl3pPr marL="899010" indent="0">
              <a:buNone/>
              <a:defRPr sz="971"/>
            </a:lvl3pPr>
            <a:lvl4pPr marL="1348516" indent="0">
              <a:buNone/>
              <a:defRPr sz="882"/>
            </a:lvl4pPr>
            <a:lvl5pPr marL="1798021" indent="0">
              <a:buNone/>
              <a:defRPr sz="882"/>
            </a:lvl5pPr>
            <a:lvl6pPr marL="2247527" indent="0">
              <a:buNone/>
              <a:defRPr sz="882"/>
            </a:lvl6pPr>
            <a:lvl7pPr marL="2697032" indent="0">
              <a:buNone/>
              <a:defRPr sz="882"/>
            </a:lvl7pPr>
            <a:lvl8pPr marL="3146538" indent="0">
              <a:buNone/>
              <a:defRPr sz="882"/>
            </a:lvl8pPr>
            <a:lvl9pPr marL="3596043" indent="0">
              <a:buNone/>
              <a:defRPr sz="882"/>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242EBE9E-B40A-4AD0-8B0A-C22C5A5A01C4}" type="datetimeFigureOut">
              <a:rPr lang="en-US"/>
              <a:pPr>
                <a:defRPr/>
              </a:pPr>
              <a:t>5/19/2022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B90CC5-E3D8-443B-B9E5-DD96FF9DC548}" type="slidenum">
              <a:rPr lang="en-US"/>
              <a:pPr>
                <a:defRPr/>
              </a:pPr>
              <a:t>‹#›</a:t>
            </a:fld>
            <a:endParaRPr lang="en-US"/>
          </a:p>
        </p:txBody>
      </p:sp>
    </p:spTree>
    <p:extLst>
      <p:ext uri="{BB962C8B-B14F-4D97-AF65-F5344CB8AC3E}">
        <p14:creationId xmlns:p14="http://schemas.microsoft.com/office/powerpoint/2010/main" val="4082968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2.jpeg"/><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image" Target="../media/image1.png"/><Relationship Id="rId2" Type="http://schemas.openxmlformats.org/officeDocument/2006/relationships/slideLayout" Target="../slideLayouts/slideLayout31.xml"/><Relationship Id="rId16" Type="http://schemas.openxmlformats.org/officeDocument/2006/relationships/image" Target="../media/image2.jpe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theme" Target="../theme/theme3.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6" Type="http://schemas.openxmlformats.org/officeDocument/2006/relationships/image" Target="../media/image1.png"/><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theme" Target="../theme/theme4.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8463" y="992188"/>
            <a:ext cx="11361737" cy="911225"/>
          </a:xfrm>
          <a:prstGeom prst="rect">
            <a:avLst/>
          </a:prstGeom>
        </p:spPr>
        <p:txBody>
          <a:bodyPr vert="horz" lIns="101882" tIns="50941" rIns="101882" bIns="50941"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98463" y="2097088"/>
            <a:ext cx="11361737" cy="4229100"/>
          </a:xfrm>
          <a:prstGeom prst="rect">
            <a:avLst/>
          </a:prstGeom>
        </p:spPr>
        <p:txBody>
          <a:bodyPr vert="horz" lIns="101882" tIns="50941" rIns="101882" bIns="50941"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9575" y="6405563"/>
            <a:ext cx="2493963" cy="307975"/>
          </a:xfrm>
          <a:prstGeom prst="rect">
            <a:avLst/>
          </a:prstGeom>
        </p:spPr>
        <p:txBody>
          <a:bodyPr vert="horz" lIns="101882" tIns="50941" rIns="101882" bIns="50941" rtlCol="0" anchor="ctr"/>
          <a:lstStyle>
            <a:lvl1pPr algn="l" defTabSz="1018824" eaLnBrk="1" fontAlgn="auto" hangingPunct="1">
              <a:spcBef>
                <a:spcPts val="0"/>
              </a:spcBef>
              <a:spcAft>
                <a:spcPts val="0"/>
              </a:spcAft>
              <a:defRPr sz="1412" smtClean="0">
                <a:solidFill>
                  <a:schemeClr val="tx1"/>
                </a:solidFill>
                <a:latin typeface="Arial" pitchFamily="34" charset="0"/>
                <a:cs typeface="Arial" pitchFamily="34" charset="0"/>
              </a:defRPr>
            </a:lvl1pPr>
          </a:lstStyle>
          <a:p>
            <a:pPr>
              <a:defRPr/>
            </a:pPr>
            <a:fld id="{3087C99C-8C92-4B9E-BD32-E0E804AC7D9E}" type="datetimeFigureOut">
              <a:rPr lang="en-US"/>
              <a:pPr>
                <a:defRPr/>
              </a:pPr>
              <a:t>5/19/2022</a:t>
            </a:fld>
            <a:endParaRPr lang="en-US"/>
          </a:p>
        </p:txBody>
      </p:sp>
      <p:sp>
        <p:nvSpPr>
          <p:cNvPr id="5" name="Footer Placeholder 4"/>
          <p:cNvSpPr>
            <a:spLocks noGrp="1"/>
          </p:cNvSpPr>
          <p:nvPr>
            <p:ph type="ftr" sz="quarter" idx="3"/>
          </p:nvPr>
        </p:nvSpPr>
        <p:spPr>
          <a:xfrm>
            <a:off x="4165600" y="6405563"/>
            <a:ext cx="3860800" cy="315912"/>
          </a:xfrm>
          <a:prstGeom prst="rect">
            <a:avLst/>
          </a:prstGeom>
        </p:spPr>
        <p:txBody>
          <a:bodyPr vert="horz" lIns="101882" tIns="50941" rIns="101882" bIns="50941" rtlCol="0" anchor="ctr"/>
          <a:lstStyle>
            <a:lvl1pPr algn="ctr" defTabSz="1018824" eaLnBrk="1" fontAlgn="auto" hangingPunct="1">
              <a:spcBef>
                <a:spcPts val="0"/>
              </a:spcBef>
              <a:spcAft>
                <a:spcPts val="0"/>
              </a:spcAft>
              <a:defRPr sz="1412">
                <a:solidFill>
                  <a:schemeClr val="tx1"/>
                </a:solidFill>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8921750" y="6405563"/>
            <a:ext cx="2844800" cy="315912"/>
          </a:xfrm>
          <a:prstGeom prst="rect">
            <a:avLst/>
          </a:prstGeom>
        </p:spPr>
        <p:txBody>
          <a:bodyPr vert="horz" lIns="101882" tIns="50941" rIns="101882" bIns="50941" rtlCol="0" anchor="ctr"/>
          <a:lstStyle>
            <a:lvl1pPr algn="r" defTabSz="1018824" eaLnBrk="1" fontAlgn="auto" hangingPunct="1">
              <a:spcBef>
                <a:spcPts val="0"/>
              </a:spcBef>
              <a:spcAft>
                <a:spcPts val="0"/>
              </a:spcAft>
              <a:defRPr sz="1412" smtClean="0">
                <a:solidFill>
                  <a:schemeClr val="tx1"/>
                </a:solidFill>
                <a:latin typeface="Arial" pitchFamily="34" charset="0"/>
                <a:cs typeface="Arial" pitchFamily="34" charset="0"/>
              </a:defRPr>
            </a:lvl1pPr>
          </a:lstStyle>
          <a:p>
            <a:pPr>
              <a:defRPr/>
            </a:pPr>
            <a:fld id="{C4BF2368-00CD-4FFC-ACDE-68E1ECC8B111}" type="slidenum">
              <a:rPr lang="en-US"/>
              <a:pPr>
                <a:defRPr/>
              </a:pPr>
              <a:t>‹#›</a:t>
            </a:fld>
            <a:endParaRPr lang="en-US"/>
          </a:p>
        </p:txBody>
      </p:sp>
      <p:cxnSp>
        <p:nvCxnSpPr>
          <p:cNvPr id="14" name="Straight Connector 13"/>
          <p:cNvCxnSpPr/>
          <p:nvPr/>
        </p:nvCxnSpPr>
        <p:spPr>
          <a:xfrm>
            <a:off x="420688" y="911225"/>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8463" y="6397625"/>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033" name="Picture 9" descr="GAO Logo"/>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09575" y="469900"/>
            <a:ext cx="1611313"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78" r:id="rId1"/>
    <p:sldLayoutId id="2147483779" r:id="rId2"/>
    <p:sldLayoutId id="2147483747" r:id="rId3"/>
    <p:sldLayoutId id="2147483748" r:id="rId4"/>
    <p:sldLayoutId id="2147483749" r:id="rId5"/>
    <p:sldLayoutId id="2147483750" r:id="rId6"/>
    <p:sldLayoutId id="2147483780" r:id="rId7"/>
    <p:sldLayoutId id="2147483751" r:id="rId8"/>
    <p:sldLayoutId id="2147483752" r:id="rId9"/>
    <p:sldLayoutId id="2147483753" r:id="rId10"/>
    <p:sldLayoutId id="2147483754" r:id="rId11"/>
    <p:sldLayoutId id="2147483781" r:id="rId12"/>
    <p:sldLayoutId id="2147483782" r:id="rId13"/>
    <p:sldLayoutId id="2147483783" r:id="rId14"/>
  </p:sldLayoutIdLst>
  <p:txStyles>
    <p:titleStyle>
      <a:lvl1pPr algn="l" defTabSz="898525" rtl="0" fontAlgn="base">
        <a:spcBef>
          <a:spcPct val="0"/>
        </a:spcBef>
        <a:spcAft>
          <a:spcPct val="0"/>
        </a:spcAft>
        <a:defRPr sz="3100" b="1" kern="1200">
          <a:solidFill>
            <a:schemeClr val="tx1"/>
          </a:solidFill>
          <a:latin typeface="Arial" pitchFamily="34" charset="0"/>
          <a:ea typeface="+mj-ea"/>
          <a:cs typeface="Arial" pitchFamily="34" charset="0"/>
        </a:defRPr>
      </a:lvl1pPr>
      <a:lvl2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2pPr>
      <a:lvl3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3pPr>
      <a:lvl4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4pPr>
      <a:lvl5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5pPr>
      <a:lvl6pPr marL="4572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6pPr>
      <a:lvl7pPr marL="9144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7pPr>
      <a:lvl8pPr marL="13716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8pPr>
      <a:lvl9pPr marL="18288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9pPr>
    </p:titleStyle>
    <p:bodyStyle>
      <a:lvl1pPr marL="336550" indent="-336550" algn="l" defTabSz="898525" rtl="0" fontAlgn="base">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1pPr>
      <a:lvl2pPr marL="730250" indent="-279400" algn="l" defTabSz="898525" rtl="0" fontAlgn="base">
        <a:lnSpc>
          <a:spcPct val="85000"/>
        </a:lnSpc>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2pPr>
      <a:lvl3pPr marL="1122363" indent="-223838" algn="l" defTabSz="898525" rtl="0" fontAlgn="base">
        <a:lnSpc>
          <a:spcPct val="85000"/>
        </a:lnSpc>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3pPr>
      <a:lvl4pPr marL="1573213" indent="-223838" algn="l" defTabSz="898525" rtl="0" fontAlgn="base">
        <a:lnSpc>
          <a:spcPct val="85000"/>
        </a:lnSpc>
        <a:spcBef>
          <a:spcPts val="400"/>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4pPr>
      <a:lvl5pPr marL="2022475" indent="-223838" algn="l" defTabSz="898525" rtl="0" fontAlgn="base">
        <a:spcBef>
          <a:spcPts val="400"/>
        </a:spcBef>
        <a:spcAft>
          <a:spcPct val="0"/>
        </a:spcAft>
        <a:buFont typeface="Arial" panose="020B0604020202020204" pitchFamily="34" charset="0"/>
        <a:buChar char="•"/>
        <a:defRPr lang="en-US" sz="1500" kern="1200" dirty="0">
          <a:solidFill>
            <a:schemeClr val="tx1"/>
          </a:solidFill>
          <a:latin typeface="Arial" pitchFamily="34" charset="0"/>
          <a:ea typeface="+mn-ea"/>
          <a:cs typeface="Arial" pitchFamily="34" charset="0"/>
        </a:defRPr>
      </a:lvl5pPr>
      <a:lvl6pPr marL="2472279"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6pPr>
      <a:lvl7pPr marL="2921785"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7pPr>
      <a:lvl8pPr marL="3371290"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8pPr>
      <a:lvl9pPr marL="3820796"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9pPr>
    </p:bodyStyle>
    <p:otherStyle>
      <a:defPPr>
        <a:defRPr lang="en-US"/>
      </a:defPPr>
      <a:lvl1pPr marL="0" algn="l" defTabSz="899010" rtl="0" eaLnBrk="1" latinLnBrk="0" hangingPunct="1">
        <a:defRPr sz="1765" kern="1200">
          <a:solidFill>
            <a:schemeClr val="tx1"/>
          </a:solidFill>
          <a:latin typeface="+mn-lt"/>
          <a:ea typeface="+mn-ea"/>
          <a:cs typeface="+mn-cs"/>
        </a:defRPr>
      </a:lvl1pPr>
      <a:lvl2pPr marL="449505" algn="l" defTabSz="899010" rtl="0" eaLnBrk="1" latinLnBrk="0" hangingPunct="1">
        <a:defRPr sz="1765" kern="1200">
          <a:solidFill>
            <a:schemeClr val="tx1"/>
          </a:solidFill>
          <a:latin typeface="+mn-lt"/>
          <a:ea typeface="+mn-ea"/>
          <a:cs typeface="+mn-cs"/>
        </a:defRPr>
      </a:lvl2pPr>
      <a:lvl3pPr marL="899010" algn="l" defTabSz="899010" rtl="0" eaLnBrk="1" latinLnBrk="0" hangingPunct="1">
        <a:defRPr sz="1765" kern="1200">
          <a:solidFill>
            <a:schemeClr val="tx1"/>
          </a:solidFill>
          <a:latin typeface="+mn-lt"/>
          <a:ea typeface="+mn-ea"/>
          <a:cs typeface="+mn-cs"/>
        </a:defRPr>
      </a:lvl3pPr>
      <a:lvl4pPr marL="1348516" algn="l" defTabSz="899010" rtl="0" eaLnBrk="1" latinLnBrk="0" hangingPunct="1">
        <a:defRPr sz="1765" kern="1200">
          <a:solidFill>
            <a:schemeClr val="tx1"/>
          </a:solidFill>
          <a:latin typeface="+mn-lt"/>
          <a:ea typeface="+mn-ea"/>
          <a:cs typeface="+mn-cs"/>
        </a:defRPr>
      </a:lvl4pPr>
      <a:lvl5pPr marL="1798021" algn="l" defTabSz="899010" rtl="0" eaLnBrk="1" latinLnBrk="0" hangingPunct="1">
        <a:defRPr sz="1765" kern="1200">
          <a:solidFill>
            <a:schemeClr val="tx1"/>
          </a:solidFill>
          <a:latin typeface="+mn-lt"/>
          <a:ea typeface="+mn-ea"/>
          <a:cs typeface="+mn-cs"/>
        </a:defRPr>
      </a:lvl5pPr>
      <a:lvl6pPr marL="2247527" algn="l" defTabSz="899010" rtl="0" eaLnBrk="1" latinLnBrk="0" hangingPunct="1">
        <a:defRPr sz="1765" kern="1200">
          <a:solidFill>
            <a:schemeClr val="tx1"/>
          </a:solidFill>
          <a:latin typeface="+mn-lt"/>
          <a:ea typeface="+mn-ea"/>
          <a:cs typeface="+mn-cs"/>
        </a:defRPr>
      </a:lvl6pPr>
      <a:lvl7pPr marL="2697032" algn="l" defTabSz="899010" rtl="0" eaLnBrk="1" latinLnBrk="0" hangingPunct="1">
        <a:defRPr sz="1765" kern="1200">
          <a:solidFill>
            <a:schemeClr val="tx1"/>
          </a:solidFill>
          <a:latin typeface="+mn-lt"/>
          <a:ea typeface="+mn-ea"/>
          <a:cs typeface="+mn-cs"/>
        </a:defRPr>
      </a:lvl7pPr>
      <a:lvl8pPr marL="3146538" algn="l" defTabSz="899010" rtl="0" eaLnBrk="1" latinLnBrk="0" hangingPunct="1">
        <a:defRPr sz="1765" kern="1200">
          <a:solidFill>
            <a:schemeClr val="tx1"/>
          </a:solidFill>
          <a:latin typeface="+mn-lt"/>
          <a:ea typeface="+mn-ea"/>
          <a:cs typeface="+mn-cs"/>
        </a:defRPr>
      </a:lvl8pPr>
      <a:lvl9pPr marL="3596043" algn="l" defTabSz="899010" rtl="0" eaLnBrk="1" latinLnBrk="0" hangingPunct="1">
        <a:defRPr sz="176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8463" y="992188"/>
            <a:ext cx="11361737" cy="911225"/>
          </a:xfrm>
          <a:prstGeom prst="rect">
            <a:avLst/>
          </a:prstGeom>
        </p:spPr>
        <p:txBody>
          <a:bodyPr vert="horz" lIns="101882" tIns="50941" rIns="101882" bIns="50941"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98463" y="2097088"/>
            <a:ext cx="11361737" cy="4229100"/>
          </a:xfrm>
          <a:prstGeom prst="rect">
            <a:avLst/>
          </a:prstGeom>
        </p:spPr>
        <p:txBody>
          <a:bodyPr vert="horz" lIns="101882" tIns="50941" rIns="101882" bIns="50941"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9575" y="6405563"/>
            <a:ext cx="2493963" cy="307975"/>
          </a:xfrm>
          <a:prstGeom prst="rect">
            <a:avLst/>
          </a:prstGeom>
        </p:spPr>
        <p:txBody>
          <a:bodyPr vert="horz" lIns="101882" tIns="50941" rIns="101882" bIns="50941" rtlCol="0" anchor="ctr"/>
          <a:lstStyle>
            <a:lvl1pPr algn="l" defTabSz="1018824" eaLnBrk="1" fontAlgn="auto" hangingPunct="1">
              <a:spcBef>
                <a:spcPts val="0"/>
              </a:spcBef>
              <a:spcAft>
                <a:spcPts val="0"/>
              </a:spcAft>
              <a:defRPr sz="1412" smtClean="0">
                <a:solidFill>
                  <a:schemeClr val="tx1"/>
                </a:solidFill>
                <a:latin typeface="Arial" pitchFamily="34" charset="0"/>
                <a:cs typeface="Arial" pitchFamily="34" charset="0"/>
              </a:defRPr>
            </a:lvl1pPr>
          </a:lstStyle>
          <a:p>
            <a:pPr>
              <a:defRPr/>
            </a:pPr>
            <a:fld id="{D666BD8D-96D9-4ABA-B2C8-115BF2903F59}" type="datetime1">
              <a:rPr lang="en-US"/>
              <a:pPr>
                <a:defRPr/>
              </a:pPr>
              <a:t>5/19/2022</a:t>
            </a:fld>
            <a:endParaRPr lang="en-US" dirty="0"/>
          </a:p>
        </p:txBody>
      </p:sp>
      <p:sp>
        <p:nvSpPr>
          <p:cNvPr id="5" name="Footer Placeholder 4"/>
          <p:cNvSpPr>
            <a:spLocks noGrp="1"/>
          </p:cNvSpPr>
          <p:nvPr>
            <p:ph type="ftr" sz="quarter" idx="3"/>
          </p:nvPr>
        </p:nvSpPr>
        <p:spPr>
          <a:xfrm>
            <a:off x="4165600" y="6405563"/>
            <a:ext cx="3860800" cy="315912"/>
          </a:xfrm>
          <a:prstGeom prst="rect">
            <a:avLst/>
          </a:prstGeom>
        </p:spPr>
        <p:txBody>
          <a:bodyPr vert="horz" lIns="101882" tIns="50941" rIns="101882" bIns="50941" rtlCol="0" anchor="ctr"/>
          <a:lstStyle>
            <a:lvl1pPr algn="ctr" defTabSz="1018824" eaLnBrk="1" fontAlgn="auto" hangingPunct="1">
              <a:spcBef>
                <a:spcPts val="0"/>
              </a:spcBef>
              <a:spcAft>
                <a:spcPts val="0"/>
              </a:spcAft>
              <a:defRPr sz="1412" dirty="0">
                <a:solidFill>
                  <a:schemeClr val="tx1"/>
                </a:solidFill>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8921750" y="6405563"/>
            <a:ext cx="2844800" cy="315912"/>
          </a:xfrm>
          <a:prstGeom prst="rect">
            <a:avLst/>
          </a:prstGeom>
        </p:spPr>
        <p:txBody>
          <a:bodyPr vert="horz" lIns="101882" tIns="50941" rIns="101882" bIns="50941" rtlCol="0" anchor="ctr"/>
          <a:lstStyle>
            <a:lvl1pPr algn="r" defTabSz="1018824" eaLnBrk="1" fontAlgn="auto" hangingPunct="1">
              <a:spcBef>
                <a:spcPts val="0"/>
              </a:spcBef>
              <a:spcAft>
                <a:spcPts val="0"/>
              </a:spcAft>
              <a:defRPr sz="1412" dirty="0">
                <a:solidFill>
                  <a:schemeClr val="tx1"/>
                </a:solidFill>
                <a:latin typeface="Arial" pitchFamily="34" charset="0"/>
                <a:cs typeface="Arial" pitchFamily="34" charset="0"/>
              </a:defRPr>
            </a:lvl1pPr>
          </a:lstStyle>
          <a:p>
            <a:pPr>
              <a:defRPr/>
            </a:pPr>
            <a:r>
              <a:rPr lang="en-US"/>
              <a:t>Page </a:t>
            </a:r>
            <a:fld id="{99F32016-93FE-4D17-A96B-E8ABC458983A}" type="slidenum">
              <a:rPr lang="en-US" smtClean="0"/>
              <a:pPr>
                <a:defRPr/>
              </a:pPr>
              <a:t>‹#›</a:t>
            </a:fld>
            <a:endParaRPr lang="en-US"/>
          </a:p>
        </p:txBody>
      </p:sp>
      <p:sp>
        <p:nvSpPr>
          <p:cNvPr id="7" name="TextBox 6"/>
          <p:cNvSpPr txBox="1"/>
          <p:nvPr/>
        </p:nvSpPr>
        <p:spPr>
          <a:xfrm>
            <a:off x="0" y="379413"/>
            <a:ext cx="12192000" cy="361950"/>
          </a:xfrm>
          <a:prstGeom prst="rect">
            <a:avLst/>
          </a:prstGeom>
          <a:noFill/>
        </p:spPr>
        <p:txBody>
          <a:bodyPr lIns="89896" tIns="44948" rIns="89896" bIns="44948">
            <a:spAutoFit/>
          </a:bodyPr>
          <a:lstStyle/>
          <a:p>
            <a:pPr algn="ctr" defTabSz="1018824" eaLnBrk="1" fontAlgn="auto" hangingPunct="1">
              <a:spcBef>
                <a:spcPts val="0"/>
              </a:spcBef>
              <a:spcAft>
                <a:spcPts val="0"/>
              </a:spcAft>
              <a:defRPr/>
            </a:pPr>
            <a:r>
              <a:rPr lang="en-US" sz="1765" b="1" dirty="0">
                <a:cs typeface="Arial" pitchFamily="34" charset="0"/>
              </a:rPr>
              <a:t>PRELIMINARY</a:t>
            </a:r>
          </a:p>
        </p:txBody>
      </p:sp>
      <p:cxnSp>
        <p:nvCxnSpPr>
          <p:cNvPr id="14" name="Straight Connector 13"/>
          <p:cNvCxnSpPr/>
          <p:nvPr/>
        </p:nvCxnSpPr>
        <p:spPr>
          <a:xfrm>
            <a:off x="420688" y="911225"/>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8463" y="6397625"/>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2058" name="Picture 11" descr="GAO Logo"/>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09575" y="469900"/>
            <a:ext cx="1611313"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84" r:id="rId1"/>
    <p:sldLayoutId id="2147483785" r:id="rId2"/>
    <p:sldLayoutId id="2147483755" r:id="rId3"/>
    <p:sldLayoutId id="2147483756" r:id="rId4"/>
    <p:sldLayoutId id="2147483757" r:id="rId5"/>
    <p:sldLayoutId id="2147483758" r:id="rId6"/>
    <p:sldLayoutId id="2147483786" r:id="rId7"/>
    <p:sldLayoutId id="2147483759" r:id="rId8"/>
    <p:sldLayoutId id="2147483760" r:id="rId9"/>
    <p:sldLayoutId id="2147483761" r:id="rId10"/>
    <p:sldLayoutId id="2147483787" r:id="rId11"/>
    <p:sldLayoutId id="2147483788" r:id="rId12"/>
    <p:sldLayoutId id="2147483789" r:id="rId13"/>
    <p:sldLayoutId id="2147483790" r:id="rId14"/>
    <p:sldLayoutId id="2147483791" r:id="rId15"/>
  </p:sldLayoutIdLst>
  <p:hf hdr="0" ftr="0" dt="0"/>
  <p:txStyles>
    <p:titleStyle>
      <a:lvl1pPr algn="l" defTabSz="898525" rtl="0" fontAlgn="base">
        <a:spcBef>
          <a:spcPct val="0"/>
        </a:spcBef>
        <a:spcAft>
          <a:spcPct val="0"/>
        </a:spcAft>
        <a:defRPr sz="3100" b="1" kern="1200">
          <a:solidFill>
            <a:schemeClr val="tx1"/>
          </a:solidFill>
          <a:latin typeface="Arial" pitchFamily="34" charset="0"/>
          <a:ea typeface="+mj-ea"/>
          <a:cs typeface="Arial" pitchFamily="34" charset="0"/>
        </a:defRPr>
      </a:lvl1pPr>
      <a:lvl2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2pPr>
      <a:lvl3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3pPr>
      <a:lvl4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4pPr>
      <a:lvl5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5pPr>
      <a:lvl6pPr marL="4572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6pPr>
      <a:lvl7pPr marL="9144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7pPr>
      <a:lvl8pPr marL="13716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8pPr>
      <a:lvl9pPr marL="18288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9pPr>
    </p:titleStyle>
    <p:bodyStyle>
      <a:lvl1pPr marL="336550" indent="-336550" algn="l" defTabSz="898525" rtl="0" fontAlgn="base">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1pPr>
      <a:lvl2pPr marL="730250" indent="-279400" algn="l" defTabSz="898525" rtl="0" fontAlgn="base">
        <a:lnSpc>
          <a:spcPct val="85000"/>
        </a:lnSpc>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2pPr>
      <a:lvl3pPr marL="1122363" indent="-223838" algn="l" defTabSz="898525" rtl="0" fontAlgn="base">
        <a:lnSpc>
          <a:spcPct val="85000"/>
        </a:lnSpc>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3pPr>
      <a:lvl4pPr marL="1573213" indent="-223838" algn="l" defTabSz="898525" rtl="0" fontAlgn="base">
        <a:lnSpc>
          <a:spcPct val="85000"/>
        </a:lnSpc>
        <a:spcBef>
          <a:spcPts val="400"/>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4pPr>
      <a:lvl5pPr marL="2022475" indent="-223838" algn="l" defTabSz="898525" rtl="0" fontAlgn="base">
        <a:spcBef>
          <a:spcPts val="400"/>
        </a:spcBef>
        <a:spcAft>
          <a:spcPct val="0"/>
        </a:spcAft>
        <a:buFont typeface="Arial" panose="020B0604020202020204" pitchFamily="34" charset="0"/>
        <a:buChar char="•"/>
        <a:defRPr lang="en-US" sz="1500" kern="1200" dirty="0">
          <a:solidFill>
            <a:schemeClr val="tx1"/>
          </a:solidFill>
          <a:latin typeface="Arial" pitchFamily="34" charset="0"/>
          <a:ea typeface="+mn-ea"/>
          <a:cs typeface="Arial" pitchFamily="34" charset="0"/>
        </a:defRPr>
      </a:lvl5pPr>
      <a:lvl6pPr marL="2472279"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6pPr>
      <a:lvl7pPr marL="2921785"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7pPr>
      <a:lvl8pPr marL="3371290"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8pPr>
      <a:lvl9pPr marL="3820796"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9pPr>
    </p:bodyStyle>
    <p:otherStyle>
      <a:defPPr>
        <a:defRPr lang="en-US"/>
      </a:defPPr>
      <a:lvl1pPr marL="0" algn="l" defTabSz="899010" rtl="0" eaLnBrk="1" latinLnBrk="0" hangingPunct="1">
        <a:defRPr sz="1765" kern="1200">
          <a:solidFill>
            <a:schemeClr val="tx1"/>
          </a:solidFill>
          <a:latin typeface="+mn-lt"/>
          <a:ea typeface="+mn-ea"/>
          <a:cs typeface="+mn-cs"/>
        </a:defRPr>
      </a:lvl1pPr>
      <a:lvl2pPr marL="449505" algn="l" defTabSz="899010" rtl="0" eaLnBrk="1" latinLnBrk="0" hangingPunct="1">
        <a:defRPr sz="1765" kern="1200">
          <a:solidFill>
            <a:schemeClr val="tx1"/>
          </a:solidFill>
          <a:latin typeface="+mn-lt"/>
          <a:ea typeface="+mn-ea"/>
          <a:cs typeface="+mn-cs"/>
        </a:defRPr>
      </a:lvl2pPr>
      <a:lvl3pPr marL="899010" algn="l" defTabSz="899010" rtl="0" eaLnBrk="1" latinLnBrk="0" hangingPunct="1">
        <a:defRPr sz="1765" kern="1200">
          <a:solidFill>
            <a:schemeClr val="tx1"/>
          </a:solidFill>
          <a:latin typeface="+mn-lt"/>
          <a:ea typeface="+mn-ea"/>
          <a:cs typeface="+mn-cs"/>
        </a:defRPr>
      </a:lvl3pPr>
      <a:lvl4pPr marL="1348516" algn="l" defTabSz="899010" rtl="0" eaLnBrk="1" latinLnBrk="0" hangingPunct="1">
        <a:defRPr sz="1765" kern="1200">
          <a:solidFill>
            <a:schemeClr val="tx1"/>
          </a:solidFill>
          <a:latin typeface="+mn-lt"/>
          <a:ea typeface="+mn-ea"/>
          <a:cs typeface="+mn-cs"/>
        </a:defRPr>
      </a:lvl4pPr>
      <a:lvl5pPr marL="1798021" algn="l" defTabSz="899010" rtl="0" eaLnBrk="1" latinLnBrk="0" hangingPunct="1">
        <a:defRPr sz="1765" kern="1200">
          <a:solidFill>
            <a:schemeClr val="tx1"/>
          </a:solidFill>
          <a:latin typeface="+mn-lt"/>
          <a:ea typeface="+mn-ea"/>
          <a:cs typeface="+mn-cs"/>
        </a:defRPr>
      </a:lvl5pPr>
      <a:lvl6pPr marL="2247527" algn="l" defTabSz="899010" rtl="0" eaLnBrk="1" latinLnBrk="0" hangingPunct="1">
        <a:defRPr sz="1765" kern="1200">
          <a:solidFill>
            <a:schemeClr val="tx1"/>
          </a:solidFill>
          <a:latin typeface="+mn-lt"/>
          <a:ea typeface="+mn-ea"/>
          <a:cs typeface="+mn-cs"/>
        </a:defRPr>
      </a:lvl6pPr>
      <a:lvl7pPr marL="2697032" algn="l" defTabSz="899010" rtl="0" eaLnBrk="1" latinLnBrk="0" hangingPunct="1">
        <a:defRPr sz="1765" kern="1200">
          <a:solidFill>
            <a:schemeClr val="tx1"/>
          </a:solidFill>
          <a:latin typeface="+mn-lt"/>
          <a:ea typeface="+mn-ea"/>
          <a:cs typeface="+mn-cs"/>
        </a:defRPr>
      </a:lvl7pPr>
      <a:lvl8pPr marL="3146538" algn="l" defTabSz="899010" rtl="0" eaLnBrk="1" latinLnBrk="0" hangingPunct="1">
        <a:defRPr sz="1765" kern="1200">
          <a:solidFill>
            <a:schemeClr val="tx1"/>
          </a:solidFill>
          <a:latin typeface="+mn-lt"/>
          <a:ea typeface="+mn-ea"/>
          <a:cs typeface="+mn-cs"/>
        </a:defRPr>
      </a:lvl8pPr>
      <a:lvl9pPr marL="3596043" algn="l" defTabSz="899010" rtl="0" eaLnBrk="1" latinLnBrk="0" hangingPunct="1">
        <a:defRPr sz="176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8463" y="992188"/>
            <a:ext cx="11361737" cy="911225"/>
          </a:xfrm>
          <a:prstGeom prst="rect">
            <a:avLst/>
          </a:prstGeom>
        </p:spPr>
        <p:txBody>
          <a:bodyPr vert="horz" lIns="101882" tIns="50941" rIns="101882" bIns="50941"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98463" y="2097088"/>
            <a:ext cx="11361737" cy="4229100"/>
          </a:xfrm>
          <a:prstGeom prst="rect">
            <a:avLst/>
          </a:prstGeom>
        </p:spPr>
        <p:txBody>
          <a:bodyPr vert="horz" lIns="101882" tIns="50941" rIns="101882" bIns="50941"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9575" y="6405563"/>
            <a:ext cx="2493963" cy="307975"/>
          </a:xfrm>
          <a:prstGeom prst="rect">
            <a:avLst/>
          </a:prstGeom>
        </p:spPr>
        <p:txBody>
          <a:bodyPr vert="horz" lIns="101882" tIns="50941" rIns="101882" bIns="50941" rtlCol="0" anchor="ctr"/>
          <a:lstStyle>
            <a:lvl1pPr algn="l" defTabSz="1018824" eaLnBrk="1" fontAlgn="auto" hangingPunct="1">
              <a:spcBef>
                <a:spcPts val="0"/>
              </a:spcBef>
              <a:spcAft>
                <a:spcPts val="0"/>
              </a:spcAft>
              <a:defRPr sz="1412" smtClean="0">
                <a:solidFill>
                  <a:schemeClr val="tx1"/>
                </a:solidFill>
                <a:latin typeface="Arial" pitchFamily="34" charset="0"/>
                <a:cs typeface="Arial" pitchFamily="34" charset="0"/>
              </a:defRPr>
            </a:lvl1pPr>
          </a:lstStyle>
          <a:p>
            <a:pPr>
              <a:defRPr/>
            </a:pPr>
            <a:fld id="{BF2EBF65-BB55-498A-AB70-5F4176A22043}" type="datetime1">
              <a:rPr lang="en-US"/>
              <a:pPr>
                <a:defRPr/>
              </a:pPr>
              <a:t>5/19/2022</a:t>
            </a:fld>
            <a:endParaRPr lang="en-US" dirty="0"/>
          </a:p>
        </p:txBody>
      </p:sp>
      <p:sp>
        <p:nvSpPr>
          <p:cNvPr id="5" name="Footer Placeholder 4"/>
          <p:cNvSpPr>
            <a:spLocks noGrp="1"/>
          </p:cNvSpPr>
          <p:nvPr>
            <p:ph type="ftr" sz="quarter" idx="3"/>
          </p:nvPr>
        </p:nvSpPr>
        <p:spPr>
          <a:xfrm>
            <a:off x="4165600" y="6405563"/>
            <a:ext cx="3860800" cy="315912"/>
          </a:xfrm>
          <a:prstGeom prst="rect">
            <a:avLst/>
          </a:prstGeom>
        </p:spPr>
        <p:txBody>
          <a:bodyPr vert="horz" lIns="101882" tIns="50941" rIns="101882" bIns="50941" rtlCol="0" anchor="ctr"/>
          <a:lstStyle>
            <a:lvl1pPr algn="ctr" defTabSz="1018824" eaLnBrk="1" fontAlgn="auto" hangingPunct="1">
              <a:spcBef>
                <a:spcPts val="0"/>
              </a:spcBef>
              <a:spcAft>
                <a:spcPts val="0"/>
              </a:spcAft>
              <a:defRPr sz="1412" dirty="0">
                <a:solidFill>
                  <a:schemeClr val="tx1"/>
                </a:solidFill>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8921750" y="6405563"/>
            <a:ext cx="2844800" cy="315912"/>
          </a:xfrm>
          <a:prstGeom prst="rect">
            <a:avLst/>
          </a:prstGeom>
        </p:spPr>
        <p:txBody>
          <a:bodyPr vert="horz" lIns="101882" tIns="50941" rIns="101882" bIns="50941" rtlCol="0" anchor="ctr"/>
          <a:lstStyle>
            <a:lvl1pPr algn="r" defTabSz="1018824" eaLnBrk="1" fontAlgn="auto" hangingPunct="1">
              <a:spcBef>
                <a:spcPts val="0"/>
              </a:spcBef>
              <a:spcAft>
                <a:spcPts val="0"/>
              </a:spcAft>
              <a:defRPr sz="1412" dirty="0">
                <a:solidFill>
                  <a:schemeClr val="tx1"/>
                </a:solidFill>
                <a:latin typeface="Arial" pitchFamily="34" charset="0"/>
                <a:cs typeface="Arial" pitchFamily="34" charset="0"/>
              </a:defRPr>
            </a:lvl1pPr>
          </a:lstStyle>
          <a:p>
            <a:pPr>
              <a:defRPr/>
            </a:pPr>
            <a:r>
              <a:rPr lang="en-US"/>
              <a:t>Page </a:t>
            </a:r>
            <a:fld id="{DFD89962-30D3-44C8-A484-7C83F6B11B89}" type="slidenum">
              <a:rPr lang="en-US" smtClean="0"/>
              <a:pPr>
                <a:defRPr/>
              </a:pPr>
              <a:t>‹#›</a:t>
            </a:fld>
            <a:endParaRPr lang="en-US"/>
          </a:p>
        </p:txBody>
      </p:sp>
      <p:cxnSp>
        <p:nvCxnSpPr>
          <p:cNvPr id="14" name="Straight Connector 13"/>
          <p:cNvCxnSpPr/>
          <p:nvPr/>
        </p:nvCxnSpPr>
        <p:spPr>
          <a:xfrm>
            <a:off x="420688" y="911225"/>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8463" y="6397625"/>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3081" name="Picture 9" descr="GAO Logo"/>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09575" y="469900"/>
            <a:ext cx="1611313"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2" r:id="rId1"/>
    <p:sldLayoutId id="2147483793" r:id="rId2"/>
    <p:sldLayoutId id="2147483762" r:id="rId3"/>
    <p:sldLayoutId id="2147483763" r:id="rId4"/>
    <p:sldLayoutId id="2147483764" r:id="rId5"/>
    <p:sldLayoutId id="2147483765" r:id="rId6"/>
    <p:sldLayoutId id="2147483794" r:id="rId7"/>
    <p:sldLayoutId id="2147483766" r:id="rId8"/>
    <p:sldLayoutId id="2147483767" r:id="rId9"/>
    <p:sldLayoutId id="2147483768" r:id="rId10"/>
    <p:sldLayoutId id="2147483769" r:id="rId11"/>
    <p:sldLayoutId id="2147483795" r:id="rId12"/>
    <p:sldLayoutId id="2147483796" r:id="rId13"/>
    <p:sldLayoutId id="2147483797" r:id="rId14"/>
  </p:sldLayoutIdLst>
  <p:hf hdr="0" ftr="0" dt="0"/>
  <p:txStyles>
    <p:titleStyle>
      <a:lvl1pPr algn="l" defTabSz="898525" rtl="0" fontAlgn="base">
        <a:spcBef>
          <a:spcPct val="0"/>
        </a:spcBef>
        <a:spcAft>
          <a:spcPct val="0"/>
        </a:spcAft>
        <a:defRPr sz="3100" b="1" kern="1200">
          <a:solidFill>
            <a:schemeClr val="tx1"/>
          </a:solidFill>
          <a:latin typeface="Arial" pitchFamily="34" charset="0"/>
          <a:ea typeface="+mj-ea"/>
          <a:cs typeface="Arial" pitchFamily="34" charset="0"/>
        </a:defRPr>
      </a:lvl1pPr>
      <a:lvl2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2pPr>
      <a:lvl3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3pPr>
      <a:lvl4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4pPr>
      <a:lvl5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5pPr>
      <a:lvl6pPr marL="4572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6pPr>
      <a:lvl7pPr marL="9144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7pPr>
      <a:lvl8pPr marL="13716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8pPr>
      <a:lvl9pPr marL="18288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9pPr>
    </p:titleStyle>
    <p:bodyStyle>
      <a:lvl1pPr marL="336550" indent="-336550" algn="l" defTabSz="898525" rtl="0" fontAlgn="base">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1pPr>
      <a:lvl2pPr marL="730250" indent="-279400" algn="l" defTabSz="898525" rtl="0" fontAlgn="base">
        <a:lnSpc>
          <a:spcPct val="85000"/>
        </a:lnSpc>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2pPr>
      <a:lvl3pPr marL="1122363" indent="-223838" algn="l" defTabSz="898525" rtl="0" fontAlgn="base">
        <a:lnSpc>
          <a:spcPct val="85000"/>
        </a:lnSpc>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3pPr>
      <a:lvl4pPr marL="1573213" indent="-223838" algn="l" defTabSz="898525" rtl="0" fontAlgn="base">
        <a:lnSpc>
          <a:spcPct val="85000"/>
        </a:lnSpc>
        <a:spcBef>
          <a:spcPts val="400"/>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4pPr>
      <a:lvl5pPr marL="2022475" indent="-223838" algn="l" defTabSz="898525" rtl="0" fontAlgn="base">
        <a:spcBef>
          <a:spcPts val="400"/>
        </a:spcBef>
        <a:spcAft>
          <a:spcPct val="0"/>
        </a:spcAft>
        <a:buFont typeface="Arial" panose="020B0604020202020204" pitchFamily="34" charset="0"/>
        <a:buChar char="•"/>
        <a:defRPr lang="en-US" sz="1500" kern="1200" dirty="0">
          <a:solidFill>
            <a:schemeClr val="tx1"/>
          </a:solidFill>
          <a:latin typeface="Arial" pitchFamily="34" charset="0"/>
          <a:ea typeface="+mn-ea"/>
          <a:cs typeface="Arial" pitchFamily="34" charset="0"/>
        </a:defRPr>
      </a:lvl5pPr>
      <a:lvl6pPr marL="2472279"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6pPr>
      <a:lvl7pPr marL="2921785"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7pPr>
      <a:lvl8pPr marL="3371290"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8pPr>
      <a:lvl9pPr marL="3820796"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9pPr>
    </p:bodyStyle>
    <p:otherStyle>
      <a:defPPr>
        <a:defRPr lang="en-US"/>
      </a:defPPr>
      <a:lvl1pPr marL="0" algn="l" defTabSz="899010" rtl="0" eaLnBrk="1" latinLnBrk="0" hangingPunct="1">
        <a:defRPr sz="1765" kern="1200">
          <a:solidFill>
            <a:schemeClr val="tx1"/>
          </a:solidFill>
          <a:latin typeface="+mn-lt"/>
          <a:ea typeface="+mn-ea"/>
          <a:cs typeface="+mn-cs"/>
        </a:defRPr>
      </a:lvl1pPr>
      <a:lvl2pPr marL="449505" algn="l" defTabSz="899010" rtl="0" eaLnBrk="1" latinLnBrk="0" hangingPunct="1">
        <a:defRPr sz="1765" kern="1200">
          <a:solidFill>
            <a:schemeClr val="tx1"/>
          </a:solidFill>
          <a:latin typeface="+mn-lt"/>
          <a:ea typeface="+mn-ea"/>
          <a:cs typeface="+mn-cs"/>
        </a:defRPr>
      </a:lvl2pPr>
      <a:lvl3pPr marL="899010" algn="l" defTabSz="899010" rtl="0" eaLnBrk="1" latinLnBrk="0" hangingPunct="1">
        <a:defRPr sz="1765" kern="1200">
          <a:solidFill>
            <a:schemeClr val="tx1"/>
          </a:solidFill>
          <a:latin typeface="+mn-lt"/>
          <a:ea typeface="+mn-ea"/>
          <a:cs typeface="+mn-cs"/>
        </a:defRPr>
      </a:lvl3pPr>
      <a:lvl4pPr marL="1348516" algn="l" defTabSz="899010" rtl="0" eaLnBrk="1" latinLnBrk="0" hangingPunct="1">
        <a:defRPr sz="1765" kern="1200">
          <a:solidFill>
            <a:schemeClr val="tx1"/>
          </a:solidFill>
          <a:latin typeface="+mn-lt"/>
          <a:ea typeface="+mn-ea"/>
          <a:cs typeface="+mn-cs"/>
        </a:defRPr>
      </a:lvl4pPr>
      <a:lvl5pPr marL="1798021" algn="l" defTabSz="899010" rtl="0" eaLnBrk="1" latinLnBrk="0" hangingPunct="1">
        <a:defRPr sz="1765" kern="1200">
          <a:solidFill>
            <a:schemeClr val="tx1"/>
          </a:solidFill>
          <a:latin typeface="+mn-lt"/>
          <a:ea typeface="+mn-ea"/>
          <a:cs typeface="+mn-cs"/>
        </a:defRPr>
      </a:lvl5pPr>
      <a:lvl6pPr marL="2247527" algn="l" defTabSz="899010" rtl="0" eaLnBrk="1" latinLnBrk="0" hangingPunct="1">
        <a:defRPr sz="1765" kern="1200">
          <a:solidFill>
            <a:schemeClr val="tx1"/>
          </a:solidFill>
          <a:latin typeface="+mn-lt"/>
          <a:ea typeface="+mn-ea"/>
          <a:cs typeface="+mn-cs"/>
        </a:defRPr>
      </a:lvl6pPr>
      <a:lvl7pPr marL="2697032" algn="l" defTabSz="899010" rtl="0" eaLnBrk="1" latinLnBrk="0" hangingPunct="1">
        <a:defRPr sz="1765" kern="1200">
          <a:solidFill>
            <a:schemeClr val="tx1"/>
          </a:solidFill>
          <a:latin typeface="+mn-lt"/>
          <a:ea typeface="+mn-ea"/>
          <a:cs typeface="+mn-cs"/>
        </a:defRPr>
      </a:lvl7pPr>
      <a:lvl8pPr marL="3146538" algn="l" defTabSz="899010" rtl="0" eaLnBrk="1" latinLnBrk="0" hangingPunct="1">
        <a:defRPr sz="1765" kern="1200">
          <a:solidFill>
            <a:schemeClr val="tx1"/>
          </a:solidFill>
          <a:latin typeface="+mn-lt"/>
          <a:ea typeface="+mn-ea"/>
          <a:cs typeface="+mn-cs"/>
        </a:defRPr>
      </a:lvl8pPr>
      <a:lvl9pPr marL="3596043" algn="l" defTabSz="899010" rtl="0" eaLnBrk="1" latinLnBrk="0" hangingPunct="1">
        <a:defRPr sz="176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8463" y="992188"/>
            <a:ext cx="11361737" cy="911225"/>
          </a:xfrm>
          <a:prstGeom prst="rect">
            <a:avLst/>
          </a:prstGeom>
        </p:spPr>
        <p:txBody>
          <a:bodyPr vert="horz" lIns="101882" tIns="50941" rIns="101882" bIns="50941"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98463" y="2097088"/>
            <a:ext cx="11361737" cy="4229100"/>
          </a:xfrm>
          <a:prstGeom prst="rect">
            <a:avLst/>
          </a:prstGeom>
        </p:spPr>
        <p:txBody>
          <a:bodyPr vert="horz" lIns="101882" tIns="50941" rIns="101882" bIns="50941"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9575" y="6405563"/>
            <a:ext cx="2493963" cy="307975"/>
          </a:xfrm>
          <a:prstGeom prst="rect">
            <a:avLst/>
          </a:prstGeom>
        </p:spPr>
        <p:txBody>
          <a:bodyPr vert="horz" lIns="101882" tIns="50941" rIns="101882" bIns="50941" rtlCol="0" anchor="ctr"/>
          <a:lstStyle>
            <a:lvl1pPr algn="l" defTabSz="1018824" eaLnBrk="1" fontAlgn="auto" hangingPunct="1">
              <a:spcBef>
                <a:spcPts val="0"/>
              </a:spcBef>
              <a:spcAft>
                <a:spcPts val="0"/>
              </a:spcAft>
              <a:defRPr sz="1412" smtClean="0">
                <a:solidFill>
                  <a:schemeClr val="tx1"/>
                </a:solidFill>
                <a:latin typeface="Arial" pitchFamily="34" charset="0"/>
                <a:cs typeface="Arial" pitchFamily="34" charset="0"/>
              </a:defRPr>
            </a:lvl1pPr>
          </a:lstStyle>
          <a:p>
            <a:pPr>
              <a:defRPr/>
            </a:pPr>
            <a:fld id="{FC7114BF-381C-44C0-BDE9-3CA28CC06FF8}" type="datetime1">
              <a:rPr lang="en-US"/>
              <a:pPr>
                <a:defRPr/>
              </a:pPr>
              <a:t>5/19/2022</a:t>
            </a:fld>
            <a:endParaRPr lang="en-US" dirty="0"/>
          </a:p>
        </p:txBody>
      </p:sp>
      <p:sp>
        <p:nvSpPr>
          <p:cNvPr id="5" name="Footer Placeholder 4"/>
          <p:cNvSpPr>
            <a:spLocks noGrp="1"/>
          </p:cNvSpPr>
          <p:nvPr>
            <p:ph type="ftr" sz="quarter" idx="3"/>
          </p:nvPr>
        </p:nvSpPr>
        <p:spPr>
          <a:xfrm>
            <a:off x="4165600" y="6405563"/>
            <a:ext cx="3860800" cy="315912"/>
          </a:xfrm>
          <a:prstGeom prst="rect">
            <a:avLst/>
          </a:prstGeom>
        </p:spPr>
        <p:txBody>
          <a:bodyPr vert="horz" lIns="101882" tIns="50941" rIns="101882" bIns="50941" rtlCol="0" anchor="ctr"/>
          <a:lstStyle>
            <a:lvl1pPr algn="ctr" defTabSz="1018824" eaLnBrk="1" fontAlgn="auto" hangingPunct="1">
              <a:spcBef>
                <a:spcPts val="0"/>
              </a:spcBef>
              <a:spcAft>
                <a:spcPts val="0"/>
              </a:spcAft>
              <a:defRPr sz="1412" dirty="0">
                <a:solidFill>
                  <a:schemeClr val="tx1"/>
                </a:solidFill>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8921750" y="6405563"/>
            <a:ext cx="2844800" cy="315912"/>
          </a:xfrm>
          <a:prstGeom prst="rect">
            <a:avLst/>
          </a:prstGeom>
        </p:spPr>
        <p:txBody>
          <a:bodyPr vert="horz" lIns="101882" tIns="50941" rIns="101882" bIns="50941" rtlCol="0" anchor="ctr"/>
          <a:lstStyle>
            <a:lvl1pPr algn="r" defTabSz="1018824" eaLnBrk="1" fontAlgn="auto" hangingPunct="1">
              <a:spcBef>
                <a:spcPts val="0"/>
              </a:spcBef>
              <a:spcAft>
                <a:spcPts val="0"/>
              </a:spcAft>
              <a:defRPr sz="1412" dirty="0">
                <a:solidFill>
                  <a:schemeClr val="tx1"/>
                </a:solidFill>
                <a:latin typeface="Arial" pitchFamily="34" charset="0"/>
                <a:cs typeface="Arial" pitchFamily="34" charset="0"/>
              </a:defRPr>
            </a:lvl1pPr>
          </a:lstStyle>
          <a:p>
            <a:pPr>
              <a:defRPr/>
            </a:pPr>
            <a:r>
              <a:rPr lang="en-US"/>
              <a:t>Page </a:t>
            </a:r>
            <a:fld id="{218936DD-4B12-400A-A706-AA133CCC159F}" type="slidenum">
              <a:rPr lang="en-US" smtClean="0"/>
              <a:pPr>
                <a:defRPr/>
              </a:pPr>
              <a:t>‹#›</a:t>
            </a:fld>
            <a:endParaRPr lang="en-US"/>
          </a:p>
        </p:txBody>
      </p:sp>
      <p:sp>
        <p:nvSpPr>
          <p:cNvPr id="7" name="TextBox 6"/>
          <p:cNvSpPr txBox="1"/>
          <p:nvPr/>
        </p:nvSpPr>
        <p:spPr>
          <a:xfrm>
            <a:off x="0" y="379413"/>
            <a:ext cx="12192000" cy="361950"/>
          </a:xfrm>
          <a:prstGeom prst="rect">
            <a:avLst/>
          </a:prstGeom>
          <a:noFill/>
        </p:spPr>
        <p:txBody>
          <a:bodyPr lIns="89896" tIns="44948" rIns="89896" bIns="44948">
            <a:spAutoFit/>
          </a:bodyPr>
          <a:lstStyle/>
          <a:p>
            <a:pPr algn="ctr" defTabSz="1018824" eaLnBrk="1" fontAlgn="auto" hangingPunct="1">
              <a:spcBef>
                <a:spcPts val="0"/>
              </a:spcBef>
              <a:spcAft>
                <a:spcPts val="0"/>
              </a:spcAft>
              <a:defRPr/>
            </a:pPr>
            <a:r>
              <a:rPr lang="en-US" sz="1765" b="1" dirty="0">
                <a:cs typeface="Arial" pitchFamily="34" charset="0"/>
              </a:rPr>
              <a:t>PRELIMINARY</a:t>
            </a:r>
          </a:p>
        </p:txBody>
      </p:sp>
      <p:cxnSp>
        <p:nvCxnSpPr>
          <p:cNvPr id="14" name="Straight Connector 13"/>
          <p:cNvCxnSpPr/>
          <p:nvPr/>
        </p:nvCxnSpPr>
        <p:spPr>
          <a:xfrm>
            <a:off x="420688" y="911225"/>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8463" y="6397625"/>
            <a:ext cx="1136173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4106" name="Picture 10" descr="GAO Logo"/>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09575" y="469900"/>
            <a:ext cx="1611313"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8" r:id="rId1"/>
    <p:sldLayoutId id="2147483799" r:id="rId2"/>
    <p:sldLayoutId id="2147483770" r:id="rId3"/>
    <p:sldLayoutId id="2147483771" r:id="rId4"/>
    <p:sldLayoutId id="2147483772" r:id="rId5"/>
    <p:sldLayoutId id="2147483773" r:id="rId6"/>
    <p:sldLayoutId id="2147483800" r:id="rId7"/>
    <p:sldLayoutId id="2147483774" r:id="rId8"/>
    <p:sldLayoutId id="2147483775" r:id="rId9"/>
    <p:sldLayoutId id="2147483776" r:id="rId10"/>
    <p:sldLayoutId id="2147483777" r:id="rId11"/>
    <p:sldLayoutId id="2147483801" r:id="rId12"/>
    <p:sldLayoutId id="2147483802" r:id="rId13"/>
    <p:sldLayoutId id="2147483803" r:id="rId14"/>
  </p:sldLayoutIdLst>
  <p:hf hdr="0" ftr="0" dt="0"/>
  <p:txStyles>
    <p:titleStyle>
      <a:lvl1pPr algn="l" defTabSz="898525" rtl="0" fontAlgn="base">
        <a:spcBef>
          <a:spcPct val="0"/>
        </a:spcBef>
        <a:spcAft>
          <a:spcPct val="0"/>
        </a:spcAft>
        <a:defRPr sz="3100" b="1" kern="1200">
          <a:solidFill>
            <a:schemeClr val="tx1"/>
          </a:solidFill>
          <a:latin typeface="Arial" pitchFamily="34" charset="0"/>
          <a:ea typeface="+mj-ea"/>
          <a:cs typeface="Arial" pitchFamily="34" charset="0"/>
        </a:defRPr>
      </a:lvl1pPr>
      <a:lvl2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2pPr>
      <a:lvl3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3pPr>
      <a:lvl4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4pPr>
      <a:lvl5pPr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5pPr>
      <a:lvl6pPr marL="4572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6pPr>
      <a:lvl7pPr marL="9144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7pPr>
      <a:lvl8pPr marL="13716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8pPr>
      <a:lvl9pPr marL="1828800" algn="l" defTabSz="898525" rtl="0" fontAlgn="base">
        <a:spcBef>
          <a:spcPct val="0"/>
        </a:spcBef>
        <a:spcAft>
          <a:spcPct val="0"/>
        </a:spcAft>
        <a:defRPr sz="3100" b="1">
          <a:solidFill>
            <a:schemeClr val="tx1"/>
          </a:solidFill>
          <a:latin typeface="Arial" panose="020B0604020202020204" pitchFamily="34" charset="0"/>
          <a:cs typeface="Arial" panose="020B0604020202020204" pitchFamily="34" charset="0"/>
        </a:defRPr>
      </a:lvl9pPr>
    </p:titleStyle>
    <p:bodyStyle>
      <a:lvl1pPr marL="336550" indent="-336550" algn="l" defTabSz="898525" rtl="0" fontAlgn="base">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1pPr>
      <a:lvl2pPr marL="730250" indent="-279400" algn="l" defTabSz="898525" rtl="0" fontAlgn="base">
        <a:lnSpc>
          <a:spcPct val="85000"/>
        </a:lnSpc>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2pPr>
      <a:lvl3pPr marL="1122363" indent="-223838" algn="l" defTabSz="898525" rtl="0" fontAlgn="base">
        <a:lnSpc>
          <a:spcPct val="85000"/>
        </a:lnSpc>
        <a:spcBef>
          <a:spcPts val="663"/>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3pPr>
      <a:lvl4pPr marL="1573213" indent="-223838" algn="l" defTabSz="898525" rtl="0" fontAlgn="base">
        <a:lnSpc>
          <a:spcPct val="85000"/>
        </a:lnSpc>
        <a:spcBef>
          <a:spcPts val="400"/>
        </a:spcBef>
        <a:spcAft>
          <a:spcPct val="0"/>
        </a:spcAft>
        <a:buFont typeface="Arial" panose="020B0604020202020204" pitchFamily="34" charset="0"/>
        <a:buChar char="•"/>
        <a:defRPr lang="en-US" sz="2200" kern="1200" dirty="0">
          <a:solidFill>
            <a:schemeClr val="tx1"/>
          </a:solidFill>
          <a:latin typeface="Arial" pitchFamily="34" charset="0"/>
          <a:ea typeface="+mn-ea"/>
          <a:cs typeface="Arial" pitchFamily="34" charset="0"/>
        </a:defRPr>
      </a:lvl4pPr>
      <a:lvl5pPr marL="2022475" indent="-223838" algn="l" defTabSz="898525" rtl="0" fontAlgn="base">
        <a:spcBef>
          <a:spcPts val="400"/>
        </a:spcBef>
        <a:spcAft>
          <a:spcPct val="0"/>
        </a:spcAft>
        <a:buFont typeface="Arial" panose="020B0604020202020204" pitchFamily="34" charset="0"/>
        <a:buChar char="•"/>
        <a:defRPr lang="en-US" sz="1500" kern="1200" dirty="0">
          <a:solidFill>
            <a:schemeClr val="tx1"/>
          </a:solidFill>
          <a:latin typeface="Arial" pitchFamily="34" charset="0"/>
          <a:ea typeface="+mn-ea"/>
          <a:cs typeface="Arial" pitchFamily="34" charset="0"/>
        </a:defRPr>
      </a:lvl5pPr>
      <a:lvl6pPr marL="2472279"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6pPr>
      <a:lvl7pPr marL="2921785"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7pPr>
      <a:lvl8pPr marL="3371290"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8pPr>
      <a:lvl9pPr marL="3820796" indent="-224753" algn="l" defTabSz="899010" rtl="0" eaLnBrk="1" latinLnBrk="0" hangingPunct="1">
        <a:spcBef>
          <a:spcPct val="20000"/>
        </a:spcBef>
        <a:buFont typeface="Arial" pitchFamily="34" charset="0"/>
        <a:buChar char="•"/>
        <a:defRPr sz="1941" kern="1200">
          <a:solidFill>
            <a:schemeClr val="tx1"/>
          </a:solidFill>
          <a:latin typeface="+mn-lt"/>
          <a:ea typeface="+mn-ea"/>
          <a:cs typeface="+mn-cs"/>
        </a:defRPr>
      </a:lvl9pPr>
    </p:bodyStyle>
    <p:otherStyle>
      <a:defPPr>
        <a:defRPr lang="en-US"/>
      </a:defPPr>
      <a:lvl1pPr marL="0" algn="l" defTabSz="899010" rtl="0" eaLnBrk="1" latinLnBrk="0" hangingPunct="1">
        <a:defRPr sz="1765" kern="1200">
          <a:solidFill>
            <a:schemeClr val="tx1"/>
          </a:solidFill>
          <a:latin typeface="+mn-lt"/>
          <a:ea typeface="+mn-ea"/>
          <a:cs typeface="+mn-cs"/>
        </a:defRPr>
      </a:lvl1pPr>
      <a:lvl2pPr marL="449505" algn="l" defTabSz="899010" rtl="0" eaLnBrk="1" latinLnBrk="0" hangingPunct="1">
        <a:defRPr sz="1765" kern="1200">
          <a:solidFill>
            <a:schemeClr val="tx1"/>
          </a:solidFill>
          <a:latin typeface="+mn-lt"/>
          <a:ea typeface="+mn-ea"/>
          <a:cs typeface="+mn-cs"/>
        </a:defRPr>
      </a:lvl2pPr>
      <a:lvl3pPr marL="899010" algn="l" defTabSz="899010" rtl="0" eaLnBrk="1" latinLnBrk="0" hangingPunct="1">
        <a:defRPr sz="1765" kern="1200">
          <a:solidFill>
            <a:schemeClr val="tx1"/>
          </a:solidFill>
          <a:latin typeface="+mn-lt"/>
          <a:ea typeface="+mn-ea"/>
          <a:cs typeface="+mn-cs"/>
        </a:defRPr>
      </a:lvl3pPr>
      <a:lvl4pPr marL="1348516" algn="l" defTabSz="899010" rtl="0" eaLnBrk="1" latinLnBrk="0" hangingPunct="1">
        <a:defRPr sz="1765" kern="1200">
          <a:solidFill>
            <a:schemeClr val="tx1"/>
          </a:solidFill>
          <a:latin typeface="+mn-lt"/>
          <a:ea typeface="+mn-ea"/>
          <a:cs typeface="+mn-cs"/>
        </a:defRPr>
      </a:lvl4pPr>
      <a:lvl5pPr marL="1798021" algn="l" defTabSz="899010" rtl="0" eaLnBrk="1" latinLnBrk="0" hangingPunct="1">
        <a:defRPr sz="1765" kern="1200">
          <a:solidFill>
            <a:schemeClr val="tx1"/>
          </a:solidFill>
          <a:latin typeface="+mn-lt"/>
          <a:ea typeface="+mn-ea"/>
          <a:cs typeface="+mn-cs"/>
        </a:defRPr>
      </a:lvl5pPr>
      <a:lvl6pPr marL="2247527" algn="l" defTabSz="899010" rtl="0" eaLnBrk="1" latinLnBrk="0" hangingPunct="1">
        <a:defRPr sz="1765" kern="1200">
          <a:solidFill>
            <a:schemeClr val="tx1"/>
          </a:solidFill>
          <a:latin typeface="+mn-lt"/>
          <a:ea typeface="+mn-ea"/>
          <a:cs typeface="+mn-cs"/>
        </a:defRPr>
      </a:lvl6pPr>
      <a:lvl7pPr marL="2697032" algn="l" defTabSz="899010" rtl="0" eaLnBrk="1" latinLnBrk="0" hangingPunct="1">
        <a:defRPr sz="1765" kern="1200">
          <a:solidFill>
            <a:schemeClr val="tx1"/>
          </a:solidFill>
          <a:latin typeface="+mn-lt"/>
          <a:ea typeface="+mn-ea"/>
          <a:cs typeface="+mn-cs"/>
        </a:defRPr>
      </a:lvl7pPr>
      <a:lvl8pPr marL="3146538" algn="l" defTabSz="899010" rtl="0" eaLnBrk="1" latinLnBrk="0" hangingPunct="1">
        <a:defRPr sz="1765" kern="1200">
          <a:solidFill>
            <a:schemeClr val="tx1"/>
          </a:solidFill>
          <a:latin typeface="+mn-lt"/>
          <a:ea typeface="+mn-ea"/>
          <a:cs typeface="+mn-cs"/>
        </a:defRPr>
      </a:lvl8pPr>
      <a:lvl9pPr marL="3596043" algn="l" defTabSz="899010" rtl="0" eaLnBrk="1" latinLnBrk="0" hangingPunct="1">
        <a:defRPr sz="176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ao.gov/financial_audit_manua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mailto:FAM@gao.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9575" y="1049338"/>
            <a:ext cx="11361738" cy="1620837"/>
          </a:xfrm>
        </p:spPr>
        <p:txBody>
          <a:bodyPr>
            <a:normAutofit/>
          </a:bodyPr>
          <a:lstStyle/>
          <a:p>
            <a:pPr defTabSz="899010" fontAlgn="auto">
              <a:spcAft>
                <a:spcPts val="0"/>
              </a:spcAft>
              <a:defRPr/>
            </a:pPr>
            <a:r>
              <a:rPr lang="en-US" sz="3600" dirty="0" smtClean="0"/>
              <a:t>2022 Financial Audit Manual Update</a:t>
            </a:r>
            <a:endParaRPr lang="en-US" sz="3600" dirty="0"/>
          </a:p>
        </p:txBody>
      </p:sp>
      <p:sp>
        <p:nvSpPr>
          <p:cNvPr id="3" name="Subtitle 2"/>
          <p:cNvSpPr>
            <a:spLocks noGrp="1"/>
          </p:cNvSpPr>
          <p:nvPr>
            <p:ph type="subTitle" idx="1"/>
          </p:nvPr>
        </p:nvSpPr>
        <p:spPr>
          <a:xfrm>
            <a:off x="409575" y="2968624"/>
            <a:ext cx="8462963" cy="3389313"/>
          </a:xfrm>
        </p:spPr>
        <p:txBody>
          <a:bodyPr>
            <a:normAutofit/>
          </a:bodyPr>
          <a:lstStyle/>
          <a:p>
            <a:pPr defTabSz="899010">
              <a:spcBef>
                <a:spcPts val="662"/>
              </a:spcBef>
              <a:defRPr/>
            </a:pPr>
            <a:endParaRPr sz="2400" dirty="0" smtClean="0"/>
          </a:p>
          <a:p>
            <a:pPr defTabSz="899010">
              <a:spcBef>
                <a:spcPts val="662"/>
              </a:spcBef>
              <a:defRPr/>
            </a:pPr>
            <a:r>
              <a:rPr sz="2800" dirty="0" smtClean="0"/>
              <a:t>Josh Marcus, Assistant Director</a:t>
            </a:r>
          </a:p>
          <a:p>
            <a:pPr defTabSz="899010">
              <a:spcBef>
                <a:spcPts val="662"/>
              </a:spcBef>
              <a:defRPr/>
            </a:pPr>
            <a:r>
              <a:rPr lang="en-US" sz="2800" dirty="0" smtClean="0"/>
              <a:t>Government Accountability Office</a:t>
            </a:r>
            <a:endParaRPr sz="2800" dirty="0" smtClean="0"/>
          </a:p>
          <a:p>
            <a:pPr defTabSz="899010">
              <a:spcBef>
                <a:spcPts val="662"/>
              </a:spcBef>
              <a:defRPr/>
            </a:pPr>
            <a:r>
              <a:rPr sz="2800" dirty="0" smtClean="0"/>
              <a:t>May 26</a:t>
            </a:r>
            <a:r>
              <a:rPr sz="2800" dirty="0" smtClean="0"/>
              <a:t>, </a:t>
            </a:r>
            <a:r>
              <a:rPr sz="2800" dirty="0" smtClean="0"/>
              <a:t>2022</a:t>
            </a:r>
          </a:p>
          <a:p>
            <a:pPr defTabSz="899010">
              <a:spcBef>
                <a:spcPts val="662"/>
              </a:spcBef>
              <a:defRPr/>
            </a:pPr>
            <a:endParaRPr lang="en-US" sz="2400" dirty="0" smtClean="0"/>
          </a:p>
          <a:p>
            <a:pPr defTabSz="899010">
              <a:spcBef>
                <a:spcPts val="662"/>
              </a:spcBef>
              <a:defRPr/>
            </a:pPr>
            <a:endParaRPr sz="2400" dirty="0" smtClean="0"/>
          </a:p>
          <a:p>
            <a:pPr defTabSz="899010">
              <a:spcBef>
                <a:spcPts val="662"/>
              </a:spcBef>
              <a:defRPr/>
            </a:pPr>
            <a:r>
              <a:rPr lang="en-US" sz="2000" dirty="0" smtClean="0"/>
              <a:t>2022 </a:t>
            </a:r>
            <a:r>
              <a:rPr lang="en-US" sz="2000" dirty="0"/>
              <a:t>CIGIE/GAO Financial Statement Audit </a:t>
            </a:r>
            <a:r>
              <a:rPr lang="en-US" sz="2000" dirty="0" smtClean="0"/>
              <a:t>Conference</a:t>
            </a:r>
            <a:endParaRPr dirty="0"/>
          </a:p>
        </p:txBody>
      </p:sp>
      <p:pic>
        <p:nvPicPr>
          <p:cNvPr id="32772" name="Picture 3"/>
          <p:cNvPicPr>
            <a:picLocks noChangeAspect="1"/>
          </p:cNvPicPr>
          <p:nvPr/>
        </p:nvPicPr>
        <p:blipFill>
          <a:blip r:embed="rId3">
            <a:extLst>
              <a:ext uri="{28A0092B-C50C-407E-A947-70E740481C1C}">
                <a14:useLocalDpi xmlns:a14="http://schemas.microsoft.com/office/drawing/2010/main" val="0"/>
              </a:ext>
            </a:extLst>
          </a:blip>
          <a:srcRect l="3540" t="2786" r="2510" b="2333"/>
          <a:stretch>
            <a:fillRect/>
          </a:stretch>
        </p:blipFill>
        <p:spPr bwMode="auto">
          <a:xfrm>
            <a:off x="8872538" y="2838450"/>
            <a:ext cx="2684462" cy="351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899010" fontAlgn="auto">
              <a:spcAft>
                <a:spcPts val="0"/>
              </a:spcAft>
              <a:defRPr/>
            </a:pPr>
            <a:r>
              <a:rPr lang="en-US" sz="3177" dirty="0"/>
              <a:t>SAS </a:t>
            </a:r>
            <a:r>
              <a:rPr lang="en-US" sz="3177" dirty="0" smtClean="0"/>
              <a:t>135 - </a:t>
            </a:r>
            <a:r>
              <a:rPr lang="en-US" b="0" i="1" dirty="0"/>
              <a:t>Omnibus Statement on Auditing Standards – 2019 </a:t>
            </a:r>
            <a:endParaRPr lang="en-US" sz="3177" dirty="0"/>
          </a:p>
        </p:txBody>
      </p:sp>
      <p:sp>
        <p:nvSpPr>
          <p:cNvPr id="3" name="Content Placeholder 2"/>
          <p:cNvSpPr>
            <a:spLocks noGrp="1"/>
          </p:cNvSpPr>
          <p:nvPr>
            <p:ph idx="1"/>
          </p:nvPr>
        </p:nvSpPr>
        <p:spPr/>
        <p:txBody>
          <a:bodyPr>
            <a:normAutofit fontScale="92500" lnSpcReduction="10000"/>
          </a:bodyPr>
          <a:lstStyle/>
          <a:p>
            <a:pPr marL="337129" indent="-337129" defTabSz="899010">
              <a:spcBef>
                <a:spcPts val="662"/>
              </a:spcBef>
              <a:defRPr/>
            </a:pPr>
            <a:r>
              <a:rPr sz="2206" dirty="0"/>
              <a:t>Significant unusual transactions</a:t>
            </a:r>
          </a:p>
          <a:p>
            <a:pPr marL="730446" lvl="1" indent="-280941" defTabSz="899010">
              <a:spcBef>
                <a:spcPts val="662"/>
              </a:spcBef>
              <a:defRPr/>
            </a:pPr>
            <a:r>
              <a:rPr sz="2206" dirty="0"/>
              <a:t>FAM 260 incorporates AU-C </a:t>
            </a:r>
            <a:r>
              <a:rPr sz="2206" dirty="0" smtClean="0"/>
              <a:t>240, </a:t>
            </a:r>
            <a:r>
              <a:rPr sz="2206" i="1" dirty="0" smtClean="0"/>
              <a:t>Consideration of Fraud in a F</a:t>
            </a:r>
            <a:r>
              <a:rPr lang="en-US" sz="2206" i="1" dirty="0" smtClean="0"/>
              <a:t>i</a:t>
            </a:r>
            <a:r>
              <a:rPr sz="2206" i="1" dirty="0" smtClean="0"/>
              <a:t>nancial Statement A</a:t>
            </a:r>
            <a:r>
              <a:rPr lang="en-US" sz="2206" i="1" dirty="0" smtClean="0"/>
              <a:t>u</a:t>
            </a:r>
            <a:r>
              <a:rPr sz="2206" i="1" dirty="0" smtClean="0"/>
              <a:t>di</a:t>
            </a:r>
            <a:r>
              <a:rPr sz="2206" i="1" dirty="0"/>
              <a:t>t</a:t>
            </a:r>
            <a:r>
              <a:rPr sz="2206" dirty="0" smtClean="0"/>
              <a:t>,  requirements on significant unusual transactions, in</a:t>
            </a:r>
            <a:r>
              <a:rPr lang="en-US" sz="2206" dirty="0" smtClean="0"/>
              <a:t>cl</a:t>
            </a:r>
            <a:r>
              <a:rPr sz="2206" dirty="0" smtClean="0"/>
              <a:t>uding the following:</a:t>
            </a:r>
          </a:p>
          <a:p>
            <a:pPr marL="1122559" lvl="2" indent="-280941" defTabSz="899010">
              <a:spcBef>
                <a:spcPts val="662"/>
              </a:spcBef>
              <a:defRPr/>
            </a:pPr>
            <a:r>
              <a:rPr lang="en-US" dirty="0" smtClean="0"/>
              <a:t>Discussions </a:t>
            </a:r>
            <a:r>
              <a:rPr lang="en-US" dirty="0"/>
              <a:t>with </a:t>
            </a:r>
            <a:r>
              <a:rPr lang="en-US" dirty="0" smtClean="0"/>
              <a:t>management and those charged with governance</a:t>
            </a:r>
          </a:p>
          <a:p>
            <a:pPr marL="1122559" lvl="2" indent="-280941" defTabSz="899010">
              <a:spcBef>
                <a:spcPts val="662"/>
              </a:spcBef>
              <a:defRPr/>
            </a:pPr>
            <a:r>
              <a:rPr lang="en-US" dirty="0" smtClean="0"/>
              <a:t>Audit procedures for evaluating significant unusual transactions</a:t>
            </a:r>
            <a:endParaRPr lang="en-US" dirty="0"/>
          </a:p>
          <a:p>
            <a:pPr marL="1122559" lvl="2" indent="-280941" defTabSz="899010">
              <a:spcBef>
                <a:spcPts val="662"/>
              </a:spcBef>
              <a:defRPr/>
            </a:pPr>
            <a:r>
              <a:rPr sz="2206" dirty="0"/>
              <a:t>I</a:t>
            </a:r>
            <a:r>
              <a:rPr sz="2206" dirty="0" smtClean="0"/>
              <a:t>ndicators that </a:t>
            </a:r>
            <a:r>
              <a:rPr sz="2206" dirty="0"/>
              <a:t>may suggest that significant unusual transactions may have </a:t>
            </a:r>
            <a:r>
              <a:rPr sz="2206" dirty="0" smtClean="0"/>
              <a:t>been </a:t>
            </a:r>
            <a:r>
              <a:rPr sz="2206" dirty="0"/>
              <a:t>entered into to engage in fraudulent financial reporting or to conceal misappropriation of assets. </a:t>
            </a:r>
            <a:endParaRPr sz="2206" strike="sngStrike" dirty="0" smtClean="0">
              <a:solidFill>
                <a:srgbClr val="FF0000"/>
              </a:solidFill>
            </a:endParaRPr>
          </a:p>
          <a:p>
            <a:pPr marL="337129" indent="-337129" defTabSz="899010">
              <a:spcBef>
                <a:spcPts val="662"/>
              </a:spcBef>
              <a:defRPr/>
            </a:pPr>
            <a:r>
              <a:rPr sz="2206" dirty="0" smtClean="0"/>
              <a:t>Auditor’s Communication with Those Charged with Governance (AU-C 260)</a:t>
            </a:r>
          </a:p>
          <a:p>
            <a:pPr marL="730446" lvl="1" indent="-280941" defTabSz="899010">
              <a:spcBef>
                <a:spcPts val="662"/>
              </a:spcBef>
              <a:defRPr/>
            </a:pPr>
            <a:r>
              <a:rPr sz="2206" dirty="0" smtClean="0"/>
              <a:t>FAM </a:t>
            </a:r>
            <a:r>
              <a:rPr sz="2206" dirty="0"/>
              <a:t>540 adds requirements from AU-C 260 to communicate that uncorrected misstatements or matters underlying those uncorrected misstatements could potentially cause future-period financial statements to be materially misstated, even if they are immaterial to the financial statements under audit.</a:t>
            </a:r>
          </a:p>
          <a:p>
            <a:pPr marL="730446" lvl="1" indent="-280941" defTabSz="899010">
              <a:spcBef>
                <a:spcPts val="662"/>
              </a:spcBef>
              <a:defRPr/>
            </a:pPr>
            <a:r>
              <a:rPr sz="2206" dirty="0" smtClean="0"/>
              <a:t>FAM 550 </a:t>
            </a:r>
            <a:r>
              <a:rPr sz="2206" dirty="0"/>
              <a:t>added requirements from AU-C 260 </a:t>
            </a:r>
            <a:r>
              <a:rPr lang="en-US" dirty="0" smtClean="0"/>
              <a:t>regarding </a:t>
            </a:r>
            <a:r>
              <a:rPr sz="2206" dirty="0" smtClean="0"/>
              <a:t>forms of communication with those </a:t>
            </a:r>
            <a:r>
              <a:rPr sz="2206" dirty="0"/>
              <a:t>charged with </a:t>
            </a:r>
            <a:r>
              <a:rPr sz="2206" dirty="0" smtClean="0"/>
              <a:t>governance.</a:t>
            </a:r>
            <a:endParaRPr sz="2206"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DB320-CF12-0183-464D-8CAE7633ACC4}"/>
              </a:ext>
            </a:extLst>
          </p:cNvPr>
          <p:cNvSpPr>
            <a:spLocks noGrp="1"/>
          </p:cNvSpPr>
          <p:nvPr>
            <p:ph type="title"/>
          </p:nvPr>
        </p:nvSpPr>
        <p:spPr/>
        <p:txBody>
          <a:bodyPr/>
          <a:lstStyle/>
          <a:p>
            <a:pPr defTabSz="899010" fontAlgn="auto">
              <a:spcAft>
                <a:spcPts val="0"/>
              </a:spcAft>
              <a:defRPr/>
            </a:pPr>
            <a:r>
              <a:rPr lang="en-US" sz="3177" dirty="0"/>
              <a:t>SAS 135 (Continued)</a:t>
            </a:r>
          </a:p>
        </p:txBody>
      </p:sp>
      <p:sp>
        <p:nvSpPr>
          <p:cNvPr id="3" name="Content Placeholder 2">
            <a:extLst>
              <a:ext uri="{FF2B5EF4-FFF2-40B4-BE49-F238E27FC236}">
                <a16:creationId xmlns:a16="http://schemas.microsoft.com/office/drawing/2014/main" id="{C577588E-92F8-FFFA-C7E0-11509497B691}"/>
              </a:ext>
            </a:extLst>
          </p:cNvPr>
          <p:cNvSpPr>
            <a:spLocks noGrp="1"/>
          </p:cNvSpPr>
          <p:nvPr>
            <p:ph idx="1"/>
          </p:nvPr>
        </p:nvSpPr>
        <p:spPr/>
        <p:txBody>
          <a:bodyPr/>
          <a:lstStyle/>
          <a:p>
            <a:pPr marL="337129" indent="-337129" defTabSz="899010">
              <a:spcBef>
                <a:spcPts val="662"/>
              </a:spcBef>
              <a:defRPr/>
            </a:pPr>
            <a:r>
              <a:rPr sz="2206" dirty="0"/>
              <a:t>Related Parties (AU-C 550)</a:t>
            </a:r>
          </a:p>
          <a:p>
            <a:pPr marL="730446" lvl="1" indent="-280941" defTabSz="899010">
              <a:spcBef>
                <a:spcPts val="662"/>
              </a:spcBef>
              <a:defRPr/>
            </a:pPr>
            <a:r>
              <a:rPr sz="2206" dirty="0" smtClean="0"/>
              <a:t>Added </a:t>
            </a:r>
            <a:r>
              <a:rPr sz="2206" dirty="0"/>
              <a:t>requirements in FAM 220 regarding understanding the entity’s related party relationships and </a:t>
            </a:r>
            <a:r>
              <a:rPr sz="2206" dirty="0" smtClean="0"/>
              <a:t>transactions, in</a:t>
            </a:r>
            <a:r>
              <a:rPr lang="en-US" sz="2206" dirty="0" smtClean="0"/>
              <a:t>cl</a:t>
            </a:r>
            <a:r>
              <a:rPr sz="2206" dirty="0" smtClean="0"/>
              <a:t>uding inquires of management and those charged with governance.</a:t>
            </a:r>
            <a:endParaRPr sz="2206" dirty="0"/>
          </a:p>
          <a:p>
            <a:pPr marL="730446" lvl="1" indent="-280941" defTabSz="899010">
              <a:spcBef>
                <a:spcPts val="662"/>
              </a:spcBef>
              <a:defRPr/>
            </a:pPr>
            <a:r>
              <a:rPr sz="2206" dirty="0"/>
              <a:t>Added in FAM 260 that when identifying and assessing the risk of material misstatement associated with related party transactions, the auditor should treat identified related party transactions that are also significant unusual transactions as giving rise to significant risks.</a:t>
            </a:r>
          </a:p>
          <a:p>
            <a:pPr marL="730446" lvl="1" indent="-280941" defTabSz="899010">
              <a:spcBef>
                <a:spcPts val="662"/>
              </a:spcBef>
              <a:defRPr/>
            </a:pPr>
            <a:endParaRPr sz="2206" dirty="0"/>
          </a:p>
          <a:p>
            <a:pPr marL="730446" lvl="1" indent="-280941" defTabSz="899010">
              <a:spcBef>
                <a:spcPts val="662"/>
              </a:spcBef>
              <a:defRPr/>
            </a:pPr>
            <a:endParaRPr sz="2206" dirty="0"/>
          </a:p>
          <a:p>
            <a:pPr marL="337129" indent="-337129" defTabSz="899010">
              <a:spcBef>
                <a:spcPts val="662"/>
              </a:spcBef>
              <a:defRPr/>
            </a:pPr>
            <a:endParaRPr sz="2206" dirty="0"/>
          </a:p>
          <a:p>
            <a:pPr marL="730446" lvl="1" indent="-280941" defTabSz="899010">
              <a:spcBef>
                <a:spcPts val="662"/>
              </a:spcBef>
              <a:defRPr/>
            </a:pPr>
            <a:endParaRPr sz="2206"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defTabSz="899010" fontAlgn="auto">
              <a:spcAft>
                <a:spcPts val="0"/>
              </a:spcAft>
              <a:defRPr/>
            </a:pPr>
            <a:r>
              <a:rPr lang="en-US" sz="3177" dirty="0"/>
              <a:t>SAS </a:t>
            </a:r>
            <a:r>
              <a:rPr lang="en-US" sz="3177" dirty="0" smtClean="0"/>
              <a:t>137 - </a:t>
            </a:r>
            <a:r>
              <a:rPr lang="en-US" b="0" i="1" dirty="0"/>
              <a:t>The Auditor’s Responsibilities Relating to Other Information Included in Annual Reports</a:t>
            </a:r>
            <a:endParaRPr lang="en-US" sz="3177" dirty="0"/>
          </a:p>
        </p:txBody>
      </p:sp>
      <p:sp>
        <p:nvSpPr>
          <p:cNvPr id="3" name="Content Placeholder 2"/>
          <p:cNvSpPr>
            <a:spLocks noGrp="1"/>
          </p:cNvSpPr>
          <p:nvPr>
            <p:ph idx="1"/>
          </p:nvPr>
        </p:nvSpPr>
        <p:spPr>
          <a:xfrm>
            <a:off x="399011" y="2097741"/>
            <a:ext cx="11360727" cy="4227755"/>
          </a:xfrm>
        </p:spPr>
        <p:txBody>
          <a:bodyPr>
            <a:normAutofit lnSpcReduction="10000"/>
          </a:bodyPr>
          <a:lstStyle/>
          <a:p>
            <a:pPr marL="337129" indent="-337129" defTabSz="899010">
              <a:spcBef>
                <a:spcPts val="662"/>
              </a:spcBef>
              <a:defRPr/>
            </a:pPr>
            <a:r>
              <a:rPr dirty="0"/>
              <a:t>Auditor’s Responsibilities Relating to Other Information Included in Annual Reports (AU-C 720)</a:t>
            </a:r>
          </a:p>
          <a:p>
            <a:pPr marL="730829" lvl="1" indent="-337129" defTabSz="899010">
              <a:spcBef>
                <a:spcPts val="662"/>
              </a:spcBef>
              <a:defRPr/>
            </a:pPr>
            <a:r>
              <a:rPr lang="en-US" dirty="0" smtClean="0"/>
              <a:t>Clarified requirements </a:t>
            </a:r>
            <a:r>
              <a:rPr lang="en-US" dirty="0"/>
              <a:t>for procedures related to other information in FAM </a:t>
            </a:r>
            <a:r>
              <a:rPr lang="en-US" dirty="0" smtClean="0"/>
              <a:t>280, including:</a:t>
            </a:r>
          </a:p>
          <a:p>
            <a:pPr marL="1122942" lvl="2" indent="-337129" defTabSz="899010">
              <a:spcBef>
                <a:spcPts val="662"/>
              </a:spcBef>
              <a:defRPr/>
            </a:pPr>
            <a:r>
              <a:rPr lang="en-US" dirty="0"/>
              <a:t>O</a:t>
            </a:r>
            <a:r>
              <a:rPr lang="en-US" dirty="0" smtClean="0"/>
              <a:t>btaining </a:t>
            </a:r>
            <a:r>
              <a:rPr lang="en-US" dirty="0"/>
              <a:t>management’s written acknowledgment regarding which document(s) comprise the annual report </a:t>
            </a:r>
            <a:endParaRPr lang="en-US" dirty="0" smtClean="0"/>
          </a:p>
          <a:p>
            <a:pPr marL="1122942" lvl="2" indent="-337129" defTabSz="899010">
              <a:spcBef>
                <a:spcPts val="662"/>
              </a:spcBef>
              <a:defRPr/>
            </a:pPr>
            <a:r>
              <a:rPr lang="en-US" dirty="0" smtClean="0"/>
              <a:t>Procedures to perform if some or all of the documents comprising the annual report are not available until after the date of the auditor's report.</a:t>
            </a:r>
            <a:endParaRPr lang="en-US" dirty="0"/>
          </a:p>
          <a:p>
            <a:pPr marL="730829" lvl="1" indent="-337129" defTabSz="899010">
              <a:spcBef>
                <a:spcPts val="662"/>
              </a:spcBef>
              <a:defRPr/>
            </a:pPr>
            <a:r>
              <a:rPr lang="en-US" dirty="0" smtClean="0"/>
              <a:t>Clarified requirements </a:t>
            </a:r>
            <a:r>
              <a:rPr lang="en-US" dirty="0"/>
              <a:t>in FAM 550 for procedures if the auditor identifies a material inconsistency between the other information and the audited financial statements or if other information appears to be materially </a:t>
            </a:r>
            <a:r>
              <a:rPr lang="en-US" dirty="0" smtClean="0"/>
              <a:t>misstated.</a:t>
            </a:r>
            <a:endParaRPr lang="en-US" strike="sngStrike" dirty="0">
              <a:solidFill>
                <a:srgbClr val="FF0000"/>
              </a:solidFill>
            </a:endParaRPr>
          </a:p>
          <a:p>
            <a:pPr marL="730829" lvl="1" indent="-337129" defTabSz="899010">
              <a:spcBef>
                <a:spcPts val="662"/>
              </a:spcBef>
              <a:defRPr/>
            </a:pPr>
            <a:r>
              <a:rPr lang="en-US" dirty="0"/>
              <a:t>FAM </a:t>
            </a:r>
            <a:r>
              <a:rPr lang="en-US" dirty="0" smtClean="0"/>
              <a:t>580 </a:t>
            </a:r>
            <a:r>
              <a:rPr lang="en-US" dirty="0"/>
              <a:t>added </a:t>
            </a:r>
            <a:r>
              <a:rPr lang="en-US" dirty="0" smtClean="0"/>
              <a:t>“other </a:t>
            </a:r>
            <a:r>
              <a:rPr lang="en-US" dirty="0"/>
              <a:t>information” </a:t>
            </a:r>
            <a:r>
              <a:rPr lang="en-US" dirty="0" smtClean="0"/>
              <a:t>section to the audit </a:t>
            </a:r>
            <a:r>
              <a:rPr lang="en-US" dirty="0"/>
              <a:t>report if </a:t>
            </a:r>
            <a:r>
              <a:rPr lang="en-US" dirty="0" smtClean="0"/>
              <a:t>other information is presented in the annual report.</a:t>
            </a:r>
            <a:endParaRPr dirty="0"/>
          </a:p>
          <a:p>
            <a:pPr marL="337129" indent="-337129" defTabSz="899010">
              <a:spcBef>
                <a:spcPts val="662"/>
              </a:spcBef>
              <a:defRPr/>
            </a:pPr>
            <a:endParaRPr sz="2206"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defTabSz="899010" fontAlgn="auto">
              <a:spcAft>
                <a:spcPts val="0"/>
              </a:spcAft>
              <a:defRPr/>
            </a:pPr>
            <a:r>
              <a:rPr lang="en-US" sz="3177" dirty="0"/>
              <a:t>SAS </a:t>
            </a:r>
            <a:r>
              <a:rPr lang="en-US" sz="3177" dirty="0" smtClean="0"/>
              <a:t>138 - </a:t>
            </a:r>
            <a:r>
              <a:rPr lang="en-US" sz="3177" b="0" i="1" dirty="0" smtClean="0"/>
              <a:t>A</a:t>
            </a:r>
            <a:r>
              <a:rPr lang="en-US" b="0" i="1" dirty="0" smtClean="0"/>
              <a:t>mendments </a:t>
            </a:r>
            <a:r>
              <a:rPr lang="en-US" b="0" i="1" dirty="0"/>
              <a:t>to the Description of the Concept of Materiality </a:t>
            </a:r>
            <a:endParaRPr lang="en-US" sz="3177" dirty="0"/>
          </a:p>
        </p:txBody>
      </p:sp>
      <p:sp>
        <p:nvSpPr>
          <p:cNvPr id="3" name="Content Placeholder 2"/>
          <p:cNvSpPr>
            <a:spLocks noGrp="1"/>
          </p:cNvSpPr>
          <p:nvPr>
            <p:ph idx="1"/>
          </p:nvPr>
        </p:nvSpPr>
        <p:spPr/>
        <p:txBody>
          <a:bodyPr>
            <a:normAutofit/>
          </a:bodyPr>
          <a:lstStyle/>
          <a:p>
            <a:pPr marL="337129" indent="-337129" defTabSz="899010">
              <a:spcBef>
                <a:spcPts val="662"/>
              </a:spcBef>
              <a:defRPr/>
            </a:pPr>
            <a:r>
              <a:rPr sz="2206" dirty="0"/>
              <a:t>Materiality in Planning and Performing an Audit (AU-C 320)</a:t>
            </a:r>
          </a:p>
          <a:p>
            <a:pPr marL="730446" lvl="1" indent="-280941" defTabSz="899010">
              <a:spcBef>
                <a:spcPts val="662"/>
              </a:spcBef>
              <a:defRPr/>
            </a:pPr>
            <a:r>
              <a:rPr lang="en-US" sz="2206" dirty="0" smtClean="0"/>
              <a:t>Revised the </a:t>
            </a:r>
            <a:r>
              <a:rPr sz="2206" dirty="0" smtClean="0"/>
              <a:t>definition </a:t>
            </a:r>
            <a:r>
              <a:rPr sz="2206" dirty="0"/>
              <a:t>of materiality </a:t>
            </a:r>
            <a:r>
              <a:rPr sz="2206" dirty="0" smtClean="0"/>
              <a:t>in the FAM for consistency with </a:t>
            </a:r>
            <a:r>
              <a:rPr sz="2206" dirty="0"/>
              <a:t>AU-C </a:t>
            </a:r>
            <a:r>
              <a:rPr sz="2206" dirty="0" smtClean="0"/>
              <a:t>320</a:t>
            </a:r>
          </a:p>
          <a:p>
            <a:pPr marL="1122559" lvl="2" indent="-280941" defTabSz="899010">
              <a:spcBef>
                <a:spcPts val="662"/>
              </a:spcBef>
              <a:defRPr/>
            </a:pPr>
            <a:r>
              <a:rPr lang="en-US" altLang="en-US" sz="2400" dirty="0" smtClean="0"/>
              <a:t>Misstatements</a:t>
            </a:r>
            <a:r>
              <a:rPr lang="en-US" altLang="en-US" sz="2400" dirty="0"/>
              <a:t>, including omissions, are considered to be material </a:t>
            </a:r>
            <a:r>
              <a:rPr lang="en-US" altLang="en-US" sz="2400" u="sng" dirty="0"/>
              <a:t>if there is a substantial likelihood that,</a:t>
            </a:r>
            <a:r>
              <a:rPr lang="en-US" altLang="en-US" sz="2400" dirty="0"/>
              <a:t> individually or in the aggregate</a:t>
            </a:r>
            <a:r>
              <a:rPr lang="en-US" altLang="en-US" sz="2400" u="sng" dirty="0"/>
              <a:t>, they would influence the judgment made by a reasonable user </a:t>
            </a:r>
            <a:r>
              <a:rPr lang="en-US" altLang="en-US" sz="2400" dirty="0"/>
              <a:t>based on the financial statements. Judgments about materiality are made in light of surrounding circumstances and are affected by the size or nature of a misstatement, or a combination of both. </a:t>
            </a:r>
            <a:r>
              <a:rPr lang="en-US" altLang="en-US" sz="2400" u="sng" dirty="0"/>
              <a:t>Judgments about materiality involve both quantitative and qualitative </a:t>
            </a:r>
            <a:r>
              <a:rPr lang="en-US" altLang="en-US" sz="2400" u="sng" dirty="0" smtClean="0"/>
              <a:t>considerations.</a:t>
            </a:r>
            <a:endParaRPr sz="2206" dirty="0"/>
          </a:p>
          <a:p>
            <a:pPr marL="337129" indent="-337129" defTabSz="899010">
              <a:spcBef>
                <a:spcPts val="662"/>
              </a:spcBef>
              <a:defRPr/>
            </a:pPr>
            <a:endParaRPr sz="2206"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defTabSz="899010" fontAlgn="auto">
              <a:spcAft>
                <a:spcPts val="0"/>
              </a:spcAft>
              <a:defRPr/>
            </a:pPr>
            <a:r>
              <a:rPr lang="en-US" sz="3177" dirty="0"/>
              <a:t>OMB Bulletin No. </a:t>
            </a:r>
            <a:r>
              <a:rPr lang="en-US" sz="3177" dirty="0" smtClean="0"/>
              <a:t>21-04 - </a:t>
            </a:r>
            <a:r>
              <a:rPr lang="en-US" i="1" dirty="0"/>
              <a:t>Audit Requirements for Federal Financial </a:t>
            </a:r>
            <a:r>
              <a:rPr lang="en-US" i="1" dirty="0" smtClean="0"/>
              <a:t>Statements</a:t>
            </a:r>
            <a:endParaRPr lang="en-US" sz="3177" dirty="0"/>
          </a:p>
        </p:txBody>
      </p:sp>
      <p:sp>
        <p:nvSpPr>
          <p:cNvPr id="3" name="Content Placeholder 2"/>
          <p:cNvSpPr>
            <a:spLocks noGrp="1"/>
          </p:cNvSpPr>
          <p:nvPr>
            <p:ph idx="1"/>
          </p:nvPr>
        </p:nvSpPr>
        <p:spPr/>
        <p:txBody>
          <a:bodyPr>
            <a:normAutofit/>
          </a:bodyPr>
          <a:lstStyle/>
          <a:p>
            <a:pPr marL="337129" indent="-337129" defTabSz="899010">
              <a:spcBef>
                <a:spcPts val="662"/>
              </a:spcBef>
              <a:defRPr/>
            </a:pPr>
            <a:r>
              <a:rPr sz="2206" dirty="0" smtClean="0"/>
              <a:t>Revisions </a:t>
            </a:r>
            <a:r>
              <a:rPr sz="2206" dirty="0"/>
              <a:t>to FAM </a:t>
            </a:r>
            <a:r>
              <a:rPr sz="2206" dirty="0" smtClean="0"/>
              <a:t>1001/1001A - </a:t>
            </a:r>
            <a:r>
              <a:rPr sz="2206" dirty="0"/>
              <a:t>Management Representation </a:t>
            </a:r>
            <a:r>
              <a:rPr sz="2206" dirty="0" smtClean="0"/>
              <a:t>Letter &amp; FAM 215A </a:t>
            </a:r>
            <a:r>
              <a:rPr lang="en-US" sz="2206" dirty="0" smtClean="0"/>
              <a:t>–</a:t>
            </a:r>
            <a:r>
              <a:rPr sz="2206" dirty="0" smtClean="0"/>
              <a:t> Sample Audit Engagement Letter:</a:t>
            </a:r>
            <a:endParaRPr sz="2206" dirty="0"/>
          </a:p>
          <a:p>
            <a:pPr marL="730446" lvl="1" indent="-280941" defTabSz="899010">
              <a:spcBef>
                <a:spcPts val="662"/>
              </a:spcBef>
              <a:defRPr/>
            </a:pPr>
            <a:r>
              <a:rPr sz="2206" dirty="0" smtClean="0"/>
              <a:t>Clarified that representations pertaining to potential </a:t>
            </a:r>
            <a:r>
              <a:rPr sz="2206" dirty="0"/>
              <a:t>violations of </a:t>
            </a:r>
            <a:r>
              <a:rPr sz="2206" dirty="0" smtClean="0"/>
              <a:t>the </a:t>
            </a:r>
            <a:r>
              <a:rPr sz="2206" dirty="0" err="1" smtClean="0"/>
              <a:t>Antideficiency</a:t>
            </a:r>
            <a:r>
              <a:rPr sz="2206" dirty="0" smtClean="0"/>
              <a:t> Act </a:t>
            </a:r>
            <a:r>
              <a:rPr lang="en-US" dirty="0" smtClean="0"/>
              <a:t>are limited to those that, if true, could have a material effect on the financial statements</a:t>
            </a:r>
            <a:r>
              <a:rPr lang="en-US" dirty="0" smtClean="0">
                <a:solidFill>
                  <a:srgbClr val="FF0000"/>
                </a:solidFill>
              </a:rPr>
              <a:t>. </a:t>
            </a:r>
            <a:endParaRPr sz="2206" dirty="0">
              <a:solidFill>
                <a:srgbClr val="FF0000"/>
              </a:solidFill>
            </a:endParaRPr>
          </a:p>
          <a:p>
            <a:pPr marL="337129" indent="-337129" defTabSz="899010">
              <a:spcBef>
                <a:spcPts val="662"/>
              </a:spcBef>
              <a:defRPr/>
            </a:pPr>
            <a:r>
              <a:rPr sz="2206" dirty="0" smtClean="0"/>
              <a:t>Report </a:t>
            </a:r>
            <a:r>
              <a:rPr sz="2206" dirty="0"/>
              <a:t>on Internal Control over Financial Reporting</a:t>
            </a:r>
          </a:p>
          <a:p>
            <a:pPr marL="730446" lvl="1" indent="-280941" defTabSz="899010">
              <a:spcBef>
                <a:spcPts val="662"/>
              </a:spcBef>
              <a:defRPr/>
            </a:pPr>
            <a:r>
              <a:rPr sz="2206" dirty="0"/>
              <a:t>Added </a:t>
            </a:r>
            <a:r>
              <a:rPr sz="2206" dirty="0" smtClean="0"/>
              <a:t>in FAM 580 that if </a:t>
            </a:r>
            <a:r>
              <a:rPr sz="2206" dirty="0"/>
              <a:t>the auditor did not identify any material weaknesses during the audit, the auditor should </a:t>
            </a:r>
            <a:r>
              <a:rPr sz="2206" dirty="0" smtClean="0"/>
              <a:t>state, </a:t>
            </a:r>
            <a:r>
              <a:rPr sz="2206" dirty="0"/>
              <a:t>in the report on internal control, that no deficiencies in internal control were identified that were considered to be material weaknesses during the audit of the financial statements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899010" fontAlgn="auto">
              <a:spcAft>
                <a:spcPts val="0"/>
              </a:spcAft>
              <a:defRPr/>
            </a:pPr>
            <a:r>
              <a:rPr lang="en-US" sz="3177" dirty="0"/>
              <a:t>Other </a:t>
            </a:r>
            <a:r>
              <a:rPr lang="en-US" sz="3177" dirty="0" smtClean="0"/>
              <a:t>Changes</a:t>
            </a:r>
            <a:endParaRPr lang="en-US" sz="3177" dirty="0"/>
          </a:p>
        </p:txBody>
      </p:sp>
      <p:sp>
        <p:nvSpPr>
          <p:cNvPr id="3" name="Content Placeholder 2"/>
          <p:cNvSpPr>
            <a:spLocks noGrp="1"/>
          </p:cNvSpPr>
          <p:nvPr>
            <p:ph idx="1"/>
          </p:nvPr>
        </p:nvSpPr>
        <p:spPr>
          <a:xfrm>
            <a:off x="399011" y="2097741"/>
            <a:ext cx="11360727" cy="4227755"/>
          </a:xfrm>
        </p:spPr>
        <p:txBody>
          <a:bodyPr>
            <a:normAutofit/>
          </a:bodyPr>
          <a:lstStyle/>
          <a:p>
            <a:pPr marL="337129" indent="-337129" defTabSz="899010">
              <a:spcBef>
                <a:spcPts val="662"/>
              </a:spcBef>
              <a:defRPr/>
            </a:pPr>
            <a:r>
              <a:rPr sz="2206" dirty="0" smtClean="0"/>
              <a:t>Obligations and </a:t>
            </a:r>
            <a:r>
              <a:rPr sz="2206" dirty="0" err="1" smtClean="0"/>
              <a:t>Deobligations</a:t>
            </a:r>
            <a:endParaRPr sz="2206" dirty="0" smtClean="0"/>
          </a:p>
          <a:p>
            <a:pPr marL="736600" lvl="1" indent="-342900" defTabSz="899010">
              <a:spcBef>
                <a:spcPts val="662"/>
              </a:spcBef>
              <a:buFont typeface="Courier New" panose="02070309020205020404" pitchFamily="49" charset="0"/>
              <a:buChar char="o"/>
              <a:defRPr/>
            </a:pPr>
            <a:r>
              <a:rPr sz="2206" dirty="0" smtClean="0"/>
              <a:t>Added </a:t>
            </a:r>
            <a:r>
              <a:rPr sz="2206" dirty="0"/>
              <a:t>guidance that the auditor does not need to perform procedures to determine whether obligations for undelivered ordered with periods of performance that expired could be </a:t>
            </a:r>
            <a:r>
              <a:rPr sz="2206" dirty="0" err="1"/>
              <a:t>deobligated</a:t>
            </a:r>
            <a:r>
              <a:rPr sz="2206" dirty="0"/>
              <a:t> (or test related controls).</a:t>
            </a:r>
          </a:p>
          <a:p>
            <a:pPr marL="337129" indent="-337129" defTabSz="899010">
              <a:spcBef>
                <a:spcPts val="662"/>
              </a:spcBef>
              <a:defRPr/>
            </a:pPr>
            <a:r>
              <a:rPr lang="en-US" sz="2206" dirty="0" smtClean="0"/>
              <a:t>Heritage </a:t>
            </a:r>
            <a:r>
              <a:rPr lang="en-US" sz="2206" dirty="0"/>
              <a:t>Assets and Stewardship Land</a:t>
            </a:r>
          </a:p>
          <a:p>
            <a:pPr lvl="1" defTabSz="899010">
              <a:spcBef>
                <a:spcPts val="662"/>
              </a:spcBef>
              <a:buFont typeface="Courier New" panose="02070309020205020404" pitchFamily="49" charset="0"/>
              <a:buChar char="o"/>
              <a:defRPr/>
            </a:pPr>
            <a:r>
              <a:rPr lang="en-US" dirty="0" smtClean="0"/>
              <a:t>Added </a:t>
            </a:r>
            <a:r>
              <a:rPr lang="en-US" dirty="0"/>
              <a:t>requirement for the auditor to determine if the entity included, as part of RSI, certain information related to general property, plant, and equipment land and stewardship land acreage by predominant use in accordance with SFFAS 59</a:t>
            </a:r>
            <a:r>
              <a:rPr lang="en-US" dirty="0" smtClean="0"/>
              <a:t>.</a:t>
            </a:r>
          </a:p>
          <a:p>
            <a:pPr lvl="1" defTabSz="899010">
              <a:spcBef>
                <a:spcPts val="662"/>
              </a:spcBef>
              <a:buFont typeface="Courier New" panose="02070309020205020404" pitchFamily="49" charset="0"/>
              <a:buChar char="o"/>
              <a:defRPr/>
            </a:pPr>
            <a:r>
              <a:rPr lang="en-US" dirty="0" smtClean="0"/>
              <a:t>Clarified that to </a:t>
            </a:r>
            <a:r>
              <a:rPr lang="en-US" dirty="0"/>
              <a:t>obtain a further understanding of the accounting and reporting requirements </a:t>
            </a:r>
            <a:r>
              <a:rPr lang="en-US" dirty="0" smtClean="0"/>
              <a:t>for heritage assets and stewardship land, the </a:t>
            </a:r>
            <a:r>
              <a:rPr lang="en-US" dirty="0"/>
              <a:t>auditor should refer to SFFAS 29, including applicable SFFAS 59 </a:t>
            </a:r>
            <a:r>
              <a:rPr lang="en-US" dirty="0" smtClean="0"/>
              <a:t>amendments.</a:t>
            </a:r>
            <a:endParaRPr sz="2206" dirty="0"/>
          </a:p>
          <a:p>
            <a:pPr marL="337129" indent="-337129" defTabSz="899010">
              <a:spcBef>
                <a:spcPts val="662"/>
              </a:spcBef>
              <a:defRPr/>
            </a:pPr>
            <a:endParaRPr sz="2206" dirty="0"/>
          </a:p>
          <a:p>
            <a:pPr marL="337129" indent="-337129" defTabSz="899010">
              <a:spcBef>
                <a:spcPts val="662"/>
              </a:spcBef>
              <a:defRPr/>
            </a:pPr>
            <a:endParaRPr sz="2206"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899010" fontAlgn="auto">
              <a:spcAft>
                <a:spcPts val="0"/>
              </a:spcAft>
              <a:defRPr/>
            </a:pPr>
            <a:r>
              <a:rPr lang="en-US" sz="3177" dirty="0" smtClean="0"/>
              <a:t>Other </a:t>
            </a:r>
            <a:r>
              <a:rPr lang="en-US" sz="3177" dirty="0"/>
              <a:t>Changes</a:t>
            </a:r>
          </a:p>
        </p:txBody>
      </p:sp>
      <p:sp>
        <p:nvSpPr>
          <p:cNvPr id="3" name="Content Placeholder 2"/>
          <p:cNvSpPr>
            <a:spLocks noGrp="1"/>
          </p:cNvSpPr>
          <p:nvPr>
            <p:ph idx="1"/>
          </p:nvPr>
        </p:nvSpPr>
        <p:spPr/>
        <p:txBody>
          <a:bodyPr/>
          <a:lstStyle/>
          <a:p>
            <a:pPr marL="337129" indent="-337129" defTabSz="899010">
              <a:spcBef>
                <a:spcPts val="662"/>
              </a:spcBef>
              <a:defRPr/>
            </a:pPr>
            <a:r>
              <a:rPr sz="2206" dirty="0" smtClean="0"/>
              <a:t>When planning locations to </a:t>
            </a:r>
            <a:r>
              <a:rPr sz="2210" dirty="0" smtClean="0"/>
              <a:t>test, removed </a:t>
            </a:r>
            <a:r>
              <a:rPr sz="2210" dirty="0"/>
              <a:t>option to test controls every 3 years</a:t>
            </a:r>
          </a:p>
          <a:p>
            <a:pPr marL="730446" lvl="1" indent="-280941" defTabSz="899010">
              <a:spcBef>
                <a:spcPts val="662"/>
              </a:spcBef>
              <a:defRPr/>
            </a:pPr>
            <a:r>
              <a:rPr sz="2210" dirty="0"/>
              <a:t>OMB audit guidance requires tests of </a:t>
            </a:r>
            <a:r>
              <a:rPr sz="2210" dirty="0" smtClean="0"/>
              <a:t>controls </a:t>
            </a:r>
            <a:r>
              <a:rPr lang="en-US" sz="2210" dirty="0"/>
              <a:t>that have been suitably designed and implemented</a:t>
            </a:r>
            <a:r>
              <a:rPr sz="2210" dirty="0" smtClean="0"/>
              <a:t> </a:t>
            </a:r>
            <a:r>
              <a:rPr sz="2210" dirty="0"/>
              <a:t>each year to support a low level of assessed control risk</a:t>
            </a:r>
          </a:p>
          <a:p>
            <a:pPr marL="337129" indent="-337129" defTabSz="899010">
              <a:spcBef>
                <a:spcPts val="662"/>
              </a:spcBef>
              <a:defRPr/>
            </a:pPr>
            <a:r>
              <a:rPr sz="2206" dirty="0" smtClean="0"/>
              <a:t>Clarified </a:t>
            </a:r>
            <a:r>
              <a:rPr sz="2206" dirty="0"/>
              <a:t>that going concern is not applicable to entities that conform to FASAB standards</a:t>
            </a:r>
          </a:p>
          <a:p>
            <a:pPr marL="730446" lvl="1" indent="-280941" defTabSz="899010">
              <a:spcBef>
                <a:spcPts val="662"/>
              </a:spcBef>
              <a:defRPr/>
            </a:pPr>
            <a:r>
              <a:rPr sz="2206" dirty="0"/>
              <a:t>Is applicable for entities that conform to FASB standards</a:t>
            </a:r>
          </a:p>
          <a:p>
            <a:pPr marL="337129" indent="-337129" defTabSz="899010">
              <a:spcBef>
                <a:spcPts val="662"/>
              </a:spcBef>
              <a:defRPr/>
            </a:pPr>
            <a:endParaRPr sz="2206"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defTabSz="899010" fontAlgn="auto">
              <a:spcAft>
                <a:spcPts val="0"/>
              </a:spcAft>
              <a:defRPr/>
            </a:pPr>
            <a:r>
              <a:rPr lang="en-US" sz="3177" dirty="0"/>
              <a:t>Other Changes </a:t>
            </a:r>
            <a:r>
              <a:rPr lang="en-US" sz="3177" dirty="0" smtClean="0"/>
              <a:t>– Multipurpose Testing and Selection Methods</a:t>
            </a:r>
            <a:endParaRPr lang="en-US" sz="3177" dirty="0"/>
          </a:p>
        </p:txBody>
      </p:sp>
      <p:sp>
        <p:nvSpPr>
          <p:cNvPr id="3" name="Content Placeholder 2"/>
          <p:cNvSpPr>
            <a:spLocks noGrp="1"/>
          </p:cNvSpPr>
          <p:nvPr>
            <p:ph idx="1"/>
          </p:nvPr>
        </p:nvSpPr>
        <p:spPr/>
        <p:txBody>
          <a:bodyPr/>
          <a:lstStyle/>
          <a:p>
            <a:pPr defTabSz="899010">
              <a:spcBef>
                <a:spcPts val="662"/>
              </a:spcBef>
              <a:defRPr/>
            </a:pPr>
            <a:r>
              <a:rPr lang="en-US" sz="2206" dirty="0" smtClean="0"/>
              <a:t>Clarified definitions and guidance related to use of multipurpose testing and selection methods for control, compliance, and detail tests.</a:t>
            </a:r>
          </a:p>
          <a:p>
            <a:pPr defTabSz="899010">
              <a:spcBef>
                <a:spcPts val="662"/>
              </a:spcBef>
              <a:defRPr/>
            </a:pPr>
            <a:r>
              <a:rPr lang="en-US" sz="2206" dirty="0" smtClean="0"/>
              <a:t> Changes to terminology include the following: </a:t>
            </a:r>
          </a:p>
          <a:p>
            <a:pPr defTabSz="899010">
              <a:spcBef>
                <a:spcPts val="662"/>
              </a:spcBef>
              <a:defRPr/>
            </a:pPr>
            <a:endParaRPr sz="2206" dirty="0"/>
          </a:p>
        </p:txBody>
      </p:sp>
      <p:graphicFrame>
        <p:nvGraphicFramePr>
          <p:cNvPr id="4" name="Table 3"/>
          <p:cNvGraphicFramePr>
            <a:graphicFrameLocks noGrp="1"/>
          </p:cNvGraphicFramePr>
          <p:nvPr>
            <p:extLst>
              <p:ext uri="{D42A27DB-BD31-4B8C-83A1-F6EECF244321}">
                <p14:modId xmlns:p14="http://schemas.microsoft.com/office/powerpoint/2010/main" val="1993933160"/>
              </p:ext>
            </p:extLst>
          </p:nvPr>
        </p:nvGraphicFramePr>
        <p:xfrm>
          <a:off x="2015331" y="3595214"/>
          <a:ext cx="8128000" cy="22961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986168537"/>
                    </a:ext>
                  </a:extLst>
                </a:gridCol>
                <a:gridCol w="4064000">
                  <a:extLst>
                    <a:ext uri="{9D8B030D-6E8A-4147-A177-3AD203B41FA5}">
                      <a16:colId xmlns:a16="http://schemas.microsoft.com/office/drawing/2014/main" val="1782948178"/>
                    </a:ext>
                  </a:extLst>
                </a:gridCol>
              </a:tblGrid>
              <a:tr h="370840">
                <a:tc>
                  <a:txBody>
                    <a:bodyPr/>
                    <a:lstStyle/>
                    <a:p>
                      <a:r>
                        <a:rPr lang="en-US" dirty="0" smtClean="0"/>
                        <a:t>Old Terminology</a:t>
                      </a:r>
                      <a:endParaRPr lang="en-US" dirty="0"/>
                    </a:p>
                  </a:txBody>
                  <a:tcPr/>
                </a:tc>
                <a:tc>
                  <a:txBody>
                    <a:bodyPr/>
                    <a:lstStyle/>
                    <a:p>
                      <a:r>
                        <a:rPr lang="en-US" dirty="0" smtClean="0"/>
                        <a:t>New Terminology</a:t>
                      </a:r>
                      <a:endParaRPr lang="en-US" dirty="0"/>
                    </a:p>
                  </a:txBody>
                  <a:tcPr/>
                </a:tc>
                <a:extLst>
                  <a:ext uri="{0D108BD9-81ED-4DB2-BD59-A6C34878D82A}">
                    <a16:rowId xmlns:a16="http://schemas.microsoft.com/office/drawing/2014/main" val="2727952917"/>
                  </a:ext>
                </a:extLst>
              </a:tr>
              <a:tr h="370840">
                <a:tc>
                  <a:txBody>
                    <a:bodyPr/>
                    <a:lstStyle/>
                    <a:p>
                      <a:r>
                        <a:rPr lang="en-US" sz="1800" dirty="0" smtClean="0"/>
                        <a:t>Nonsampling selection Nonrepresentative selection</a:t>
                      </a:r>
                      <a:endParaRPr lang="en-US" dirty="0"/>
                    </a:p>
                  </a:txBody>
                  <a:tcPr/>
                </a:tc>
                <a:tc>
                  <a:txBody>
                    <a:bodyPr/>
                    <a:lstStyle/>
                    <a:p>
                      <a:r>
                        <a:rPr lang="en-US" sz="1800" dirty="0" smtClean="0"/>
                        <a:t>Nonstatistical selection</a:t>
                      </a:r>
                      <a:endParaRPr lang="en-US" dirty="0"/>
                    </a:p>
                  </a:txBody>
                  <a:tcPr/>
                </a:tc>
                <a:extLst>
                  <a:ext uri="{0D108BD9-81ED-4DB2-BD59-A6C34878D82A}">
                    <a16:rowId xmlns:a16="http://schemas.microsoft.com/office/drawing/2014/main" val="3265401288"/>
                  </a:ext>
                </a:extLst>
              </a:tr>
              <a:tr h="370840">
                <a:tc>
                  <a:txBody>
                    <a:bodyPr/>
                    <a:lstStyle/>
                    <a:p>
                      <a:r>
                        <a:rPr lang="en-US" sz="1800" dirty="0" smtClean="0"/>
                        <a:t>Nonsampling control tests </a:t>
                      </a:r>
                      <a:endParaRPr lang="en-US" dirty="0"/>
                    </a:p>
                  </a:txBody>
                  <a:tcPr/>
                </a:tc>
                <a:tc>
                  <a:txBody>
                    <a:bodyPr/>
                    <a:lstStyle/>
                    <a:p>
                      <a:r>
                        <a:rPr lang="en-US" sz="1800" dirty="0" smtClean="0"/>
                        <a:t>Control tests performed in the internal control phase or control tests that involve nonstatistical selection</a:t>
                      </a:r>
                      <a:endParaRPr lang="en-US" dirty="0"/>
                    </a:p>
                  </a:txBody>
                  <a:tcPr/>
                </a:tc>
                <a:extLst>
                  <a:ext uri="{0D108BD9-81ED-4DB2-BD59-A6C34878D82A}">
                    <a16:rowId xmlns:a16="http://schemas.microsoft.com/office/drawing/2014/main" val="3280760277"/>
                  </a:ext>
                </a:extLst>
              </a:tr>
              <a:tr h="370840">
                <a:tc>
                  <a:txBody>
                    <a:bodyPr/>
                    <a:lstStyle/>
                    <a:p>
                      <a:r>
                        <a:rPr lang="en-US" sz="1800" dirty="0" smtClean="0"/>
                        <a:t>Representative sample </a:t>
                      </a:r>
                      <a:endParaRPr lang="en-US" dirty="0"/>
                    </a:p>
                  </a:txBody>
                  <a:tcPr/>
                </a:tc>
                <a:tc>
                  <a:txBody>
                    <a:bodyPr/>
                    <a:lstStyle/>
                    <a:p>
                      <a:r>
                        <a:rPr lang="en-US" sz="1800" dirty="0" smtClean="0"/>
                        <a:t>Audit sample</a:t>
                      </a:r>
                      <a:endParaRPr lang="en-US" dirty="0"/>
                    </a:p>
                  </a:txBody>
                  <a:tcPr/>
                </a:tc>
                <a:extLst>
                  <a:ext uri="{0D108BD9-81ED-4DB2-BD59-A6C34878D82A}">
                    <a16:rowId xmlns:a16="http://schemas.microsoft.com/office/drawing/2014/main" val="853978423"/>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defTabSz="899010" fontAlgn="auto">
              <a:spcAft>
                <a:spcPts val="0"/>
              </a:spcAft>
              <a:defRPr/>
            </a:pPr>
            <a:r>
              <a:rPr lang="en-US" sz="3177" dirty="0"/>
              <a:t>Other Changes - </a:t>
            </a:r>
            <a:r>
              <a:rPr lang="en-US" sz="3177" dirty="0" smtClean="0"/>
              <a:t>Checklists, Tools, &amp; Related Guidance</a:t>
            </a:r>
            <a:endParaRPr lang="en-US" sz="3177" dirty="0"/>
          </a:p>
        </p:txBody>
      </p:sp>
      <p:sp>
        <p:nvSpPr>
          <p:cNvPr id="3" name="Content Placeholder 2"/>
          <p:cNvSpPr>
            <a:spLocks noGrp="1"/>
          </p:cNvSpPr>
          <p:nvPr>
            <p:ph idx="1"/>
          </p:nvPr>
        </p:nvSpPr>
        <p:spPr/>
        <p:txBody>
          <a:bodyPr>
            <a:normAutofit/>
          </a:bodyPr>
          <a:lstStyle/>
          <a:p>
            <a:pPr marL="337129" indent="-337129" defTabSz="899010">
              <a:spcBef>
                <a:spcPts val="662"/>
              </a:spcBef>
              <a:defRPr/>
            </a:pPr>
            <a:r>
              <a:rPr sz="2206" dirty="0" smtClean="0"/>
              <a:t>215A - </a:t>
            </a:r>
            <a:r>
              <a:rPr sz="2206" dirty="0"/>
              <a:t>Sample Audit Engagement Letter to Federal Entity</a:t>
            </a:r>
          </a:p>
          <a:p>
            <a:pPr marL="337129" indent="-337129" defTabSz="899010">
              <a:spcBef>
                <a:spcPts val="662"/>
              </a:spcBef>
              <a:defRPr/>
            </a:pPr>
            <a:r>
              <a:rPr sz="2206" dirty="0" smtClean="0"/>
              <a:t>395G - Specific </a:t>
            </a:r>
            <a:r>
              <a:rPr sz="2206" dirty="0"/>
              <a:t>Control Evaluation (SCE) worksheet</a:t>
            </a:r>
          </a:p>
          <a:p>
            <a:pPr marL="337129" indent="-337129" defTabSz="899010">
              <a:spcBef>
                <a:spcPts val="662"/>
              </a:spcBef>
              <a:defRPr/>
            </a:pPr>
            <a:r>
              <a:rPr sz="2206" dirty="0"/>
              <a:t>545A- Further Evaluation of Audit Risk template (audit exposure</a:t>
            </a:r>
            <a:r>
              <a:rPr sz="2206" dirty="0" smtClean="0"/>
              <a:t>)</a:t>
            </a:r>
          </a:p>
          <a:p>
            <a:pPr marL="337129" indent="-337129" defTabSz="899010">
              <a:spcBef>
                <a:spcPts val="662"/>
              </a:spcBef>
              <a:defRPr/>
            </a:pPr>
            <a:r>
              <a:rPr lang="en-US" dirty="0" smtClean="0"/>
              <a:t>580, 595A</a:t>
            </a:r>
            <a:r>
              <a:rPr lang="en-US" dirty="0"/>
              <a:t>,</a:t>
            </a:r>
            <a:r>
              <a:rPr lang="en-US" dirty="0" smtClean="0"/>
              <a:t> 595B - Auditor’s report </a:t>
            </a:r>
            <a:r>
              <a:rPr lang="en-US" dirty="0"/>
              <a:t>examples and related </a:t>
            </a:r>
            <a:r>
              <a:rPr lang="en-US" dirty="0" smtClean="0"/>
              <a:t>guidance</a:t>
            </a:r>
          </a:p>
          <a:p>
            <a:pPr marL="337129" indent="-337129" defTabSz="899010">
              <a:spcBef>
                <a:spcPts val="662"/>
              </a:spcBef>
              <a:defRPr/>
            </a:pPr>
            <a:r>
              <a:rPr lang="en-US" sz="2206" dirty="0" smtClean="0"/>
              <a:t>595C - Summary of Uncorrected Misstatements </a:t>
            </a:r>
            <a:endParaRPr sz="2206" dirty="0"/>
          </a:p>
          <a:p>
            <a:pPr marL="337129" indent="-337129" defTabSz="899010">
              <a:spcBef>
                <a:spcPts val="662"/>
              </a:spcBef>
              <a:defRPr/>
            </a:pPr>
            <a:r>
              <a:rPr sz="2206" dirty="0" smtClean="0"/>
              <a:t>1001, 1001A - </a:t>
            </a:r>
            <a:r>
              <a:rPr sz="2206" dirty="0"/>
              <a:t>Management Representations and </a:t>
            </a:r>
            <a:r>
              <a:rPr sz="2206" dirty="0" smtClean="0"/>
              <a:t>related guidance</a:t>
            </a:r>
            <a:endParaRPr sz="2206" dirty="0"/>
          </a:p>
          <a:p>
            <a:pPr marL="337129" indent="-337129" defTabSz="899010">
              <a:spcBef>
                <a:spcPts val="662"/>
              </a:spcBef>
              <a:defRPr/>
            </a:pPr>
            <a:r>
              <a:rPr sz="2206" dirty="0" smtClean="0"/>
              <a:t>1002D - </a:t>
            </a:r>
            <a:r>
              <a:rPr sz="2206" dirty="0"/>
              <a:t>Management Schedule </a:t>
            </a:r>
            <a:r>
              <a:rPr sz="2206" dirty="0" smtClean="0"/>
              <a:t>and related guidance</a:t>
            </a:r>
            <a:endParaRPr sz="2206" dirty="0"/>
          </a:p>
          <a:p>
            <a:pPr marL="337129" indent="-337129" defTabSz="899010">
              <a:spcBef>
                <a:spcPts val="662"/>
              </a:spcBef>
              <a:defRPr/>
            </a:pPr>
            <a:r>
              <a:rPr sz="2206" dirty="0" smtClean="0"/>
              <a:t>1003 - </a:t>
            </a:r>
            <a:r>
              <a:rPr sz="2206" dirty="0"/>
              <a:t>Audit Completion Checklist</a:t>
            </a:r>
          </a:p>
          <a:p>
            <a:pPr marL="337129" indent="-337129" defTabSz="899010">
              <a:spcBef>
                <a:spcPts val="662"/>
              </a:spcBef>
              <a:defRPr/>
            </a:pPr>
            <a:r>
              <a:rPr sz="2206" dirty="0" smtClean="0"/>
              <a:t>1005 - Subsequent Events Review Example Audit Procedures</a:t>
            </a:r>
          </a:p>
          <a:p>
            <a:pPr marL="337129" indent="-337129" defTabSz="899010">
              <a:spcBef>
                <a:spcPts val="662"/>
              </a:spcBef>
              <a:defRPr/>
            </a:pPr>
            <a:endParaRPr sz="2206"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899010" fontAlgn="auto">
              <a:spcAft>
                <a:spcPts val="0"/>
              </a:spcAft>
              <a:defRPr/>
            </a:pPr>
            <a:r>
              <a:rPr lang="en-US" sz="3177" dirty="0" smtClean="0"/>
              <a:t>Questions?</a:t>
            </a:r>
            <a:r>
              <a:rPr lang="en-US" sz="3177" dirty="0"/>
              <a:t>	</a:t>
            </a:r>
          </a:p>
        </p:txBody>
      </p:sp>
      <p:sp>
        <p:nvSpPr>
          <p:cNvPr id="3" name="Content Placeholder 2"/>
          <p:cNvSpPr>
            <a:spLocks noGrp="1"/>
          </p:cNvSpPr>
          <p:nvPr>
            <p:ph idx="1"/>
          </p:nvPr>
        </p:nvSpPr>
        <p:spPr/>
        <p:txBody>
          <a:bodyPr/>
          <a:lstStyle/>
          <a:p>
            <a:pPr marL="393700" lvl="1" indent="0" defTabSz="899010">
              <a:spcBef>
                <a:spcPts val="662"/>
              </a:spcBef>
              <a:buNone/>
              <a:defRPr/>
            </a:pPr>
            <a:endParaRPr sz="2206" dirty="0">
              <a:solidFill>
                <a:schemeClr val="tx2"/>
              </a:solidFill>
              <a:hlinkClick r:id="rId3"/>
            </a:endParaRPr>
          </a:p>
          <a:p>
            <a:pPr marL="393700" lvl="1" indent="0" defTabSz="899010">
              <a:spcBef>
                <a:spcPts val="662"/>
              </a:spcBef>
              <a:buNone/>
              <a:defRPr/>
            </a:pPr>
            <a:r>
              <a:rPr sz="2206" dirty="0" smtClean="0">
                <a:solidFill>
                  <a:schemeClr val="tx2"/>
                </a:solidFill>
                <a:hlinkClick r:id="rId3"/>
              </a:rPr>
              <a:t>https</a:t>
            </a:r>
            <a:r>
              <a:rPr sz="2206" dirty="0">
                <a:solidFill>
                  <a:schemeClr val="tx2"/>
                </a:solidFill>
                <a:hlinkClick r:id="rId3"/>
              </a:rPr>
              <a:t>://</a:t>
            </a:r>
            <a:r>
              <a:rPr sz="2206" dirty="0" smtClean="0">
                <a:solidFill>
                  <a:schemeClr val="tx2"/>
                </a:solidFill>
                <a:hlinkClick r:id="rId3"/>
              </a:rPr>
              <a:t>www.gao.gov/financial_audit_manual</a:t>
            </a:r>
            <a:endParaRPr sz="2206" dirty="0" smtClean="0">
              <a:solidFill>
                <a:schemeClr val="tx2"/>
              </a:solidFill>
            </a:endParaRPr>
          </a:p>
          <a:p>
            <a:pPr marL="393700" lvl="1" indent="0" defTabSz="899010">
              <a:spcBef>
                <a:spcPts val="662"/>
              </a:spcBef>
              <a:buNone/>
              <a:defRPr/>
            </a:pPr>
            <a:endParaRPr lang="en-US" sz="2206" dirty="0">
              <a:solidFill>
                <a:schemeClr val="tx2"/>
              </a:solidFill>
            </a:endParaRPr>
          </a:p>
          <a:p>
            <a:pPr marL="393700" lvl="1" indent="0" defTabSz="899010">
              <a:spcBef>
                <a:spcPts val="662"/>
              </a:spcBef>
              <a:buNone/>
              <a:defRPr/>
            </a:pPr>
            <a:r>
              <a:rPr lang="en-US" sz="2206" dirty="0" smtClean="0">
                <a:solidFill>
                  <a:schemeClr val="tx2"/>
                </a:solidFill>
                <a:hlinkClick r:id="rId4"/>
              </a:rPr>
              <a:t>FAM@gao.gov</a:t>
            </a:r>
            <a:r>
              <a:rPr lang="en-US" sz="2206" dirty="0" smtClean="0">
                <a:solidFill>
                  <a:schemeClr val="tx2"/>
                </a:solidFill>
              </a:rPr>
              <a:t> </a:t>
            </a:r>
            <a:r>
              <a:rPr sz="2206" dirty="0" smtClean="0">
                <a:solidFill>
                  <a:schemeClr val="tx2"/>
                </a:solidFill>
              </a:rPr>
              <a:t> </a:t>
            </a:r>
            <a:endParaRPr sz="2206" dirty="0">
              <a:solidFill>
                <a:schemeClr val="tx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899010" fontAlgn="auto">
              <a:spcAft>
                <a:spcPts val="0"/>
              </a:spcAft>
              <a:defRPr/>
            </a:pPr>
            <a:r>
              <a:rPr lang="en-US" sz="3177" dirty="0" smtClean="0">
                <a:solidFill>
                  <a:schemeClr val="tx2"/>
                </a:solidFill>
              </a:rPr>
              <a:t>Objectives</a:t>
            </a:r>
            <a:endParaRPr lang="en-US" sz="3177" dirty="0">
              <a:solidFill>
                <a:schemeClr val="tx2"/>
              </a:solidFill>
            </a:endParaRPr>
          </a:p>
        </p:txBody>
      </p:sp>
      <p:sp>
        <p:nvSpPr>
          <p:cNvPr id="3" name="Content Placeholder 2"/>
          <p:cNvSpPr>
            <a:spLocks noGrp="1"/>
          </p:cNvSpPr>
          <p:nvPr>
            <p:ph idx="1"/>
          </p:nvPr>
        </p:nvSpPr>
        <p:spPr>
          <a:xfrm>
            <a:off x="398462" y="2097088"/>
            <a:ext cx="11793537" cy="4229100"/>
          </a:xfrm>
        </p:spPr>
        <p:txBody>
          <a:bodyPr/>
          <a:lstStyle/>
          <a:p>
            <a:pPr marL="337129" indent="-337129" defTabSz="899010">
              <a:spcBef>
                <a:spcPts val="662"/>
              </a:spcBef>
              <a:defRPr/>
            </a:pPr>
            <a:r>
              <a:rPr lang="en-US" sz="2206" dirty="0" smtClean="0">
                <a:solidFill>
                  <a:schemeClr val="tx2"/>
                </a:solidFill>
              </a:rPr>
              <a:t>Participants will learn about significant changes to the GAO/CIGIE FAM Volumes 1 and 2</a:t>
            </a:r>
            <a:endParaRPr sz="2206" dirty="0" smtClean="0">
              <a:solidFill>
                <a:schemeClr val="tx2"/>
              </a:solidFill>
            </a:endParaRPr>
          </a:p>
          <a:p>
            <a:pPr defTabSz="899010">
              <a:spcBef>
                <a:spcPts val="662"/>
              </a:spcBef>
              <a:defRPr/>
            </a:pPr>
            <a:r>
              <a:rPr sz="2206" dirty="0" smtClean="0">
                <a:solidFill>
                  <a:schemeClr val="tx2"/>
                </a:solidFill>
              </a:rPr>
              <a:t>Significant changes are primarily based </a:t>
            </a:r>
            <a:r>
              <a:rPr sz="2206" dirty="0">
                <a:solidFill>
                  <a:schemeClr val="tx2"/>
                </a:solidFill>
              </a:rPr>
              <a:t>on changes in:</a:t>
            </a:r>
          </a:p>
          <a:p>
            <a:pPr marL="730446" lvl="1" indent="-280941" defTabSz="899010">
              <a:spcBef>
                <a:spcPts val="662"/>
              </a:spcBef>
              <a:defRPr/>
            </a:pPr>
            <a:r>
              <a:rPr sz="2206" dirty="0">
                <a:solidFill>
                  <a:schemeClr val="tx2"/>
                </a:solidFill>
              </a:rPr>
              <a:t>AICPA Statements of Auditing Standards Nos. 134, 135, 137, 138, 140, 141</a:t>
            </a:r>
          </a:p>
          <a:p>
            <a:pPr marL="730446" lvl="1" indent="-280941" defTabSz="899010">
              <a:spcBef>
                <a:spcPts val="662"/>
              </a:spcBef>
              <a:defRPr/>
            </a:pPr>
            <a:r>
              <a:rPr sz="2206" dirty="0" smtClean="0">
                <a:solidFill>
                  <a:schemeClr val="tx2"/>
                </a:solidFill>
              </a:rPr>
              <a:t>OMB </a:t>
            </a:r>
            <a:r>
              <a:rPr sz="2206" dirty="0">
                <a:solidFill>
                  <a:schemeClr val="tx2"/>
                </a:solidFill>
              </a:rPr>
              <a:t>Bulletin No. 21-04, </a:t>
            </a:r>
            <a:r>
              <a:rPr sz="2206" i="1" dirty="0">
                <a:solidFill>
                  <a:schemeClr val="tx2"/>
                </a:solidFill>
              </a:rPr>
              <a:t>Audit Requirements for Federal Financial </a:t>
            </a:r>
            <a:r>
              <a:rPr sz="2206" i="1" dirty="0" smtClean="0">
                <a:solidFill>
                  <a:schemeClr val="tx2"/>
                </a:solidFill>
              </a:rPr>
              <a:t>Statements</a:t>
            </a:r>
          </a:p>
          <a:p>
            <a:pPr marL="336746" indent="-280941" defTabSz="899010">
              <a:spcBef>
                <a:spcPts val="662"/>
              </a:spcBef>
              <a:defRPr/>
            </a:pPr>
            <a:r>
              <a:rPr lang="en-US" sz="2206" dirty="0" smtClean="0">
                <a:solidFill>
                  <a:schemeClr val="tx2"/>
                </a:solidFill>
              </a:rPr>
              <a:t>Other changes were also made to improve clarity and guidance</a:t>
            </a:r>
            <a:endParaRPr sz="2206" i="1" dirty="0"/>
          </a:p>
          <a:p>
            <a:pPr marL="337129" indent="-337129" defTabSz="899010">
              <a:spcBef>
                <a:spcPts val="662"/>
              </a:spcBef>
              <a:defRPr/>
            </a:pPr>
            <a:r>
              <a:rPr sz="2206" dirty="0"/>
              <a:t>Users should also consider any subsequently issued standards or </a:t>
            </a:r>
            <a:r>
              <a:rPr sz="2206" dirty="0" smtClean="0"/>
              <a:t>guidance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899010" fontAlgn="auto">
              <a:spcAft>
                <a:spcPts val="0"/>
              </a:spcAft>
              <a:defRPr/>
            </a:pPr>
            <a:r>
              <a:rPr lang="en-US" sz="3177" dirty="0" smtClean="0"/>
              <a:t>Background</a:t>
            </a:r>
            <a:endParaRPr lang="en-US" sz="3177" dirty="0"/>
          </a:p>
        </p:txBody>
      </p:sp>
      <p:sp>
        <p:nvSpPr>
          <p:cNvPr id="3" name="Content Placeholder 2"/>
          <p:cNvSpPr>
            <a:spLocks noGrp="1"/>
          </p:cNvSpPr>
          <p:nvPr>
            <p:ph idx="1"/>
          </p:nvPr>
        </p:nvSpPr>
        <p:spPr/>
        <p:txBody>
          <a:bodyPr/>
          <a:lstStyle/>
          <a:p>
            <a:pPr marL="730446" lvl="1" indent="-280941" defTabSz="899010">
              <a:spcBef>
                <a:spcPts val="662"/>
              </a:spcBef>
              <a:defRPr/>
            </a:pPr>
            <a:endParaRPr sz="2206" dirty="0"/>
          </a:p>
          <a:p>
            <a:pPr marL="0" indent="0" defTabSz="899010">
              <a:spcBef>
                <a:spcPts val="662"/>
              </a:spcBef>
              <a:buFont typeface="Arial" panose="020B0604020202020204" pitchFamily="34" charset="0"/>
              <a:buNone/>
              <a:defRPr/>
            </a:pPr>
            <a:endParaRPr lang="en-US" sz="2206" dirty="0" smtClean="0"/>
          </a:p>
          <a:p>
            <a:pPr marL="0" indent="0" defTabSz="899010">
              <a:spcBef>
                <a:spcPts val="662"/>
              </a:spcBef>
              <a:buNone/>
              <a:defRPr/>
            </a:pPr>
            <a:endParaRPr lang="en-US" sz="2206" dirty="0" smtClean="0"/>
          </a:p>
          <a:p>
            <a:pPr marL="0" indent="0" defTabSz="899010">
              <a:spcBef>
                <a:spcPts val="662"/>
              </a:spcBef>
              <a:buNone/>
              <a:defRPr/>
            </a:pPr>
            <a:endParaRPr lang="en-US" sz="2206" dirty="0"/>
          </a:p>
          <a:p>
            <a:pPr marL="0" indent="0" defTabSz="899010">
              <a:spcBef>
                <a:spcPts val="662"/>
              </a:spcBef>
              <a:buNone/>
              <a:defRPr/>
            </a:pPr>
            <a:endParaRPr lang="en-US" sz="2206" dirty="0" smtClean="0"/>
          </a:p>
          <a:p>
            <a:pPr marL="0" indent="0" defTabSz="899010">
              <a:spcBef>
                <a:spcPts val="662"/>
              </a:spcBef>
              <a:buNone/>
              <a:defRPr/>
            </a:pPr>
            <a:endParaRPr lang="en-US" sz="2206" dirty="0"/>
          </a:p>
          <a:p>
            <a:pPr marL="0" indent="0" defTabSz="899010">
              <a:spcBef>
                <a:spcPts val="662"/>
              </a:spcBef>
              <a:buNone/>
              <a:defRPr/>
            </a:pPr>
            <a:endParaRPr lang="en-US" sz="2206" dirty="0" smtClean="0"/>
          </a:p>
        </p:txBody>
      </p:sp>
      <p:graphicFrame>
        <p:nvGraphicFramePr>
          <p:cNvPr id="4" name="Diagram 3"/>
          <p:cNvGraphicFramePr/>
          <p:nvPr>
            <p:extLst>
              <p:ext uri="{D42A27DB-BD31-4B8C-83A1-F6EECF244321}">
                <p14:modId xmlns:p14="http://schemas.microsoft.com/office/powerpoint/2010/main" val="2239277988"/>
              </p:ext>
            </p:extLst>
          </p:nvPr>
        </p:nvGraphicFramePr>
        <p:xfrm>
          <a:off x="2025656" y="2565174"/>
          <a:ext cx="8107349" cy="2847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899010" fontAlgn="auto">
              <a:spcAft>
                <a:spcPts val="0"/>
              </a:spcAft>
              <a:defRPr/>
            </a:pPr>
            <a:r>
              <a:rPr lang="en-US" sz="3177" dirty="0" smtClean="0"/>
              <a:t>Background</a:t>
            </a:r>
            <a:endParaRPr lang="en-US" sz="3177" dirty="0"/>
          </a:p>
        </p:txBody>
      </p:sp>
      <p:sp>
        <p:nvSpPr>
          <p:cNvPr id="3" name="Content Placeholder 2"/>
          <p:cNvSpPr>
            <a:spLocks noGrp="1"/>
          </p:cNvSpPr>
          <p:nvPr>
            <p:ph idx="1"/>
          </p:nvPr>
        </p:nvSpPr>
        <p:spPr/>
        <p:txBody>
          <a:bodyPr anchor="t"/>
          <a:lstStyle/>
          <a:p>
            <a:pPr marL="0" indent="0" defTabSz="899010">
              <a:spcBef>
                <a:spcPts val="662"/>
              </a:spcBef>
              <a:buNone/>
              <a:defRPr/>
            </a:pPr>
            <a:r>
              <a:rPr lang="en-US" sz="2206" dirty="0" smtClean="0">
                <a:solidFill>
                  <a:schemeClr val="tx2"/>
                </a:solidFill>
              </a:rPr>
              <a:t>Current revisions to FAM Volumes 1 and 2:</a:t>
            </a:r>
          </a:p>
          <a:p>
            <a:pPr lvl="1" defTabSz="899010">
              <a:spcBef>
                <a:spcPts val="662"/>
              </a:spcBef>
              <a:defRPr/>
            </a:pPr>
            <a:r>
              <a:rPr lang="en-US" sz="2206" dirty="0" smtClean="0">
                <a:solidFill>
                  <a:schemeClr val="tx2"/>
                </a:solidFill>
              </a:rPr>
              <a:t>GAO </a:t>
            </a:r>
            <a:r>
              <a:rPr lang="en-US" sz="2206" dirty="0">
                <a:solidFill>
                  <a:schemeClr val="tx2"/>
                </a:solidFill>
              </a:rPr>
              <a:t>and CIGIE worked jointly to </a:t>
            </a:r>
            <a:r>
              <a:rPr lang="en-US" sz="2206" dirty="0" smtClean="0">
                <a:solidFill>
                  <a:schemeClr val="tx2"/>
                </a:solidFill>
              </a:rPr>
              <a:t>make updates </a:t>
            </a:r>
          </a:p>
          <a:p>
            <a:pPr lvl="1" defTabSz="899010">
              <a:spcBef>
                <a:spcPts val="662"/>
              </a:spcBef>
              <a:defRPr/>
            </a:pPr>
            <a:r>
              <a:rPr lang="en-US" sz="2206" dirty="0">
                <a:solidFill>
                  <a:schemeClr val="tx2"/>
                </a:solidFill>
              </a:rPr>
              <a:t>C</a:t>
            </a:r>
            <a:r>
              <a:rPr lang="en-US" sz="2206" dirty="0" smtClean="0">
                <a:solidFill>
                  <a:schemeClr val="tx2"/>
                </a:solidFill>
              </a:rPr>
              <a:t>urrently out for limited exposure with the IG community</a:t>
            </a:r>
          </a:p>
          <a:p>
            <a:pPr lvl="2" defTabSz="899010">
              <a:spcBef>
                <a:spcPts val="662"/>
              </a:spcBef>
              <a:defRPr/>
            </a:pPr>
            <a:r>
              <a:rPr lang="en-US" sz="2206" dirty="0" smtClean="0">
                <a:solidFill>
                  <a:schemeClr val="tx2"/>
                </a:solidFill>
              </a:rPr>
              <a:t>Comments due May 31, 2022</a:t>
            </a:r>
          </a:p>
          <a:p>
            <a:pPr lvl="1" defTabSz="899010">
              <a:spcBef>
                <a:spcPts val="662"/>
              </a:spcBef>
              <a:defRPr/>
            </a:pPr>
            <a:r>
              <a:rPr lang="en-US" sz="2206" dirty="0" smtClean="0">
                <a:solidFill>
                  <a:schemeClr val="tx2"/>
                </a:solidFill>
              </a:rPr>
              <a:t>Expect publication in early summer 2022</a:t>
            </a:r>
          </a:p>
          <a:p>
            <a:pPr lvl="1" defTabSz="899010">
              <a:spcBef>
                <a:spcPts val="662"/>
              </a:spcBef>
              <a:defRPr/>
            </a:pPr>
            <a:r>
              <a:rPr lang="en-US" sz="2206" dirty="0">
                <a:solidFill>
                  <a:schemeClr val="tx2"/>
                </a:solidFill>
              </a:rPr>
              <a:t>Upon publication, should </a:t>
            </a:r>
            <a:r>
              <a:rPr lang="en-US" sz="2206" dirty="0" smtClean="0">
                <a:solidFill>
                  <a:schemeClr val="tx2"/>
                </a:solidFill>
              </a:rPr>
              <a:t>be </a:t>
            </a:r>
            <a:r>
              <a:rPr lang="en-US" sz="2206" dirty="0">
                <a:solidFill>
                  <a:schemeClr val="tx2"/>
                </a:solidFill>
              </a:rPr>
              <a:t>used immediately to audit federal entity financial </a:t>
            </a:r>
            <a:r>
              <a:rPr lang="en-US" sz="2206" dirty="0" smtClean="0">
                <a:solidFill>
                  <a:schemeClr val="tx2"/>
                </a:solidFill>
              </a:rPr>
              <a:t>statements</a:t>
            </a:r>
            <a:endParaRPr lang="en-US" sz="2206" dirty="0">
              <a:solidFill>
                <a:schemeClr val="tx2"/>
              </a:solidFill>
            </a:endParaRPr>
          </a:p>
          <a:p>
            <a:pPr defTabSz="899010">
              <a:spcBef>
                <a:spcPts val="662"/>
              </a:spcBef>
              <a:defRPr/>
            </a:pPr>
            <a:endParaRPr lang="en-US" sz="2206" dirty="0" smtClean="0">
              <a:solidFill>
                <a:srgbClr val="FF0000"/>
              </a:solidFill>
            </a:endParaRPr>
          </a:p>
          <a:p>
            <a:pPr marL="0" indent="0" defTabSz="899010">
              <a:spcBef>
                <a:spcPts val="662"/>
              </a:spcBef>
              <a:buFont typeface="Arial" panose="020B0604020202020204" pitchFamily="34" charset="0"/>
              <a:buNone/>
              <a:defRPr/>
            </a:pPr>
            <a:endParaRPr sz="2206" dirty="0"/>
          </a:p>
        </p:txBody>
      </p:sp>
    </p:spTree>
    <p:extLst>
      <p:ext uri="{BB962C8B-B14F-4D97-AF65-F5344CB8AC3E}">
        <p14:creationId xmlns:p14="http://schemas.microsoft.com/office/powerpoint/2010/main" val="2364969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defTabSz="899010" fontAlgn="auto">
              <a:spcAft>
                <a:spcPts val="0"/>
              </a:spcAft>
              <a:defRPr/>
            </a:pPr>
            <a:r>
              <a:rPr lang="en-US" sz="2600" dirty="0"/>
              <a:t>SAS </a:t>
            </a:r>
            <a:r>
              <a:rPr lang="en-US" sz="2600" dirty="0" smtClean="0"/>
              <a:t>134 - </a:t>
            </a:r>
            <a:r>
              <a:rPr lang="en-US" sz="2600" b="0" i="1" dirty="0" smtClean="0"/>
              <a:t>Auditor </a:t>
            </a:r>
            <a:r>
              <a:rPr lang="en-US" sz="2600" b="0" i="1" dirty="0"/>
              <a:t>Reporting and Amendments, Including Amendments Addressing Disclosures in the Audit of Financial Statements </a:t>
            </a:r>
            <a:endParaRPr lang="en-US" sz="2600" dirty="0"/>
          </a:p>
        </p:txBody>
      </p:sp>
      <p:sp>
        <p:nvSpPr>
          <p:cNvPr id="3" name="Content Placeholder 2"/>
          <p:cNvSpPr>
            <a:spLocks noGrp="1"/>
          </p:cNvSpPr>
          <p:nvPr>
            <p:ph idx="1"/>
          </p:nvPr>
        </p:nvSpPr>
        <p:spPr>
          <a:xfrm>
            <a:off x="725035" y="2162402"/>
            <a:ext cx="11361737" cy="4229100"/>
          </a:xfrm>
        </p:spPr>
        <p:txBody>
          <a:bodyPr/>
          <a:lstStyle/>
          <a:p>
            <a:pPr marL="337129" indent="-337129" defTabSz="899010">
              <a:spcBef>
                <a:spcPts val="662"/>
              </a:spcBef>
              <a:defRPr/>
            </a:pPr>
            <a:r>
              <a:rPr sz="2206" dirty="0" smtClean="0"/>
              <a:t>Terms of Engagement (AU-C 210)</a:t>
            </a:r>
            <a:endParaRPr sz="2206" dirty="0"/>
          </a:p>
          <a:p>
            <a:pPr marL="730446" lvl="1" indent="-280941" defTabSz="899010">
              <a:spcBef>
                <a:spcPts val="662"/>
              </a:spcBef>
              <a:defRPr/>
            </a:pPr>
            <a:r>
              <a:rPr sz="2206" dirty="0"/>
              <a:t>FAM </a:t>
            </a:r>
            <a:r>
              <a:rPr sz="2206" dirty="0" smtClean="0"/>
              <a:t>215 A </a:t>
            </a:r>
            <a:r>
              <a:rPr sz="2206" dirty="0"/>
              <a:t>example engagement letters revised to incorporate changes to illustrative examples provided by AU-C </a:t>
            </a:r>
            <a:r>
              <a:rPr sz="2206" dirty="0" smtClean="0"/>
              <a:t>210.</a:t>
            </a:r>
            <a:endParaRPr sz="2206" i="1" strike="sngStrike" dirty="0" smtClean="0">
              <a:solidFill>
                <a:srgbClr val="FF0000"/>
              </a:solidFill>
            </a:endParaRPr>
          </a:p>
          <a:p>
            <a:pPr marL="337129" indent="-337129" defTabSz="899010">
              <a:spcBef>
                <a:spcPts val="662"/>
              </a:spcBef>
              <a:defRPr/>
            </a:pPr>
            <a:r>
              <a:rPr sz="2206" dirty="0" smtClean="0"/>
              <a:t>Auditor’s Communication with Those Charged with Governance (AU-C 260)</a:t>
            </a:r>
          </a:p>
          <a:p>
            <a:pPr marL="730446" lvl="1" indent="-280941" defTabSz="899010">
              <a:spcBef>
                <a:spcPts val="662"/>
              </a:spcBef>
              <a:defRPr/>
            </a:pPr>
            <a:r>
              <a:rPr sz="2206" dirty="0" smtClean="0"/>
              <a:t>FAM </a:t>
            </a:r>
            <a:r>
              <a:rPr sz="2206" dirty="0"/>
              <a:t>215 incorporates changes from AU-C 260 regarding communicating </a:t>
            </a:r>
            <a:r>
              <a:rPr lang="en-US" sz="2206" dirty="0" smtClean="0"/>
              <a:t>with those charged with governance </a:t>
            </a:r>
            <a:r>
              <a:rPr sz="2206" dirty="0" smtClean="0"/>
              <a:t>about </a:t>
            </a:r>
            <a:r>
              <a:rPr sz="2206" dirty="0"/>
              <a:t>significant risks identified by the auditor.</a:t>
            </a:r>
          </a:p>
          <a:p>
            <a:pPr marL="730446" lvl="1" indent="-280941" defTabSz="899010">
              <a:spcBef>
                <a:spcPts val="662"/>
              </a:spcBef>
              <a:defRPr/>
            </a:pPr>
            <a:r>
              <a:rPr sz="2206" dirty="0"/>
              <a:t>FAM 550 </a:t>
            </a:r>
            <a:r>
              <a:rPr sz="2206" dirty="0" smtClean="0"/>
              <a:t>revised to include requirements </a:t>
            </a:r>
            <a:r>
              <a:rPr sz="2206" dirty="0"/>
              <a:t>from AU-C 260 to communicate about significant unusual transactions, circumstances that affect the form and content of the auditor’s report, and matters that are difficult or contentious for which the auditor consulted outside the engagement team and that are, in the auditor’s professional judgment, significant and relevant to those charged with </a:t>
            </a:r>
            <a:r>
              <a:rPr sz="2206" dirty="0" smtClean="0"/>
              <a:t>governance.</a:t>
            </a:r>
            <a:endParaRPr sz="2206" dirty="0"/>
          </a:p>
          <a:p>
            <a:pPr marL="337129" indent="-337129" defTabSz="899010">
              <a:spcBef>
                <a:spcPts val="662"/>
              </a:spcBef>
              <a:defRPr/>
            </a:pPr>
            <a:endParaRPr sz="2206" dirty="0"/>
          </a:p>
          <a:p>
            <a:pPr marL="337129" indent="-337129" defTabSz="899010">
              <a:spcBef>
                <a:spcPts val="662"/>
              </a:spcBef>
              <a:defRPr/>
            </a:pPr>
            <a:endParaRPr sz="2206"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SAS 134 (Continued)	</a:t>
            </a:r>
            <a:endParaRPr lang="en-US" dirty="0"/>
          </a:p>
        </p:txBody>
      </p:sp>
      <p:sp>
        <p:nvSpPr>
          <p:cNvPr id="3" name="Content Placeholder 2"/>
          <p:cNvSpPr>
            <a:spLocks noGrp="1"/>
          </p:cNvSpPr>
          <p:nvPr>
            <p:ph idx="1"/>
          </p:nvPr>
        </p:nvSpPr>
        <p:spPr/>
        <p:txBody>
          <a:bodyPr/>
          <a:lstStyle/>
          <a:p>
            <a:r>
              <a:rPr lang="en-US" dirty="0"/>
              <a:t>AU-C 315, Understanding the Entity and Its Environment and Assessing the Risks of Material </a:t>
            </a:r>
            <a:r>
              <a:rPr lang="en-US" dirty="0" smtClean="0"/>
              <a:t>Misstatement</a:t>
            </a:r>
          </a:p>
          <a:p>
            <a:pPr lvl="1"/>
            <a:r>
              <a:rPr lang="en-US" dirty="0" smtClean="0"/>
              <a:t>Assertions about classes of transactions, account balances and related disclosures:</a:t>
            </a:r>
          </a:p>
          <a:p>
            <a:pPr lvl="2">
              <a:buFont typeface="Courier New" panose="02070309020205020404" pitchFamily="49" charset="0"/>
              <a:buChar char="o"/>
            </a:pPr>
            <a:r>
              <a:rPr lang="en-US" dirty="0" smtClean="0"/>
              <a:t>Previously, AU-C 315 provided 13 assertions within 3 categories. </a:t>
            </a:r>
          </a:p>
          <a:p>
            <a:pPr lvl="2">
              <a:buFont typeface="Courier New" panose="02070309020205020404" pitchFamily="49" charset="0"/>
              <a:buChar char="o"/>
            </a:pPr>
            <a:r>
              <a:rPr lang="en-US" dirty="0" smtClean="0"/>
              <a:t>AU-C 315 now </a:t>
            </a:r>
            <a:r>
              <a:rPr lang="en-US" dirty="0"/>
              <a:t>provides 12 assertions within 2 categories, with the 3rd category (Presentation and Disclosure) being incorporated into the first two categories</a:t>
            </a:r>
            <a:r>
              <a:rPr lang="en-US" dirty="0" smtClean="0"/>
              <a:t>.</a:t>
            </a:r>
          </a:p>
          <a:p>
            <a:r>
              <a:rPr lang="en-US" dirty="0"/>
              <a:t>The FAM provides 5 broad categories of assertions and a crosswalk between the FAM assertions and the AU-C 315 assertions. This crosswalk has been revised to reflect the revised AU-C assertions.</a:t>
            </a:r>
          </a:p>
          <a:p>
            <a:pPr marL="450850" lvl="1" indent="0">
              <a:buNone/>
            </a:pPr>
            <a:endParaRPr lang="en-US" dirty="0">
              <a:solidFill>
                <a:srgbClr val="FF0000"/>
              </a:solidFill>
            </a:endParaRPr>
          </a:p>
          <a:p>
            <a:pPr lvl="2">
              <a:buFont typeface="Courier New" panose="02070309020205020404" pitchFamily="49" charset="0"/>
              <a:buChar char="o"/>
            </a:pPr>
            <a:endParaRPr lang="en-US" dirty="0"/>
          </a:p>
        </p:txBody>
      </p:sp>
    </p:spTree>
    <p:extLst>
      <p:ext uri="{BB962C8B-B14F-4D97-AF65-F5344CB8AC3E}">
        <p14:creationId xmlns:p14="http://schemas.microsoft.com/office/powerpoint/2010/main" val="1763530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B37D0-FA22-5CE2-0AED-07B592F47E70}"/>
              </a:ext>
            </a:extLst>
          </p:cNvPr>
          <p:cNvSpPr>
            <a:spLocks noGrp="1"/>
          </p:cNvSpPr>
          <p:nvPr>
            <p:ph type="title"/>
          </p:nvPr>
        </p:nvSpPr>
        <p:spPr/>
        <p:txBody>
          <a:bodyPr/>
          <a:lstStyle/>
          <a:p>
            <a:pPr defTabSz="899010" fontAlgn="auto">
              <a:spcAft>
                <a:spcPts val="0"/>
              </a:spcAft>
              <a:defRPr/>
            </a:pPr>
            <a:r>
              <a:rPr lang="en-US" sz="3177" dirty="0"/>
              <a:t>SAS 134 (Continued)	</a:t>
            </a:r>
          </a:p>
        </p:txBody>
      </p:sp>
      <p:sp>
        <p:nvSpPr>
          <p:cNvPr id="3" name="Content Placeholder 2">
            <a:extLst>
              <a:ext uri="{FF2B5EF4-FFF2-40B4-BE49-F238E27FC236}">
                <a16:creationId xmlns:a16="http://schemas.microsoft.com/office/drawing/2014/main" id="{D1F00F79-23F2-D62D-783A-1D13F254463C}"/>
              </a:ext>
            </a:extLst>
          </p:cNvPr>
          <p:cNvSpPr>
            <a:spLocks noGrp="1"/>
          </p:cNvSpPr>
          <p:nvPr>
            <p:ph idx="1"/>
          </p:nvPr>
        </p:nvSpPr>
        <p:spPr>
          <a:xfrm>
            <a:off x="399011" y="2097741"/>
            <a:ext cx="11360727" cy="4227755"/>
          </a:xfrm>
        </p:spPr>
        <p:txBody>
          <a:bodyPr>
            <a:normAutofit/>
          </a:bodyPr>
          <a:lstStyle/>
          <a:p>
            <a:pPr marL="337129" indent="-337129" defTabSz="899010">
              <a:spcBef>
                <a:spcPts val="662"/>
              </a:spcBef>
              <a:defRPr/>
            </a:pPr>
            <a:r>
              <a:rPr sz="2206" dirty="0"/>
              <a:t>Performing Audit Procedures in Response to Assessed Risks and Evaluating the Audit Evidence Obtained (AU-C 330)</a:t>
            </a:r>
          </a:p>
          <a:p>
            <a:pPr marL="730446" lvl="1" indent="-280941" defTabSz="899010">
              <a:spcBef>
                <a:spcPts val="662"/>
              </a:spcBef>
              <a:defRPr/>
            </a:pPr>
            <a:r>
              <a:rPr sz="2206" dirty="0"/>
              <a:t>FAM 470 revised </a:t>
            </a:r>
            <a:r>
              <a:rPr sz="2206" dirty="0" smtClean="0"/>
              <a:t>substantive </a:t>
            </a:r>
            <a:r>
              <a:rPr sz="2206" dirty="0"/>
              <a:t>audit procedures related to the financial statement closing </a:t>
            </a:r>
            <a:r>
              <a:rPr sz="2206" dirty="0" smtClean="0"/>
              <a:t>process to include agreeing or reconciling information in disclosures. </a:t>
            </a:r>
            <a:endParaRPr sz="2206" strike="sngStrike" dirty="0"/>
          </a:p>
          <a:p>
            <a:pPr marL="730446" lvl="1" indent="-280941" defTabSz="899010">
              <a:spcBef>
                <a:spcPts val="662"/>
              </a:spcBef>
              <a:defRPr/>
            </a:pPr>
            <a:r>
              <a:rPr sz="2206" dirty="0"/>
              <a:t>FAM 560 </a:t>
            </a:r>
            <a:r>
              <a:rPr lang="en-US" sz="2206" dirty="0" smtClean="0"/>
              <a:t>added guidance for </a:t>
            </a:r>
            <a:r>
              <a:rPr sz="2206" dirty="0" smtClean="0"/>
              <a:t>evaluating whether </a:t>
            </a:r>
            <a:r>
              <a:rPr sz="2206" dirty="0"/>
              <a:t>the overall presentation of the financial statements is in accordance with the applicable financial reporting framework </a:t>
            </a:r>
            <a:r>
              <a:rPr sz="2206" dirty="0" smtClean="0"/>
              <a:t>(e.g. U.S. GAAP) from </a:t>
            </a:r>
            <a:r>
              <a:rPr sz="2206" dirty="0"/>
              <a:t>AU-C 330 and AU-C 700.</a:t>
            </a:r>
          </a:p>
          <a:p>
            <a:pPr marL="337129" indent="-337129" defTabSz="899010">
              <a:spcBef>
                <a:spcPts val="662"/>
              </a:spcBef>
              <a:defRPr/>
            </a:pPr>
            <a:r>
              <a:rPr sz="2206" dirty="0"/>
              <a:t>Evaluation of Misstatements Identified During the Audit (AU-C 450)</a:t>
            </a:r>
          </a:p>
          <a:p>
            <a:pPr marL="730446" lvl="1" indent="-280941" defTabSz="899010">
              <a:spcBef>
                <a:spcPts val="662"/>
              </a:spcBef>
              <a:defRPr/>
            </a:pPr>
            <a:r>
              <a:rPr dirty="0"/>
              <a:t>FAM 540 </a:t>
            </a:r>
            <a:r>
              <a:rPr dirty="0" smtClean="0"/>
              <a:t>clarified</a:t>
            </a:r>
            <a:r>
              <a:rPr strike="sngStrike" dirty="0" smtClean="0"/>
              <a:t> </a:t>
            </a:r>
            <a:r>
              <a:rPr dirty="0" smtClean="0"/>
              <a:t>information about:</a:t>
            </a:r>
          </a:p>
          <a:p>
            <a:pPr marL="1184518" lvl="2" indent="-342900" defTabSz="899010">
              <a:spcBef>
                <a:spcPts val="662"/>
              </a:spcBef>
              <a:buFont typeface="Courier New" panose="02070309020205020404" pitchFamily="49" charset="0"/>
              <a:buChar char="o"/>
              <a:defRPr/>
            </a:pPr>
            <a:r>
              <a:rPr dirty="0" smtClean="0"/>
              <a:t>accumulating </a:t>
            </a:r>
            <a:r>
              <a:rPr dirty="0"/>
              <a:t>and evaluating misstatements in </a:t>
            </a:r>
            <a:r>
              <a:rPr dirty="0" smtClean="0"/>
              <a:t>the financial statements and note disclosures.</a:t>
            </a:r>
          </a:p>
          <a:p>
            <a:pPr marL="1184518" lvl="2" indent="-342900" defTabSz="899010">
              <a:spcBef>
                <a:spcPts val="662"/>
              </a:spcBef>
              <a:buFont typeface="Courier New" panose="02070309020205020404" pitchFamily="49" charset="0"/>
              <a:buChar char="o"/>
              <a:defRPr/>
            </a:pPr>
            <a:r>
              <a:rPr lang="en-US" dirty="0" smtClean="0"/>
              <a:t>identifying and evaluating misstatements in qualitative note disclosures.</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C3B9E-0618-DC6A-0D9F-2F984E8549B8}"/>
              </a:ext>
            </a:extLst>
          </p:cNvPr>
          <p:cNvSpPr>
            <a:spLocks noGrp="1"/>
          </p:cNvSpPr>
          <p:nvPr>
            <p:ph type="title"/>
          </p:nvPr>
        </p:nvSpPr>
        <p:spPr/>
        <p:txBody>
          <a:bodyPr/>
          <a:lstStyle/>
          <a:p>
            <a:pPr defTabSz="899010" fontAlgn="auto">
              <a:spcAft>
                <a:spcPts val="0"/>
              </a:spcAft>
              <a:defRPr/>
            </a:pPr>
            <a:r>
              <a:rPr lang="en-US" sz="3177" dirty="0"/>
              <a:t>SAS 134 (Continued)</a:t>
            </a:r>
          </a:p>
        </p:txBody>
      </p:sp>
      <p:sp>
        <p:nvSpPr>
          <p:cNvPr id="3" name="Content Placeholder 2">
            <a:extLst>
              <a:ext uri="{FF2B5EF4-FFF2-40B4-BE49-F238E27FC236}">
                <a16:creationId xmlns:a16="http://schemas.microsoft.com/office/drawing/2014/main" id="{FB661322-4631-F2C9-D956-5ED0C1348BA4}"/>
              </a:ext>
            </a:extLst>
          </p:cNvPr>
          <p:cNvSpPr>
            <a:spLocks noGrp="1"/>
          </p:cNvSpPr>
          <p:nvPr>
            <p:ph idx="1"/>
          </p:nvPr>
        </p:nvSpPr>
        <p:spPr/>
        <p:txBody>
          <a:bodyPr/>
          <a:lstStyle/>
          <a:p>
            <a:pPr marL="337129" indent="-337129" defTabSz="899010">
              <a:spcBef>
                <a:spcPts val="662"/>
              </a:spcBef>
              <a:defRPr/>
            </a:pPr>
            <a:r>
              <a:rPr sz="2206" dirty="0"/>
              <a:t>Forming an Opinion and Reporting on Financial Statements (AU-C 700)</a:t>
            </a:r>
          </a:p>
          <a:p>
            <a:pPr marL="730446" lvl="1" indent="-280941" defTabSz="899010">
              <a:spcBef>
                <a:spcPts val="662"/>
              </a:spcBef>
              <a:defRPr/>
            </a:pPr>
            <a:r>
              <a:rPr sz="2206" dirty="0" smtClean="0"/>
              <a:t>Updated </a:t>
            </a:r>
            <a:r>
              <a:rPr sz="2206" dirty="0"/>
              <a:t>e</a:t>
            </a:r>
            <a:r>
              <a:rPr sz="2206" dirty="0" smtClean="0"/>
              <a:t>xample audit reports in FAM </a:t>
            </a:r>
            <a:r>
              <a:rPr sz="2206" dirty="0"/>
              <a:t>595A and </a:t>
            </a:r>
            <a:r>
              <a:rPr sz="2206" dirty="0" smtClean="0"/>
              <a:t>595B</a:t>
            </a:r>
            <a:endParaRPr sz="2206" strike="sngStrike" dirty="0" smtClean="0"/>
          </a:p>
          <a:p>
            <a:pPr marL="1241911" lvl="2" indent="-342900" defTabSz="899010">
              <a:spcBef>
                <a:spcPts val="662"/>
              </a:spcBef>
              <a:buFont typeface="Courier New" panose="02070309020205020404" pitchFamily="49" charset="0"/>
              <a:buChar char="o"/>
              <a:defRPr/>
            </a:pPr>
            <a:r>
              <a:rPr sz="2206" dirty="0" smtClean="0"/>
              <a:t>Updated organization, format, and section headings</a:t>
            </a:r>
          </a:p>
          <a:p>
            <a:pPr marL="1241911" lvl="2" indent="-342900" defTabSz="899010">
              <a:spcBef>
                <a:spcPts val="662"/>
              </a:spcBef>
              <a:buFont typeface="Courier New" panose="02070309020205020404" pitchFamily="49" charset="0"/>
              <a:buChar char="o"/>
              <a:defRPr/>
            </a:pPr>
            <a:r>
              <a:rPr sz="2206" dirty="0" smtClean="0"/>
              <a:t>Edits </a:t>
            </a:r>
            <a:r>
              <a:rPr sz="2206" dirty="0"/>
              <a:t>to Auditor’s Responsibilities for the Audit of the Financial Statements</a:t>
            </a:r>
          </a:p>
          <a:p>
            <a:pPr marL="337129" indent="-337129" defTabSz="899010">
              <a:spcBef>
                <a:spcPts val="662"/>
              </a:spcBef>
              <a:defRPr/>
            </a:pPr>
            <a:r>
              <a:rPr sz="2206" dirty="0"/>
              <a:t>Modifications to the Opinion in the Independent Auditor’s Report (AU-C 705</a:t>
            </a:r>
            <a:r>
              <a:rPr sz="2206" dirty="0" smtClean="0"/>
              <a:t>)</a:t>
            </a:r>
          </a:p>
          <a:p>
            <a:pPr marL="730829" lvl="1" indent="-337129" defTabSz="899010">
              <a:spcBef>
                <a:spcPts val="662"/>
              </a:spcBef>
              <a:defRPr/>
            </a:pPr>
            <a:r>
              <a:rPr lang="en-US" sz="2206" dirty="0" smtClean="0"/>
              <a:t>Updated guidance in FAM 580 related to when the auditor issues a modified audit opinion </a:t>
            </a:r>
            <a:endParaRPr sz="2206" dirty="0"/>
          </a:p>
          <a:p>
            <a:pPr marL="337129" indent="-337129" defTabSz="899010">
              <a:spcBef>
                <a:spcPts val="662"/>
              </a:spcBef>
              <a:defRPr/>
            </a:pPr>
            <a:endParaRPr sz="2206"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defTabSz="899010" fontAlgn="auto">
              <a:spcAft>
                <a:spcPts val="0"/>
              </a:spcAft>
              <a:defRPr/>
            </a:pPr>
            <a:r>
              <a:rPr lang="en-US" sz="2600" dirty="0"/>
              <a:t>SAS </a:t>
            </a:r>
            <a:r>
              <a:rPr lang="en-US" sz="2600" dirty="0" smtClean="0"/>
              <a:t>140 - </a:t>
            </a:r>
            <a:r>
              <a:rPr lang="en-US" sz="2600" b="0" i="1" dirty="0"/>
              <a:t>Amendments to AU-C Sections 725, 730, 930, 935, and 940 to Incorporate Auditor Reporting Changes From SAS Nos. 134 and 137</a:t>
            </a:r>
            <a:endParaRPr lang="en-US" sz="2600" i="1" dirty="0"/>
          </a:p>
        </p:txBody>
      </p:sp>
      <p:sp>
        <p:nvSpPr>
          <p:cNvPr id="3" name="Content Placeholder 2"/>
          <p:cNvSpPr>
            <a:spLocks noGrp="1"/>
          </p:cNvSpPr>
          <p:nvPr>
            <p:ph idx="1"/>
          </p:nvPr>
        </p:nvSpPr>
        <p:spPr>
          <a:xfrm>
            <a:off x="399011" y="2097741"/>
            <a:ext cx="11360727" cy="4227755"/>
          </a:xfrm>
        </p:spPr>
        <p:txBody>
          <a:bodyPr>
            <a:normAutofit/>
          </a:bodyPr>
          <a:lstStyle/>
          <a:p>
            <a:pPr marL="337129" indent="-337129" defTabSz="899010">
              <a:spcBef>
                <a:spcPts val="662"/>
              </a:spcBef>
              <a:defRPr/>
            </a:pPr>
            <a:r>
              <a:rPr dirty="0"/>
              <a:t>Emphasis-of-Matter and Other-Matter Paragraphs in the Independent Auditor’s Report (AU-C 706</a:t>
            </a:r>
            <a:r>
              <a:rPr dirty="0" smtClean="0"/>
              <a:t>)</a:t>
            </a:r>
            <a:r>
              <a:rPr lang="en-US" dirty="0"/>
              <a:t> </a:t>
            </a:r>
            <a:r>
              <a:rPr lang="en-US" dirty="0" smtClean="0"/>
              <a:t>&amp; Required </a:t>
            </a:r>
            <a:r>
              <a:rPr lang="en-US" dirty="0"/>
              <a:t>Supplementary Information (AU-C 730</a:t>
            </a:r>
            <a:r>
              <a:rPr lang="en-US" dirty="0" smtClean="0"/>
              <a:t>)</a:t>
            </a:r>
            <a:endParaRPr dirty="0"/>
          </a:p>
          <a:p>
            <a:pPr marL="730829" lvl="1" indent="-337129" defTabSz="899010">
              <a:spcBef>
                <a:spcPts val="662"/>
              </a:spcBef>
              <a:defRPr/>
            </a:pPr>
            <a:r>
              <a:rPr lang="en-US" dirty="0"/>
              <a:t>RSI, </a:t>
            </a:r>
            <a:r>
              <a:rPr lang="en-US" dirty="0" smtClean="0"/>
              <a:t>other information, </a:t>
            </a:r>
            <a:r>
              <a:rPr lang="en-US" dirty="0"/>
              <a:t>and going concern </a:t>
            </a:r>
            <a:r>
              <a:rPr lang="en-US" dirty="0" smtClean="0"/>
              <a:t>are no </a:t>
            </a:r>
            <a:r>
              <a:rPr lang="en-US" dirty="0"/>
              <a:t>longer </a:t>
            </a:r>
            <a:r>
              <a:rPr lang="en-US" dirty="0" smtClean="0"/>
              <a:t>reported as other matters in the audit report</a:t>
            </a:r>
            <a:endParaRPr dirty="0"/>
          </a:p>
          <a:p>
            <a:pPr marL="337129" indent="-337129" defTabSz="899010">
              <a:spcBef>
                <a:spcPts val="662"/>
              </a:spcBef>
              <a:defRPr/>
            </a:pPr>
            <a:r>
              <a:rPr dirty="0" smtClean="0"/>
              <a:t>An </a:t>
            </a:r>
            <a:r>
              <a:rPr dirty="0"/>
              <a:t>Audit of Internal Control over Financial Reporting that is Integrated with an Audit of Financial Statements (AU-C 940)</a:t>
            </a:r>
          </a:p>
          <a:p>
            <a:pPr marL="730829" lvl="1" indent="-337129" defTabSz="899010">
              <a:spcBef>
                <a:spcPts val="662"/>
              </a:spcBef>
              <a:defRPr/>
            </a:pPr>
            <a:r>
              <a:rPr lang="en-US" dirty="0" smtClean="0"/>
              <a:t>Numerous changes to the structure, headings, and content for the auditor report including:</a:t>
            </a:r>
          </a:p>
          <a:p>
            <a:pPr marL="1122942" lvl="2" indent="-337129" defTabSz="899010">
              <a:spcBef>
                <a:spcPts val="662"/>
              </a:spcBef>
              <a:defRPr/>
            </a:pPr>
            <a:r>
              <a:rPr lang="en-US" dirty="0" smtClean="0"/>
              <a:t>Reorganized auditor </a:t>
            </a:r>
            <a:r>
              <a:rPr lang="en-US" dirty="0"/>
              <a:t>report section “Opinion on Internal Control over Financial Reporting” and moved </a:t>
            </a:r>
            <a:r>
              <a:rPr lang="en-US" dirty="0" smtClean="0"/>
              <a:t>up </a:t>
            </a:r>
            <a:r>
              <a:rPr lang="en-US" dirty="0"/>
              <a:t>in the order of the report format.</a:t>
            </a:r>
          </a:p>
          <a:p>
            <a:pPr marL="1122942" lvl="2" indent="-337129" defTabSz="899010">
              <a:spcBef>
                <a:spcPts val="662"/>
              </a:spcBef>
              <a:defRPr/>
            </a:pPr>
            <a:r>
              <a:rPr lang="en-US" dirty="0"/>
              <a:t>Added “Basis for Opinions” section to audit report format</a:t>
            </a:r>
            <a:r>
              <a:rPr lang="en-US" dirty="0" smtClean="0"/>
              <a:t>.</a:t>
            </a:r>
          </a:p>
          <a:p>
            <a:pPr marL="730446" lvl="1" indent="-280941" defTabSz="899010">
              <a:spcBef>
                <a:spcPts val="662"/>
              </a:spcBef>
              <a:defRPr/>
            </a:pPr>
            <a:endParaRPr sz="2206" dirty="0"/>
          </a:p>
        </p:txBody>
      </p:sp>
    </p:spTree>
  </p:cSld>
  <p:clrMapOvr>
    <a:masterClrMapping/>
  </p:clrMapOvr>
</p:sld>
</file>

<file path=ppt/theme/theme1.xml><?xml version="1.0" encoding="utf-8"?>
<a:theme xmlns:a="http://schemas.openxmlformats.org/drawingml/2006/main" name="1_GAO Color Final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GAO_Combined_Templates">
  <a:themeElements>
    <a:clrScheme name="GAO Powerpoint">
      <a:dk1>
        <a:srgbClr val="044F91"/>
      </a:dk1>
      <a:lt1>
        <a:sysClr val="window" lastClr="FFFFFF"/>
      </a:lt1>
      <a:dk2>
        <a:srgbClr val="A71930"/>
      </a:dk2>
      <a:lt2>
        <a:srgbClr val="FFFFFF"/>
      </a:lt2>
      <a:accent1>
        <a:srgbClr val="99CCFF"/>
      </a:accent1>
      <a:accent2>
        <a:srgbClr val="409993"/>
      </a:accent2>
      <a:accent3>
        <a:srgbClr val="044F91"/>
      </a:accent3>
      <a:accent4>
        <a:srgbClr val="330033"/>
      </a:accent4>
      <a:accent5>
        <a:srgbClr val="BB9115"/>
      </a:accent5>
      <a:accent6>
        <a:srgbClr val="129548"/>
      </a:accent6>
      <a:hlink>
        <a:srgbClr val="0000FF"/>
      </a:hlink>
      <a:folHlink>
        <a:srgbClr val="7030A0"/>
      </a:folHlink>
    </a:clrScheme>
    <a:fontScheme name="GAO Wor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GAO Color Final with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GAO Color Preliminary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GAO_Combined_Templates</Template>
  <TotalTime>6730</TotalTime>
  <Words>1739</Words>
  <Application>Microsoft Office PowerPoint</Application>
  <PresentationFormat>Widescreen</PresentationFormat>
  <Paragraphs>157</Paragraphs>
  <Slides>19</Slides>
  <Notes>19</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19</vt:i4>
      </vt:variant>
    </vt:vector>
  </HeadingPairs>
  <TitlesOfParts>
    <vt:vector size="26" baseType="lpstr">
      <vt:lpstr>Arial</vt:lpstr>
      <vt:lpstr>Calibri</vt:lpstr>
      <vt:lpstr>Courier New</vt:lpstr>
      <vt:lpstr>1_GAO Color Final w/o Flag</vt:lpstr>
      <vt:lpstr>1_GAO_Combined_Templates</vt:lpstr>
      <vt:lpstr>1_GAO Color Final with Flag</vt:lpstr>
      <vt:lpstr>1_GAO Color Preliminary w/o Flag</vt:lpstr>
      <vt:lpstr>2022 Financial Audit Manual Update</vt:lpstr>
      <vt:lpstr>Objectives</vt:lpstr>
      <vt:lpstr>Background</vt:lpstr>
      <vt:lpstr>Background</vt:lpstr>
      <vt:lpstr>SAS 134 - Auditor Reporting and Amendments, Including Amendments Addressing Disclosures in the Audit of Financial Statements </vt:lpstr>
      <vt:lpstr>SAS 134 (Continued) </vt:lpstr>
      <vt:lpstr>SAS 134 (Continued) </vt:lpstr>
      <vt:lpstr>SAS 134 (Continued)</vt:lpstr>
      <vt:lpstr>SAS 140 - Amendments to AU-C Sections 725, 730, 930, 935, and 940 to Incorporate Auditor Reporting Changes From SAS Nos. 134 and 137</vt:lpstr>
      <vt:lpstr>SAS 135 - Omnibus Statement on Auditing Standards – 2019 </vt:lpstr>
      <vt:lpstr>SAS 135 (Continued)</vt:lpstr>
      <vt:lpstr>SAS 137 - The Auditor’s Responsibilities Relating to Other Information Included in Annual Reports</vt:lpstr>
      <vt:lpstr>SAS 138 - Amendments to the Description of the Concept of Materiality </vt:lpstr>
      <vt:lpstr>OMB Bulletin No. 21-04 - Audit Requirements for Federal Financial Statements</vt:lpstr>
      <vt:lpstr>Other Changes</vt:lpstr>
      <vt:lpstr>Other Changes</vt:lpstr>
      <vt:lpstr>Other Changes – Multipurpose Testing and Selection Methods</vt:lpstr>
      <vt:lpstr>Other Changes - Checklists, Tools, &amp; Related Guidance</vt:lpstr>
      <vt:lpstr>Questions? </vt:lpstr>
    </vt:vector>
  </TitlesOfParts>
  <Company>GAO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Financial Audit Manual Update</dc:title>
  <dc:creator>Boucher, Jessica G</dc:creator>
  <cp:lastModifiedBy>Morton, Maria M</cp:lastModifiedBy>
  <cp:revision>225</cp:revision>
  <dcterms:created xsi:type="dcterms:W3CDTF">2022-03-08T19:21:10Z</dcterms:created>
  <dcterms:modified xsi:type="dcterms:W3CDTF">2022-05-19T14:23:51Z</dcterms:modified>
</cp:coreProperties>
</file>