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4"/>
    <p:sldMasterId id="2147483730" r:id="rId5"/>
    <p:sldMasterId id="2147483800" r:id="rId6"/>
  </p:sldMasterIdLst>
  <p:notesMasterIdLst>
    <p:notesMasterId r:id="rId42"/>
  </p:notesMasterIdLst>
  <p:handoutMasterIdLst>
    <p:handoutMasterId r:id="rId43"/>
  </p:handoutMasterIdLst>
  <p:sldIdLst>
    <p:sldId id="293" r:id="rId7"/>
    <p:sldId id="1079" r:id="rId8"/>
    <p:sldId id="271" r:id="rId9"/>
    <p:sldId id="1224" r:id="rId10"/>
    <p:sldId id="1225" r:id="rId11"/>
    <p:sldId id="1226" r:id="rId12"/>
    <p:sldId id="1202" r:id="rId13"/>
    <p:sldId id="1114" r:id="rId14"/>
    <p:sldId id="281" r:id="rId15"/>
    <p:sldId id="1073" r:id="rId16"/>
    <p:sldId id="324" r:id="rId17"/>
    <p:sldId id="269" r:id="rId18"/>
    <p:sldId id="329" r:id="rId19"/>
    <p:sldId id="1228" r:id="rId20"/>
    <p:sldId id="1186" r:id="rId21"/>
    <p:sldId id="1170" r:id="rId22"/>
    <p:sldId id="1182" r:id="rId23"/>
    <p:sldId id="1168" r:id="rId24"/>
    <p:sldId id="1178" r:id="rId25"/>
    <p:sldId id="1188" r:id="rId26"/>
    <p:sldId id="1081" r:id="rId27"/>
    <p:sldId id="1210" r:id="rId28"/>
    <p:sldId id="1212" r:id="rId29"/>
    <p:sldId id="1179" r:id="rId30"/>
    <p:sldId id="315" r:id="rId31"/>
    <p:sldId id="1184" r:id="rId32"/>
    <p:sldId id="290" r:id="rId33"/>
    <p:sldId id="1204" r:id="rId34"/>
    <p:sldId id="1238" r:id="rId35"/>
    <p:sldId id="1239" r:id="rId36"/>
    <p:sldId id="1240" r:id="rId37"/>
    <p:sldId id="1180" r:id="rId38"/>
    <p:sldId id="593" r:id="rId39"/>
    <p:sldId id="1086" r:id="rId40"/>
    <p:sldId id="289" r:id="rId41"/>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E73951E-9A27-4524-A090-8DE73FE9A6E1}">
          <p14:sldIdLst>
            <p14:sldId id="293"/>
            <p14:sldId id="1079"/>
            <p14:sldId id="271"/>
            <p14:sldId id="1224"/>
            <p14:sldId id="1225"/>
            <p14:sldId id="1226"/>
            <p14:sldId id="1202"/>
            <p14:sldId id="1114"/>
            <p14:sldId id="281"/>
            <p14:sldId id="1073"/>
            <p14:sldId id="324"/>
            <p14:sldId id="269"/>
            <p14:sldId id="329"/>
            <p14:sldId id="1228"/>
            <p14:sldId id="1186"/>
            <p14:sldId id="1170"/>
            <p14:sldId id="1182"/>
            <p14:sldId id="1168"/>
            <p14:sldId id="1178"/>
            <p14:sldId id="1188"/>
            <p14:sldId id="1081"/>
            <p14:sldId id="1210"/>
            <p14:sldId id="1212"/>
            <p14:sldId id="1179"/>
            <p14:sldId id="315"/>
            <p14:sldId id="1184"/>
            <p14:sldId id="290"/>
            <p14:sldId id="1204"/>
            <p14:sldId id="1238"/>
            <p14:sldId id="1239"/>
            <p14:sldId id="1240"/>
          </p14:sldIdLst>
        </p14:section>
        <p14:section name="Untitled Section" id="{8156F5D0-3613-4263-8D8A-033EB49837CA}">
          <p14:sldIdLst>
            <p14:sldId id="1180"/>
            <p14:sldId id="593"/>
            <p14:sldId id="1086"/>
            <p14:sldId id="28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Michael Glynn" initials="MG" lastIdx="1" clrIdx="6">
    <p:extLst>
      <p:ext uri="{19B8F6BF-5375-455C-9EA6-DF929625EA0E}">
        <p15:presenceInfo xmlns:p15="http://schemas.microsoft.com/office/powerpoint/2012/main" userId="S::mglynn@aicpa.org::5fb3b46d-f201-4e53-b3bf-ea3642ba61d6" providerId="AD"/>
      </p:ext>
    </p:extLst>
  </p:cmAuthor>
  <p:cmAuthor id="1" name="Laura Hyland" initials="LH" lastIdx="34" clrIdx="0">
    <p:extLst>
      <p:ext uri="{19B8F6BF-5375-455C-9EA6-DF929625EA0E}">
        <p15:presenceInfo xmlns:p15="http://schemas.microsoft.com/office/powerpoint/2012/main" userId="Laura Hyland" providerId="None"/>
      </p:ext>
    </p:extLst>
  </p:cmAuthor>
  <p:cmAuthor id="8" name="Hiram Hasty" initials="HH" lastIdx="5" clrIdx="7">
    <p:extLst>
      <p:ext uri="{19B8F6BF-5375-455C-9EA6-DF929625EA0E}">
        <p15:presenceInfo xmlns:p15="http://schemas.microsoft.com/office/powerpoint/2012/main" userId="S-1-5-21-1214440339-1606980848-682003330-22160" providerId="AD"/>
      </p:ext>
    </p:extLst>
  </p:cmAuthor>
  <p:cmAuthor id="2" name="Ahava Goldman" initials="AG" lastIdx="12" clrIdx="1">
    <p:extLst>
      <p:ext uri="{19B8F6BF-5375-455C-9EA6-DF929625EA0E}">
        <p15:presenceInfo xmlns:p15="http://schemas.microsoft.com/office/powerpoint/2012/main" userId="S-1-5-21-1214440339-1606980848-682003330-22159" providerId="AD"/>
      </p:ext>
    </p:extLst>
  </p:cmAuthor>
  <p:cmAuthor id="9" name="Ahava Goldman" initials="AG [2]" lastIdx="7" clrIdx="8">
    <p:extLst>
      <p:ext uri="{19B8F6BF-5375-455C-9EA6-DF929625EA0E}">
        <p15:presenceInfo xmlns:p15="http://schemas.microsoft.com/office/powerpoint/2012/main" userId="S::agoldman@aicpa.org::fd55fb85-c10c-4d20-b6f4-3b836193f7c0" providerId="AD"/>
      </p:ext>
    </p:extLst>
  </p:cmAuthor>
  <p:cmAuthor id="3" name="Alexis Rothberg" initials="AR" lastIdx="39" clrIdx="2">
    <p:extLst>
      <p:ext uri="{19B8F6BF-5375-455C-9EA6-DF929625EA0E}">
        <p15:presenceInfo xmlns:p15="http://schemas.microsoft.com/office/powerpoint/2012/main" userId="S-1-5-21-1214440339-1606980848-682003330-29977" providerId="AD"/>
      </p:ext>
    </p:extLst>
  </p:cmAuthor>
  <p:cmAuthor id="10" name="Jennifer Burns" initials="JB" lastIdx="1" clrIdx="9">
    <p:extLst>
      <p:ext uri="{19B8F6BF-5375-455C-9EA6-DF929625EA0E}">
        <p15:presenceInfo xmlns:p15="http://schemas.microsoft.com/office/powerpoint/2012/main" userId="S::JeBurns@aicpa.org::00782193-4d67-41f2-8d45-de60306e7741" providerId="AD"/>
      </p:ext>
    </p:extLst>
  </p:cmAuthor>
  <p:cmAuthor id="4" name="Jodi Ray" initials="JR" lastIdx="5" clrIdx="3">
    <p:extLst>
      <p:ext uri="{19B8F6BF-5375-455C-9EA6-DF929625EA0E}">
        <p15:presenceInfo xmlns:p15="http://schemas.microsoft.com/office/powerpoint/2012/main" userId="S::joray@aicpa.org::df5ae8ba-73c3-4914-ac66-8506997efecb" providerId="AD"/>
      </p:ext>
    </p:extLst>
  </p:cmAuthor>
  <p:cmAuthor id="5" name="Bob Dohrer" initials="BD" lastIdx="18" clrIdx="4">
    <p:extLst>
      <p:ext uri="{19B8F6BF-5375-455C-9EA6-DF929625EA0E}">
        <p15:presenceInfo xmlns:p15="http://schemas.microsoft.com/office/powerpoint/2012/main" userId="S::bdohrer@aicpa.org::b9dbe36c-4bed-47b7-b8c6-2e0dd6c40fc6" providerId="AD"/>
      </p:ext>
    </p:extLst>
  </p:cmAuthor>
  <p:cmAuthor id="6" name="Santay, Mike" initials="SM" lastIdx="9" clrIdx="5">
    <p:extLst>
      <p:ext uri="{19B8F6BF-5375-455C-9EA6-DF929625EA0E}">
        <p15:presenceInfo xmlns:p15="http://schemas.microsoft.com/office/powerpoint/2012/main" userId="S-1-5-21-507921405-362288127-725345543-3341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a:srgbClr val="3A5DAE"/>
    <a:srgbClr val="006FBA"/>
    <a:srgbClr val="FF6EBA"/>
    <a:srgbClr val="015095"/>
    <a:srgbClr val="00857D"/>
    <a:srgbClr val="F0B323"/>
    <a:srgbClr val="DC6B2F"/>
    <a:srgbClr val="41B6E6"/>
    <a:srgbClr val="7224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6750" autoAdjust="0"/>
    <p:restoredTop sz="85429" autoAdjust="0"/>
  </p:normalViewPr>
  <p:slideViewPr>
    <p:cSldViewPr snapToGrid="0" snapToObjects="1" showGuides="1">
      <p:cViewPr varScale="1">
        <p:scale>
          <a:sx n="96" d="100"/>
          <a:sy n="96" d="100"/>
        </p:scale>
        <p:origin x="474" y="90"/>
      </p:cViewPr>
      <p:guideLst>
        <p:guide orient="horz" pos="2160"/>
        <p:guide pos="3840"/>
      </p:guideLst>
    </p:cSldViewPr>
  </p:slideViewPr>
  <p:outlineViewPr>
    <p:cViewPr>
      <p:scale>
        <a:sx n="33" d="100"/>
        <a:sy n="33" d="100"/>
      </p:scale>
      <p:origin x="0" y="-60048"/>
    </p:cViewPr>
  </p:outlineViewPr>
  <p:notesTextViewPr>
    <p:cViewPr>
      <p:scale>
        <a:sx n="1" d="1"/>
        <a:sy n="1" d="1"/>
      </p:scale>
      <p:origin x="0" y="0"/>
    </p:cViewPr>
  </p:notesTextViewPr>
  <p:sorterViewPr>
    <p:cViewPr varScale="1">
      <p:scale>
        <a:sx n="100" d="100"/>
        <a:sy n="100" d="100"/>
      </p:scale>
      <p:origin x="0" y="-6540"/>
    </p:cViewPr>
  </p:sorterViewPr>
  <p:notesViewPr>
    <p:cSldViewPr snapToGrid="0" snapToObjects="1">
      <p:cViewPr varScale="1">
        <p:scale>
          <a:sx n="49" d="100"/>
          <a:sy n="49" d="100"/>
        </p:scale>
        <p:origin x="1844" y="5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hava Goldman" userId="fd55fb85-c10c-4d20-b6f4-3b836193f7c0" providerId="ADAL" clId="{BEAF6644-5023-4B8F-A8E6-1175BA6C3C88}"/>
    <pc:docChg chg="undo custSel addSld delSld modSld sldOrd delMainMaster modSection">
      <pc:chgData name="Ahava Goldman" userId="fd55fb85-c10c-4d20-b6f4-3b836193f7c0" providerId="ADAL" clId="{BEAF6644-5023-4B8F-A8E6-1175BA6C3C88}" dt="2022-05-19T19:13:52.682" v="37" actId="21"/>
      <pc:docMkLst>
        <pc:docMk/>
      </pc:docMkLst>
      <pc:sldChg chg="ord">
        <pc:chgData name="Ahava Goldman" userId="fd55fb85-c10c-4d20-b6f4-3b836193f7c0" providerId="ADAL" clId="{BEAF6644-5023-4B8F-A8E6-1175BA6C3C88}" dt="2022-05-19T18:51:39.808" v="20"/>
        <pc:sldMkLst>
          <pc:docMk/>
          <pc:sldMk cId="479469948" sldId="269"/>
        </pc:sldMkLst>
      </pc:sldChg>
      <pc:sldChg chg="modSp mod">
        <pc:chgData name="Ahava Goldman" userId="fd55fb85-c10c-4d20-b6f4-3b836193f7c0" providerId="ADAL" clId="{BEAF6644-5023-4B8F-A8E6-1175BA6C3C88}" dt="2022-05-19T18:51:06.987" v="18" actId="6549"/>
        <pc:sldMkLst>
          <pc:docMk/>
          <pc:sldMk cId="2046948235" sldId="271"/>
        </pc:sldMkLst>
        <pc:graphicFrameChg chg="modGraphic">
          <ac:chgData name="Ahava Goldman" userId="fd55fb85-c10c-4d20-b6f4-3b836193f7c0" providerId="ADAL" clId="{BEAF6644-5023-4B8F-A8E6-1175BA6C3C88}" dt="2022-05-19T18:51:06.987" v="18" actId="6549"/>
          <ac:graphicFrameMkLst>
            <pc:docMk/>
            <pc:sldMk cId="2046948235" sldId="271"/>
            <ac:graphicFrameMk id="13" creationId="{AF2AD830-0BF4-49B4-BD0F-DCD93AC894FA}"/>
          </ac:graphicFrameMkLst>
        </pc:graphicFrameChg>
      </pc:sldChg>
      <pc:sldChg chg="ord">
        <pc:chgData name="Ahava Goldman" userId="fd55fb85-c10c-4d20-b6f4-3b836193f7c0" providerId="ADAL" clId="{BEAF6644-5023-4B8F-A8E6-1175BA6C3C88}" dt="2022-05-19T18:51:39.808" v="20"/>
        <pc:sldMkLst>
          <pc:docMk/>
          <pc:sldMk cId="346545024" sldId="281"/>
        </pc:sldMkLst>
      </pc:sldChg>
      <pc:sldChg chg="del">
        <pc:chgData name="Ahava Goldman" userId="fd55fb85-c10c-4d20-b6f4-3b836193f7c0" providerId="ADAL" clId="{BEAF6644-5023-4B8F-A8E6-1175BA6C3C88}" dt="2022-05-19T18:52:15.115" v="22" actId="2696"/>
        <pc:sldMkLst>
          <pc:docMk/>
          <pc:sldMk cId="1663791641" sldId="316"/>
        </pc:sldMkLst>
      </pc:sldChg>
      <pc:sldChg chg="ord">
        <pc:chgData name="Ahava Goldman" userId="fd55fb85-c10c-4d20-b6f4-3b836193f7c0" providerId="ADAL" clId="{BEAF6644-5023-4B8F-A8E6-1175BA6C3C88}" dt="2022-05-19T18:51:39.808" v="20"/>
        <pc:sldMkLst>
          <pc:docMk/>
          <pc:sldMk cId="2557106398" sldId="324"/>
        </pc:sldMkLst>
      </pc:sldChg>
      <pc:sldChg chg="ord">
        <pc:chgData name="Ahava Goldman" userId="fd55fb85-c10c-4d20-b6f4-3b836193f7c0" providerId="ADAL" clId="{BEAF6644-5023-4B8F-A8E6-1175BA6C3C88}" dt="2022-05-19T18:51:39.808" v="20"/>
        <pc:sldMkLst>
          <pc:docMk/>
          <pc:sldMk cId="164015603" sldId="329"/>
        </pc:sldMkLst>
      </pc:sldChg>
      <pc:sldChg chg="del">
        <pc:chgData name="Ahava Goldman" userId="fd55fb85-c10c-4d20-b6f4-3b836193f7c0" providerId="ADAL" clId="{BEAF6644-5023-4B8F-A8E6-1175BA6C3C88}" dt="2022-05-19T18:53:11.324" v="24" actId="47"/>
        <pc:sldMkLst>
          <pc:docMk/>
          <pc:sldMk cId="2531489766" sldId="346"/>
        </pc:sldMkLst>
      </pc:sldChg>
      <pc:sldChg chg="ord">
        <pc:chgData name="Ahava Goldman" userId="fd55fb85-c10c-4d20-b6f4-3b836193f7c0" providerId="ADAL" clId="{BEAF6644-5023-4B8F-A8E6-1175BA6C3C88}" dt="2022-05-19T18:51:39.808" v="20"/>
        <pc:sldMkLst>
          <pc:docMk/>
          <pc:sldMk cId="456000847" sldId="1073"/>
        </pc:sldMkLst>
      </pc:sldChg>
      <pc:sldChg chg="ord">
        <pc:chgData name="Ahava Goldman" userId="fd55fb85-c10c-4d20-b6f4-3b836193f7c0" providerId="ADAL" clId="{BEAF6644-5023-4B8F-A8E6-1175BA6C3C88}" dt="2022-05-19T18:51:39.808" v="20"/>
        <pc:sldMkLst>
          <pc:docMk/>
          <pc:sldMk cId="2565180122" sldId="1114"/>
        </pc:sldMkLst>
      </pc:sldChg>
      <pc:sldChg chg="add del">
        <pc:chgData name="Ahava Goldman" userId="fd55fb85-c10c-4d20-b6f4-3b836193f7c0" providerId="ADAL" clId="{BEAF6644-5023-4B8F-A8E6-1175BA6C3C88}" dt="2022-05-19T19:13:10.252" v="36" actId="47"/>
        <pc:sldMkLst>
          <pc:docMk/>
          <pc:sldMk cId="3396840913" sldId="1125"/>
        </pc:sldMkLst>
      </pc:sldChg>
      <pc:sldChg chg="del">
        <pc:chgData name="Ahava Goldman" userId="fd55fb85-c10c-4d20-b6f4-3b836193f7c0" providerId="ADAL" clId="{BEAF6644-5023-4B8F-A8E6-1175BA6C3C88}" dt="2022-05-19T19:10:00.629" v="30" actId="47"/>
        <pc:sldMkLst>
          <pc:docMk/>
          <pc:sldMk cId="324849077" sldId="1144"/>
        </pc:sldMkLst>
      </pc:sldChg>
      <pc:sldChg chg="del">
        <pc:chgData name="Ahava Goldman" userId="fd55fb85-c10c-4d20-b6f4-3b836193f7c0" providerId="ADAL" clId="{BEAF6644-5023-4B8F-A8E6-1175BA6C3C88}" dt="2022-05-19T19:11:10.505" v="32" actId="47"/>
        <pc:sldMkLst>
          <pc:docMk/>
          <pc:sldMk cId="3878876585" sldId="1183"/>
        </pc:sldMkLst>
      </pc:sldChg>
      <pc:sldChg chg="del">
        <pc:chgData name="Ahava Goldman" userId="fd55fb85-c10c-4d20-b6f4-3b836193f7c0" providerId="ADAL" clId="{BEAF6644-5023-4B8F-A8E6-1175BA6C3C88}" dt="2022-05-19T18:52:48.801" v="23" actId="47"/>
        <pc:sldMkLst>
          <pc:docMk/>
          <pc:sldMk cId="554098020" sldId="1185"/>
        </pc:sldMkLst>
      </pc:sldChg>
      <pc:sldChg chg="del">
        <pc:chgData name="Ahava Goldman" userId="fd55fb85-c10c-4d20-b6f4-3b836193f7c0" providerId="ADAL" clId="{BEAF6644-5023-4B8F-A8E6-1175BA6C3C88}" dt="2022-05-19T19:10:00.629" v="30" actId="47"/>
        <pc:sldMkLst>
          <pc:docMk/>
          <pc:sldMk cId="3920123842" sldId="1198"/>
        </pc:sldMkLst>
      </pc:sldChg>
      <pc:sldChg chg="ord">
        <pc:chgData name="Ahava Goldman" userId="fd55fb85-c10c-4d20-b6f4-3b836193f7c0" providerId="ADAL" clId="{BEAF6644-5023-4B8F-A8E6-1175BA6C3C88}" dt="2022-05-19T18:51:39.808" v="20"/>
        <pc:sldMkLst>
          <pc:docMk/>
          <pc:sldMk cId="2216989422" sldId="1202"/>
        </pc:sldMkLst>
      </pc:sldChg>
      <pc:sldChg chg="del">
        <pc:chgData name="Ahava Goldman" userId="fd55fb85-c10c-4d20-b6f4-3b836193f7c0" providerId="ADAL" clId="{BEAF6644-5023-4B8F-A8E6-1175BA6C3C88}" dt="2022-05-19T18:53:30.332" v="26" actId="47"/>
        <pc:sldMkLst>
          <pc:docMk/>
          <pc:sldMk cId="1644794890" sldId="1205"/>
        </pc:sldMkLst>
      </pc:sldChg>
      <pc:sldChg chg="del">
        <pc:chgData name="Ahava Goldman" userId="fd55fb85-c10c-4d20-b6f4-3b836193f7c0" providerId="ADAL" clId="{BEAF6644-5023-4B8F-A8E6-1175BA6C3C88}" dt="2022-05-19T18:53:43.207" v="27" actId="47"/>
        <pc:sldMkLst>
          <pc:docMk/>
          <pc:sldMk cId="2701222265" sldId="1206"/>
        </pc:sldMkLst>
      </pc:sldChg>
      <pc:sldChg chg="del">
        <pc:chgData name="Ahava Goldman" userId="fd55fb85-c10c-4d20-b6f4-3b836193f7c0" providerId="ADAL" clId="{BEAF6644-5023-4B8F-A8E6-1175BA6C3C88}" dt="2022-05-19T19:10:30.892" v="31" actId="47"/>
        <pc:sldMkLst>
          <pc:docMk/>
          <pc:sldMk cId="1884856532" sldId="1207"/>
        </pc:sldMkLst>
      </pc:sldChg>
      <pc:sldChg chg="del">
        <pc:chgData name="Ahava Goldman" userId="fd55fb85-c10c-4d20-b6f4-3b836193f7c0" providerId="ADAL" clId="{BEAF6644-5023-4B8F-A8E6-1175BA6C3C88}" dt="2022-05-19T19:10:30.892" v="31" actId="47"/>
        <pc:sldMkLst>
          <pc:docMk/>
          <pc:sldMk cId="3543643814" sldId="1208"/>
        </pc:sldMkLst>
      </pc:sldChg>
      <pc:sldChg chg="del">
        <pc:chgData name="Ahava Goldman" userId="fd55fb85-c10c-4d20-b6f4-3b836193f7c0" providerId="ADAL" clId="{BEAF6644-5023-4B8F-A8E6-1175BA6C3C88}" dt="2022-05-19T19:09:50.859" v="29" actId="47"/>
        <pc:sldMkLst>
          <pc:docMk/>
          <pc:sldMk cId="3191855977" sldId="1221"/>
        </pc:sldMkLst>
      </pc:sldChg>
      <pc:sldChg chg="del">
        <pc:chgData name="Ahava Goldman" userId="fd55fb85-c10c-4d20-b6f4-3b836193f7c0" providerId="ADAL" clId="{BEAF6644-5023-4B8F-A8E6-1175BA6C3C88}" dt="2022-05-19T18:53:20.737" v="25" actId="47"/>
        <pc:sldMkLst>
          <pc:docMk/>
          <pc:sldMk cId="2311851012" sldId="1222"/>
        </pc:sldMkLst>
      </pc:sldChg>
      <pc:sldChg chg="modSp mod">
        <pc:chgData name="Ahava Goldman" userId="fd55fb85-c10c-4d20-b6f4-3b836193f7c0" providerId="ADAL" clId="{BEAF6644-5023-4B8F-A8E6-1175BA6C3C88}" dt="2022-05-19T19:13:52.682" v="37" actId="21"/>
        <pc:sldMkLst>
          <pc:docMk/>
          <pc:sldMk cId="3891320829" sldId="1225"/>
        </pc:sldMkLst>
        <pc:graphicFrameChg chg="modGraphic">
          <ac:chgData name="Ahava Goldman" userId="fd55fb85-c10c-4d20-b6f4-3b836193f7c0" providerId="ADAL" clId="{BEAF6644-5023-4B8F-A8E6-1175BA6C3C88}" dt="2022-05-19T19:13:52.682" v="37" actId="21"/>
          <ac:graphicFrameMkLst>
            <pc:docMk/>
            <pc:sldMk cId="3891320829" sldId="1225"/>
            <ac:graphicFrameMk id="9" creationId="{A10A59D5-CA87-4AE5-A5DD-D24C67CE7212}"/>
          </ac:graphicFrameMkLst>
        </pc:graphicFrameChg>
      </pc:sldChg>
      <pc:sldChg chg="ord">
        <pc:chgData name="Ahava Goldman" userId="fd55fb85-c10c-4d20-b6f4-3b836193f7c0" providerId="ADAL" clId="{BEAF6644-5023-4B8F-A8E6-1175BA6C3C88}" dt="2022-05-19T18:51:39.808" v="20"/>
        <pc:sldMkLst>
          <pc:docMk/>
          <pc:sldMk cId="2800433569" sldId="1226"/>
        </pc:sldMkLst>
      </pc:sldChg>
      <pc:sldChg chg="del">
        <pc:chgData name="Ahava Goldman" userId="fd55fb85-c10c-4d20-b6f4-3b836193f7c0" providerId="ADAL" clId="{BEAF6644-5023-4B8F-A8E6-1175BA6C3C88}" dt="2022-05-19T19:10:00.629" v="30" actId="47"/>
        <pc:sldMkLst>
          <pc:docMk/>
          <pc:sldMk cId="2981137507" sldId="1227"/>
        </pc:sldMkLst>
      </pc:sldChg>
      <pc:sldChg chg="modSp mod">
        <pc:chgData name="Ahava Goldman" userId="fd55fb85-c10c-4d20-b6f4-3b836193f7c0" providerId="ADAL" clId="{BEAF6644-5023-4B8F-A8E6-1175BA6C3C88}" dt="2022-05-19T18:51:46.385" v="21" actId="6549"/>
        <pc:sldMkLst>
          <pc:docMk/>
          <pc:sldMk cId="3592215550" sldId="1228"/>
        </pc:sldMkLst>
        <pc:spChg chg="mod">
          <ac:chgData name="Ahava Goldman" userId="fd55fb85-c10c-4d20-b6f4-3b836193f7c0" providerId="ADAL" clId="{BEAF6644-5023-4B8F-A8E6-1175BA6C3C88}" dt="2022-05-19T18:51:46.385" v="21" actId="6549"/>
          <ac:spMkLst>
            <pc:docMk/>
            <pc:sldMk cId="3592215550" sldId="1228"/>
            <ac:spMk id="3" creationId="{435B2DE0-52F2-4DCA-B278-A9C2E4DA3935}"/>
          </ac:spMkLst>
        </pc:spChg>
      </pc:sldChg>
      <pc:sldChg chg="del">
        <pc:chgData name="Ahava Goldman" userId="fd55fb85-c10c-4d20-b6f4-3b836193f7c0" providerId="ADAL" clId="{BEAF6644-5023-4B8F-A8E6-1175BA6C3C88}" dt="2022-05-19T18:53:53.064" v="28" actId="47"/>
        <pc:sldMkLst>
          <pc:docMk/>
          <pc:sldMk cId="1487306835" sldId="1234"/>
        </pc:sldMkLst>
      </pc:sldChg>
      <pc:sldChg chg="del">
        <pc:chgData name="Ahava Goldman" userId="fd55fb85-c10c-4d20-b6f4-3b836193f7c0" providerId="ADAL" clId="{BEAF6644-5023-4B8F-A8E6-1175BA6C3C88}" dt="2022-05-19T19:12:20.242" v="33" actId="2696"/>
        <pc:sldMkLst>
          <pc:docMk/>
          <pc:sldMk cId="510438819" sldId="1235"/>
        </pc:sldMkLst>
      </pc:sldChg>
      <pc:sldChg chg="del">
        <pc:chgData name="Ahava Goldman" userId="fd55fb85-c10c-4d20-b6f4-3b836193f7c0" providerId="ADAL" clId="{BEAF6644-5023-4B8F-A8E6-1175BA6C3C88}" dt="2022-05-19T19:09:50.859" v="29" actId="47"/>
        <pc:sldMkLst>
          <pc:docMk/>
          <pc:sldMk cId="245993466" sldId="1237"/>
        </pc:sldMkLst>
      </pc:sldChg>
      <pc:sldMasterChg chg="delSldLayout">
        <pc:chgData name="Ahava Goldman" userId="fd55fb85-c10c-4d20-b6f4-3b836193f7c0" providerId="ADAL" clId="{BEAF6644-5023-4B8F-A8E6-1175BA6C3C88}" dt="2022-05-19T19:10:30.892" v="31" actId="47"/>
        <pc:sldMasterMkLst>
          <pc:docMk/>
          <pc:sldMasterMk cId="4189636465" sldId="2147483730"/>
        </pc:sldMasterMkLst>
        <pc:sldLayoutChg chg="del">
          <pc:chgData name="Ahava Goldman" userId="fd55fb85-c10c-4d20-b6f4-3b836193f7c0" providerId="ADAL" clId="{BEAF6644-5023-4B8F-A8E6-1175BA6C3C88}" dt="2022-05-19T19:10:30.892" v="31" actId="47"/>
          <pc:sldLayoutMkLst>
            <pc:docMk/>
            <pc:sldMasterMk cId="4189636465" sldId="2147483730"/>
            <pc:sldLayoutMk cId="1031357087" sldId="2147483828"/>
          </pc:sldLayoutMkLst>
        </pc:sldLayoutChg>
      </pc:sldMasterChg>
      <pc:sldMasterChg chg="del delSldLayout">
        <pc:chgData name="Ahava Goldman" userId="fd55fb85-c10c-4d20-b6f4-3b836193f7c0" providerId="ADAL" clId="{BEAF6644-5023-4B8F-A8E6-1175BA6C3C88}" dt="2022-05-19T18:53:20.737" v="25" actId="47"/>
        <pc:sldMasterMkLst>
          <pc:docMk/>
          <pc:sldMasterMk cId="2887367407" sldId="2147483829"/>
        </pc:sldMasterMkLst>
        <pc:sldLayoutChg chg="del">
          <pc:chgData name="Ahava Goldman" userId="fd55fb85-c10c-4d20-b6f4-3b836193f7c0" providerId="ADAL" clId="{BEAF6644-5023-4B8F-A8E6-1175BA6C3C88}" dt="2022-05-19T18:53:20.737" v="25" actId="47"/>
          <pc:sldLayoutMkLst>
            <pc:docMk/>
            <pc:sldMasterMk cId="2887367407" sldId="2147483829"/>
            <pc:sldLayoutMk cId="2101308622" sldId="2147483830"/>
          </pc:sldLayoutMkLst>
        </pc:sldLayoutChg>
        <pc:sldLayoutChg chg="del">
          <pc:chgData name="Ahava Goldman" userId="fd55fb85-c10c-4d20-b6f4-3b836193f7c0" providerId="ADAL" clId="{BEAF6644-5023-4B8F-A8E6-1175BA6C3C88}" dt="2022-05-19T18:53:20.737" v="25" actId="47"/>
          <pc:sldLayoutMkLst>
            <pc:docMk/>
            <pc:sldMasterMk cId="2887367407" sldId="2147483829"/>
            <pc:sldLayoutMk cId="4052357547" sldId="2147483831"/>
          </pc:sldLayoutMkLst>
        </pc:sldLayoutChg>
        <pc:sldLayoutChg chg="del">
          <pc:chgData name="Ahava Goldman" userId="fd55fb85-c10c-4d20-b6f4-3b836193f7c0" providerId="ADAL" clId="{BEAF6644-5023-4B8F-A8E6-1175BA6C3C88}" dt="2022-05-19T18:53:20.737" v="25" actId="47"/>
          <pc:sldLayoutMkLst>
            <pc:docMk/>
            <pc:sldMasterMk cId="2887367407" sldId="2147483829"/>
            <pc:sldLayoutMk cId="769074757" sldId="2147483832"/>
          </pc:sldLayoutMkLst>
        </pc:sldLayoutChg>
        <pc:sldLayoutChg chg="del">
          <pc:chgData name="Ahava Goldman" userId="fd55fb85-c10c-4d20-b6f4-3b836193f7c0" providerId="ADAL" clId="{BEAF6644-5023-4B8F-A8E6-1175BA6C3C88}" dt="2022-05-19T18:53:20.737" v="25" actId="47"/>
          <pc:sldLayoutMkLst>
            <pc:docMk/>
            <pc:sldMasterMk cId="2887367407" sldId="2147483829"/>
            <pc:sldLayoutMk cId="3785554627" sldId="2147483833"/>
          </pc:sldLayoutMkLst>
        </pc:sldLayoutChg>
        <pc:sldLayoutChg chg="del">
          <pc:chgData name="Ahava Goldman" userId="fd55fb85-c10c-4d20-b6f4-3b836193f7c0" providerId="ADAL" clId="{BEAF6644-5023-4B8F-A8E6-1175BA6C3C88}" dt="2022-05-19T18:53:20.737" v="25" actId="47"/>
          <pc:sldLayoutMkLst>
            <pc:docMk/>
            <pc:sldMasterMk cId="2887367407" sldId="2147483829"/>
            <pc:sldLayoutMk cId="2236759344" sldId="2147483834"/>
          </pc:sldLayoutMkLst>
        </pc:sldLayoutChg>
        <pc:sldLayoutChg chg="del">
          <pc:chgData name="Ahava Goldman" userId="fd55fb85-c10c-4d20-b6f4-3b836193f7c0" providerId="ADAL" clId="{BEAF6644-5023-4B8F-A8E6-1175BA6C3C88}" dt="2022-05-19T18:53:20.737" v="25" actId="47"/>
          <pc:sldLayoutMkLst>
            <pc:docMk/>
            <pc:sldMasterMk cId="2887367407" sldId="2147483829"/>
            <pc:sldLayoutMk cId="2850349786" sldId="2147483835"/>
          </pc:sldLayoutMkLst>
        </pc:sldLayoutChg>
        <pc:sldLayoutChg chg="del">
          <pc:chgData name="Ahava Goldman" userId="fd55fb85-c10c-4d20-b6f4-3b836193f7c0" providerId="ADAL" clId="{BEAF6644-5023-4B8F-A8E6-1175BA6C3C88}" dt="2022-05-19T18:53:20.737" v="25" actId="47"/>
          <pc:sldLayoutMkLst>
            <pc:docMk/>
            <pc:sldMasterMk cId="2887367407" sldId="2147483829"/>
            <pc:sldLayoutMk cId="2772764530" sldId="2147483836"/>
          </pc:sldLayoutMkLst>
        </pc:sldLayoutChg>
        <pc:sldLayoutChg chg="del">
          <pc:chgData name="Ahava Goldman" userId="fd55fb85-c10c-4d20-b6f4-3b836193f7c0" providerId="ADAL" clId="{BEAF6644-5023-4B8F-A8E6-1175BA6C3C88}" dt="2022-05-19T18:53:20.737" v="25" actId="47"/>
          <pc:sldLayoutMkLst>
            <pc:docMk/>
            <pc:sldMasterMk cId="2887367407" sldId="2147483829"/>
            <pc:sldLayoutMk cId="3610403552" sldId="2147483837"/>
          </pc:sldLayoutMkLst>
        </pc:sldLayoutChg>
        <pc:sldLayoutChg chg="del">
          <pc:chgData name="Ahava Goldman" userId="fd55fb85-c10c-4d20-b6f4-3b836193f7c0" providerId="ADAL" clId="{BEAF6644-5023-4B8F-A8E6-1175BA6C3C88}" dt="2022-05-19T18:53:20.737" v="25" actId="47"/>
          <pc:sldLayoutMkLst>
            <pc:docMk/>
            <pc:sldMasterMk cId="2887367407" sldId="2147483829"/>
            <pc:sldLayoutMk cId="2104980490" sldId="2147483838"/>
          </pc:sldLayoutMkLst>
        </pc:sldLayoutChg>
        <pc:sldLayoutChg chg="del">
          <pc:chgData name="Ahava Goldman" userId="fd55fb85-c10c-4d20-b6f4-3b836193f7c0" providerId="ADAL" clId="{BEAF6644-5023-4B8F-A8E6-1175BA6C3C88}" dt="2022-05-19T18:53:20.737" v="25" actId="47"/>
          <pc:sldLayoutMkLst>
            <pc:docMk/>
            <pc:sldMasterMk cId="2887367407" sldId="2147483829"/>
            <pc:sldLayoutMk cId="110245898" sldId="2147483839"/>
          </pc:sldLayoutMkLst>
        </pc:sldLayoutChg>
        <pc:sldLayoutChg chg="del">
          <pc:chgData name="Ahava Goldman" userId="fd55fb85-c10c-4d20-b6f4-3b836193f7c0" providerId="ADAL" clId="{BEAF6644-5023-4B8F-A8E6-1175BA6C3C88}" dt="2022-05-19T18:53:20.737" v="25" actId="47"/>
          <pc:sldLayoutMkLst>
            <pc:docMk/>
            <pc:sldMasterMk cId="2887367407" sldId="2147483829"/>
            <pc:sldLayoutMk cId="1217287948" sldId="2147483840"/>
          </pc:sldLayoutMkLst>
        </pc:sldLayoutChg>
        <pc:sldLayoutChg chg="del">
          <pc:chgData name="Ahava Goldman" userId="fd55fb85-c10c-4d20-b6f4-3b836193f7c0" providerId="ADAL" clId="{BEAF6644-5023-4B8F-A8E6-1175BA6C3C88}" dt="2022-05-19T18:53:20.737" v="25" actId="47"/>
          <pc:sldLayoutMkLst>
            <pc:docMk/>
            <pc:sldMasterMk cId="2887367407" sldId="2147483829"/>
            <pc:sldLayoutMk cId="817310460" sldId="2147483841"/>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C58F14-2037-4A19-B721-CA9E43C394F6}" type="doc">
      <dgm:prSet loTypeId="urn:microsoft.com/office/officeart/2005/8/layout/list1" loCatId="list" qsTypeId="urn:microsoft.com/office/officeart/2005/8/quickstyle/simple1" qsCatId="simple" csTypeId="urn:microsoft.com/office/officeart/2005/8/colors/accent0_3" csCatId="mainScheme" phldr="1"/>
      <dgm:spPr/>
      <dgm:t>
        <a:bodyPr/>
        <a:lstStyle/>
        <a:p>
          <a:endParaRPr lang="en-US"/>
        </a:p>
      </dgm:t>
    </dgm:pt>
    <dgm:pt modelId="{5DBDF2FA-B004-4135-A5E7-BD1179E07B17}">
      <dgm:prSet/>
      <dgm:spPr/>
      <dgm:t>
        <a:bodyPr/>
        <a:lstStyle/>
        <a:p>
          <a:r>
            <a:rPr lang="en-US" dirty="0"/>
            <a:t>Old objective:</a:t>
          </a:r>
        </a:p>
      </dgm:t>
    </dgm:pt>
    <dgm:pt modelId="{3E7CE38C-88A2-4044-941A-106A010A8C94}" type="parTrans" cxnId="{960E2AB7-8245-4443-87FF-2216D4F5F19E}">
      <dgm:prSet/>
      <dgm:spPr/>
      <dgm:t>
        <a:bodyPr/>
        <a:lstStyle/>
        <a:p>
          <a:endParaRPr lang="en-US"/>
        </a:p>
      </dgm:t>
    </dgm:pt>
    <dgm:pt modelId="{364A2A29-194F-4A5A-9B43-048C8123A077}" type="sibTrans" cxnId="{960E2AB7-8245-4443-87FF-2216D4F5F19E}">
      <dgm:prSet/>
      <dgm:spPr/>
      <dgm:t>
        <a:bodyPr/>
        <a:lstStyle/>
        <a:p>
          <a:endParaRPr lang="en-US"/>
        </a:p>
      </dgm:t>
    </dgm:pt>
    <dgm:pt modelId="{33B0F93A-A7AE-4DD3-B486-BE49B1235F7D}">
      <dgm:prSet/>
      <dgm:spPr/>
      <dgm:t>
        <a:bodyPr/>
        <a:lstStyle/>
        <a:p>
          <a:r>
            <a:rPr lang="en-US" dirty="0">
              <a:solidFill>
                <a:schemeClr val="bg1"/>
              </a:solidFill>
            </a:rPr>
            <a:t>“The objective of the auditor is to design and perform audit procedures that enable the auditor to obtain sufficient appropriate audit evidence…”</a:t>
          </a:r>
        </a:p>
      </dgm:t>
    </dgm:pt>
    <dgm:pt modelId="{D3E5D5EB-B8AB-4E3C-9A61-22E522DE890A}" type="parTrans" cxnId="{5DD9D39E-C80D-431E-B620-C4AAA7557307}">
      <dgm:prSet/>
      <dgm:spPr/>
      <dgm:t>
        <a:bodyPr/>
        <a:lstStyle/>
        <a:p>
          <a:endParaRPr lang="en-US"/>
        </a:p>
      </dgm:t>
    </dgm:pt>
    <dgm:pt modelId="{A2F63E15-0C7A-40E4-A667-652C14E6A5F5}" type="sibTrans" cxnId="{5DD9D39E-C80D-431E-B620-C4AAA7557307}">
      <dgm:prSet/>
      <dgm:spPr/>
      <dgm:t>
        <a:bodyPr/>
        <a:lstStyle/>
        <a:p>
          <a:endParaRPr lang="en-US"/>
        </a:p>
      </dgm:t>
    </dgm:pt>
    <dgm:pt modelId="{29348D5C-74F2-4B55-9668-E57A758DD5C4}">
      <dgm:prSet/>
      <dgm:spPr/>
      <dgm:t>
        <a:bodyPr/>
        <a:lstStyle/>
        <a:p>
          <a:r>
            <a:rPr lang="en-US" dirty="0"/>
            <a:t>New objective:</a:t>
          </a:r>
        </a:p>
      </dgm:t>
    </dgm:pt>
    <dgm:pt modelId="{2F08A185-0C57-4FD8-9D8F-CB6EEFE46CE5}" type="parTrans" cxnId="{CB587A75-3DA9-4693-B9B2-FDFE91C8554F}">
      <dgm:prSet/>
      <dgm:spPr/>
      <dgm:t>
        <a:bodyPr/>
        <a:lstStyle/>
        <a:p>
          <a:endParaRPr lang="en-US"/>
        </a:p>
      </dgm:t>
    </dgm:pt>
    <dgm:pt modelId="{66DA0597-D496-4EFF-B0F5-A202A853FD74}" type="sibTrans" cxnId="{CB587A75-3DA9-4693-B9B2-FDFE91C8554F}">
      <dgm:prSet/>
      <dgm:spPr/>
      <dgm:t>
        <a:bodyPr/>
        <a:lstStyle/>
        <a:p>
          <a:endParaRPr lang="en-US"/>
        </a:p>
      </dgm:t>
    </dgm:pt>
    <dgm:pt modelId="{3B6BA105-D258-41EF-94ED-2388F9895B45}">
      <dgm:prSet/>
      <dgm:spPr/>
      <dgm:t>
        <a:bodyPr/>
        <a:lstStyle/>
        <a:p>
          <a:r>
            <a:rPr lang="en-US" dirty="0">
              <a:solidFill>
                <a:schemeClr val="bg1"/>
              </a:solidFill>
            </a:rPr>
            <a:t>“The objective of the auditor is to evaluate information to be used as audit evidence, including the results of audit procedures, to inform the auditor’s overall conclusion about whether sufficient appropriate audit evidence has been obtained.”</a:t>
          </a:r>
        </a:p>
      </dgm:t>
    </dgm:pt>
    <dgm:pt modelId="{E78F93B0-7D35-456C-9CF4-42F311CA2CC6}" type="parTrans" cxnId="{9B702015-00C0-4146-ACB2-26296DEBB7D6}">
      <dgm:prSet/>
      <dgm:spPr/>
      <dgm:t>
        <a:bodyPr/>
        <a:lstStyle/>
        <a:p>
          <a:endParaRPr lang="en-US"/>
        </a:p>
      </dgm:t>
    </dgm:pt>
    <dgm:pt modelId="{67DF8987-6EF2-42D3-B37B-79700AC202AA}" type="sibTrans" cxnId="{9B702015-00C0-4146-ACB2-26296DEBB7D6}">
      <dgm:prSet/>
      <dgm:spPr/>
      <dgm:t>
        <a:bodyPr/>
        <a:lstStyle/>
        <a:p>
          <a:endParaRPr lang="en-US"/>
        </a:p>
      </dgm:t>
    </dgm:pt>
    <dgm:pt modelId="{92555E35-3300-41DF-A904-9693C2772F4C}" type="pres">
      <dgm:prSet presAssocID="{4BC58F14-2037-4A19-B721-CA9E43C394F6}" presName="linear" presStyleCnt="0">
        <dgm:presLayoutVars>
          <dgm:dir/>
          <dgm:animLvl val="lvl"/>
          <dgm:resizeHandles val="exact"/>
        </dgm:presLayoutVars>
      </dgm:prSet>
      <dgm:spPr/>
    </dgm:pt>
    <dgm:pt modelId="{1918DCFB-C1EA-4FB4-8984-80AD61B8F16F}" type="pres">
      <dgm:prSet presAssocID="{5DBDF2FA-B004-4135-A5E7-BD1179E07B17}" presName="parentLin" presStyleCnt="0"/>
      <dgm:spPr/>
    </dgm:pt>
    <dgm:pt modelId="{04E86DFE-C3FB-484E-BF7B-1D29C4051F6F}" type="pres">
      <dgm:prSet presAssocID="{5DBDF2FA-B004-4135-A5E7-BD1179E07B17}" presName="parentLeftMargin" presStyleLbl="node1" presStyleIdx="0" presStyleCnt="2"/>
      <dgm:spPr/>
    </dgm:pt>
    <dgm:pt modelId="{2EFECA88-DB37-4603-AD96-B2A5F3099366}" type="pres">
      <dgm:prSet presAssocID="{5DBDF2FA-B004-4135-A5E7-BD1179E07B17}" presName="parentText" presStyleLbl="node1" presStyleIdx="0" presStyleCnt="2" custLinFactNeighborX="-25242" custLinFactNeighborY="-4028">
        <dgm:presLayoutVars>
          <dgm:chMax val="0"/>
          <dgm:bulletEnabled val="1"/>
        </dgm:presLayoutVars>
      </dgm:prSet>
      <dgm:spPr/>
    </dgm:pt>
    <dgm:pt modelId="{1DB0C05F-5AD5-47CA-8567-40F648703B6E}" type="pres">
      <dgm:prSet presAssocID="{5DBDF2FA-B004-4135-A5E7-BD1179E07B17}" presName="negativeSpace" presStyleCnt="0"/>
      <dgm:spPr/>
    </dgm:pt>
    <dgm:pt modelId="{76C20CB4-7C3B-4C9C-824C-DEBF4351429F}" type="pres">
      <dgm:prSet presAssocID="{5DBDF2FA-B004-4135-A5E7-BD1179E07B17}" presName="childText" presStyleLbl="conFgAcc1" presStyleIdx="0" presStyleCnt="2">
        <dgm:presLayoutVars>
          <dgm:bulletEnabled val="1"/>
        </dgm:presLayoutVars>
      </dgm:prSet>
      <dgm:spPr/>
    </dgm:pt>
    <dgm:pt modelId="{F2242F9F-8642-4655-98F0-C35327A0571C}" type="pres">
      <dgm:prSet presAssocID="{364A2A29-194F-4A5A-9B43-048C8123A077}" presName="spaceBetweenRectangles" presStyleCnt="0"/>
      <dgm:spPr/>
    </dgm:pt>
    <dgm:pt modelId="{99D2E814-90A9-4989-8E67-B1E8B87CC6D3}" type="pres">
      <dgm:prSet presAssocID="{29348D5C-74F2-4B55-9668-E57A758DD5C4}" presName="parentLin" presStyleCnt="0"/>
      <dgm:spPr/>
    </dgm:pt>
    <dgm:pt modelId="{0E742AE3-EC46-4F74-9045-1D349D162C47}" type="pres">
      <dgm:prSet presAssocID="{29348D5C-74F2-4B55-9668-E57A758DD5C4}" presName="parentLeftMargin" presStyleLbl="node1" presStyleIdx="0" presStyleCnt="2"/>
      <dgm:spPr/>
    </dgm:pt>
    <dgm:pt modelId="{56A45053-77DA-4D54-91B1-89BB8DF82314}" type="pres">
      <dgm:prSet presAssocID="{29348D5C-74F2-4B55-9668-E57A758DD5C4}" presName="parentText" presStyleLbl="node1" presStyleIdx="1" presStyleCnt="2">
        <dgm:presLayoutVars>
          <dgm:chMax val="0"/>
          <dgm:bulletEnabled val="1"/>
        </dgm:presLayoutVars>
      </dgm:prSet>
      <dgm:spPr/>
    </dgm:pt>
    <dgm:pt modelId="{EE8DF0B9-BB34-4D4B-A7E5-3689A41C224F}" type="pres">
      <dgm:prSet presAssocID="{29348D5C-74F2-4B55-9668-E57A758DD5C4}" presName="negativeSpace" presStyleCnt="0"/>
      <dgm:spPr/>
    </dgm:pt>
    <dgm:pt modelId="{1DEDD18F-73EE-4ABB-8AD9-BE91E9DD4DCD}" type="pres">
      <dgm:prSet presAssocID="{29348D5C-74F2-4B55-9668-E57A758DD5C4}" presName="childText" presStyleLbl="conFgAcc1" presStyleIdx="1" presStyleCnt="2">
        <dgm:presLayoutVars>
          <dgm:bulletEnabled val="1"/>
        </dgm:presLayoutVars>
      </dgm:prSet>
      <dgm:spPr/>
    </dgm:pt>
  </dgm:ptLst>
  <dgm:cxnLst>
    <dgm:cxn modelId="{CC16A803-D55C-4988-92D4-C44992574D63}" type="presOf" srcId="{3B6BA105-D258-41EF-94ED-2388F9895B45}" destId="{1DEDD18F-73EE-4ABB-8AD9-BE91E9DD4DCD}" srcOrd="0" destOrd="0" presId="urn:microsoft.com/office/officeart/2005/8/layout/list1"/>
    <dgm:cxn modelId="{9B702015-00C0-4146-ACB2-26296DEBB7D6}" srcId="{29348D5C-74F2-4B55-9668-E57A758DD5C4}" destId="{3B6BA105-D258-41EF-94ED-2388F9895B45}" srcOrd="0" destOrd="0" parTransId="{E78F93B0-7D35-456C-9CF4-42F311CA2CC6}" sibTransId="{67DF8987-6EF2-42D3-B37B-79700AC202AA}"/>
    <dgm:cxn modelId="{E4607B46-C1AD-4250-9A2E-FB9464A0DA67}" type="presOf" srcId="{4BC58F14-2037-4A19-B721-CA9E43C394F6}" destId="{92555E35-3300-41DF-A904-9693C2772F4C}" srcOrd="0" destOrd="0" presId="urn:microsoft.com/office/officeart/2005/8/layout/list1"/>
    <dgm:cxn modelId="{CB587A75-3DA9-4693-B9B2-FDFE91C8554F}" srcId="{4BC58F14-2037-4A19-B721-CA9E43C394F6}" destId="{29348D5C-74F2-4B55-9668-E57A758DD5C4}" srcOrd="1" destOrd="0" parTransId="{2F08A185-0C57-4FD8-9D8F-CB6EEFE46CE5}" sibTransId="{66DA0597-D496-4EFF-B0F5-A202A853FD74}"/>
    <dgm:cxn modelId="{4F590480-D39E-45DE-94DC-37ACB02F7D24}" type="presOf" srcId="{29348D5C-74F2-4B55-9668-E57A758DD5C4}" destId="{56A45053-77DA-4D54-91B1-89BB8DF82314}" srcOrd="1" destOrd="0" presId="urn:microsoft.com/office/officeart/2005/8/layout/list1"/>
    <dgm:cxn modelId="{2D17469C-F45C-434C-A38C-D3448215DA0F}" type="presOf" srcId="{5DBDF2FA-B004-4135-A5E7-BD1179E07B17}" destId="{04E86DFE-C3FB-484E-BF7B-1D29C4051F6F}" srcOrd="0" destOrd="0" presId="urn:microsoft.com/office/officeart/2005/8/layout/list1"/>
    <dgm:cxn modelId="{5DD9D39E-C80D-431E-B620-C4AAA7557307}" srcId="{5DBDF2FA-B004-4135-A5E7-BD1179E07B17}" destId="{33B0F93A-A7AE-4DD3-B486-BE49B1235F7D}" srcOrd="0" destOrd="0" parTransId="{D3E5D5EB-B8AB-4E3C-9A61-22E522DE890A}" sibTransId="{A2F63E15-0C7A-40E4-A667-652C14E6A5F5}"/>
    <dgm:cxn modelId="{1FA159A9-5828-4735-BEEB-D5A87AF99AA0}" type="presOf" srcId="{33B0F93A-A7AE-4DD3-B486-BE49B1235F7D}" destId="{76C20CB4-7C3B-4C9C-824C-DEBF4351429F}" srcOrd="0" destOrd="0" presId="urn:microsoft.com/office/officeart/2005/8/layout/list1"/>
    <dgm:cxn modelId="{960E2AB7-8245-4443-87FF-2216D4F5F19E}" srcId="{4BC58F14-2037-4A19-B721-CA9E43C394F6}" destId="{5DBDF2FA-B004-4135-A5E7-BD1179E07B17}" srcOrd="0" destOrd="0" parTransId="{3E7CE38C-88A2-4044-941A-106A010A8C94}" sibTransId="{364A2A29-194F-4A5A-9B43-048C8123A077}"/>
    <dgm:cxn modelId="{1C9F83D4-9D74-497B-8CAE-ABDF54EABF5A}" type="presOf" srcId="{29348D5C-74F2-4B55-9668-E57A758DD5C4}" destId="{0E742AE3-EC46-4F74-9045-1D349D162C47}" srcOrd="0" destOrd="0" presId="urn:microsoft.com/office/officeart/2005/8/layout/list1"/>
    <dgm:cxn modelId="{6F2642E7-6736-4A67-9A2B-702FBD8485BA}" type="presOf" srcId="{5DBDF2FA-B004-4135-A5E7-BD1179E07B17}" destId="{2EFECA88-DB37-4603-AD96-B2A5F3099366}" srcOrd="1" destOrd="0" presId="urn:microsoft.com/office/officeart/2005/8/layout/list1"/>
    <dgm:cxn modelId="{8C934C56-3ECE-4758-BF9F-1AF8D49C00AA}" type="presParOf" srcId="{92555E35-3300-41DF-A904-9693C2772F4C}" destId="{1918DCFB-C1EA-4FB4-8984-80AD61B8F16F}" srcOrd="0" destOrd="0" presId="urn:microsoft.com/office/officeart/2005/8/layout/list1"/>
    <dgm:cxn modelId="{0DC6EEA6-6D10-4E44-8A60-A280BF5F32E8}" type="presParOf" srcId="{1918DCFB-C1EA-4FB4-8984-80AD61B8F16F}" destId="{04E86DFE-C3FB-484E-BF7B-1D29C4051F6F}" srcOrd="0" destOrd="0" presId="urn:microsoft.com/office/officeart/2005/8/layout/list1"/>
    <dgm:cxn modelId="{705494AC-5D2D-4F1F-80DB-9AFDDA33D898}" type="presParOf" srcId="{1918DCFB-C1EA-4FB4-8984-80AD61B8F16F}" destId="{2EFECA88-DB37-4603-AD96-B2A5F3099366}" srcOrd="1" destOrd="0" presId="urn:microsoft.com/office/officeart/2005/8/layout/list1"/>
    <dgm:cxn modelId="{AAFBAFB5-904E-4165-AC62-E9234485013E}" type="presParOf" srcId="{92555E35-3300-41DF-A904-9693C2772F4C}" destId="{1DB0C05F-5AD5-47CA-8567-40F648703B6E}" srcOrd="1" destOrd="0" presId="urn:microsoft.com/office/officeart/2005/8/layout/list1"/>
    <dgm:cxn modelId="{5528DA4D-8893-4C38-866E-4422E5FA82C5}" type="presParOf" srcId="{92555E35-3300-41DF-A904-9693C2772F4C}" destId="{76C20CB4-7C3B-4C9C-824C-DEBF4351429F}" srcOrd="2" destOrd="0" presId="urn:microsoft.com/office/officeart/2005/8/layout/list1"/>
    <dgm:cxn modelId="{805065DF-18CF-4A29-BC0C-5A0FC1698341}" type="presParOf" srcId="{92555E35-3300-41DF-A904-9693C2772F4C}" destId="{F2242F9F-8642-4655-98F0-C35327A0571C}" srcOrd="3" destOrd="0" presId="urn:microsoft.com/office/officeart/2005/8/layout/list1"/>
    <dgm:cxn modelId="{D0101D80-A76A-4724-BF92-AB63B886D7C8}" type="presParOf" srcId="{92555E35-3300-41DF-A904-9693C2772F4C}" destId="{99D2E814-90A9-4989-8E67-B1E8B87CC6D3}" srcOrd="4" destOrd="0" presId="urn:microsoft.com/office/officeart/2005/8/layout/list1"/>
    <dgm:cxn modelId="{A5206005-C0FD-41BE-BBBD-36E66990D3BC}" type="presParOf" srcId="{99D2E814-90A9-4989-8E67-B1E8B87CC6D3}" destId="{0E742AE3-EC46-4F74-9045-1D349D162C47}" srcOrd="0" destOrd="0" presId="urn:microsoft.com/office/officeart/2005/8/layout/list1"/>
    <dgm:cxn modelId="{A010D5B6-452A-4158-9550-72BBB3548CB1}" type="presParOf" srcId="{99D2E814-90A9-4989-8E67-B1E8B87CC6D3}" destId="{56A45053-77DA-4D54-91B1-89BB8DF82314}" srcOrd="1" destOrd="0" presId="urn:microsoft.com/office/officeart/2005/8/layout/list1"/>
    <dgm:cxn modelId="{7B36471B-DC77-4591-91D5-75CED2278455}" type="presParOf" srcId="{92555E35-3300-41DF-A904-9693C2772F4C}" destId="{EE8DF0B9-BB34-4D4B-A7E5-3689A41C224F}" srcOrd="5" destOrd="0" presId="urn:microsoft.com/office/officeart/2005/8/layout/list1"/>
    <dgm:cxn modelId="{4E70AD45-A9B9-4BFE-891F-B48AC28635C6}" type="presParOf" srcId="{92555E35-3300-41DF-A904-9693C2772F4C}" destId="{1DEDD18F-73EE-4ABB-8AD9-BE91E9DD4DCD}"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EB8EEA9-2C0A-45BB-8DBF-113D883D6FC2}"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en-US"/>
        </a:p>
      </dgm:t>
    </dgm:pt>
    <dgm:pt modelId="{4116ACD9-BE50-445C-8300-4BA2FB60B3C6}">
      <dgm:prSet phldrT="[Text]"/>
      <dgm:spPr/>
      <dgm:t>
        <a:bodyPr/>
        <a:lstStyle/>
        <a:p>
          <a:r>
            <a:rPr lang="en-US" dirty="0"/>
            <a:t>High end (Significant risks)</a:t>
          </a:r>
        </a:p>
      </dgm:t>
    </dgm:pt>
    <dgm:pt modelId="{C1EED133-B825-44FC-BE3D-8B2CCC299670}" type="parTrans" cxnId="{22EF29AE-8597-429C-A619-AF9A5B5EA223}">
      <dgm:prSet/>
      <dgm:spPr/>
      <dgm:t>
        <a:bodyPr/>
        <a:lstStyle/>
        <a:p>
          <a:endParaRPr lang="en-US"/>
        </a:p>
      </dgm:t>
    </dgm:pt>
    <dgm:pt modelId="{52E36416-598E-4076-B656-3A9FF213B1F0}" type="sibTrans" cxnId="{22EF29AE-8597-429C-A619-AF9A5B5EA223}">
      <dgm:prSet/>
      <dgm:spPr/>
      <dgm:t>
        <a:bodyPr/>
        <a:lstStyle/>
        <a:p>
          <a:endParaRPr lang="en-US"/>
        </a:p>
      </dgm:t>
    </dgm:pt>
    <dgm:pt modelId="{B0FD7A88-73E9-446A-A171-A72E89B24DC0}">
      <dgm:prSet phldrT="[Text]"/>
      <dgm:spPr/>
      <dgm:t>
        <a:bodyPr/>
        <a:lstStyle/>
        <a:p>
          <a:r>
            <a:rPr lang="en-US" dirty="0"/>
            <a:t>Low end</a:t>
          </a:r>
        </a:p>
      </dgm:t>
    </dgm:pt>
    <dgm:pt modelId="{3F28A180-4EAD-4BF8-A70E-3A44C0CA9C65}" type="parTrans" cxnId="{DFF835FB-4D43-47E6-8288-00B75C8AF315}">
      <dgm:prSet/>
      <dgm:spPr/>
      <dgm:t>
        <a:bodyPr/>
        <a:lstStyle/>
        <a:p>
          <a:endParaRPr lang="en-US"/>
        </a:p>
      </dgm:t>
    </dgm:pt>
    <dgm:pt modelId="{BEB797F8-03F6-4C6E-877E-1439D506D659}" type="sibTrans" cxnId="{DFF835FB-4D43-47E6-8288-00B75C8AF315}">
      <dgm:prSet/>
      <dgm:spPr/>
      <dgm:t>
        <a:bodyPr/>
        <a:lstStyle/>
        <a:p>
          <a:endParaRPr lang="en-US"/>
        </a:p>
      </dgm:t>
    </dgm:pt>
    <dgm:pt modelId="{F363278F-17B0-4471-8109-07883459C9FB}" type="pres">
      <dgm:prSet presAssocID="{DEB8EEA9-2C0A-45BB-8DBF-113D883D6FC2}" presName="compositeShape" presStyleCnt="0">
        <dgm:presLayoutVars>
          <dgm:chMax val="2"/>
          <dgm:dir/>
          <dgm:resizeHandles val="exact"/>
        </dgm:presLayoutVars>
      </dgm:prSet>
      <dgm:spPr/>
    </dgm:pt>
    <dgm:pt modelId="{01FE313D-9115-4832-9E01-AD588B9BFD83}" type="pres">
      <dgm:prSet presAssocID="{DEB8EEA9-2C0A-45BB-8DBF-113D883D6FC2}" presName="divider" presStyleLbl="fgShp" presStyleIdx="0" presStyleCnt="1"/>
      <dgm:spPr/>
    </dgm:pt>
    <dgm:pt modelId="{570853EB-0CCA-4437-A1E7-7CD65483B9EF}" type="pres">
      <dgm:prSet presAssocID="{4116ACD9-BE50-445C-8300-4BA2FB60B3C6}" presName="downArrow" presStyleLbl="node1" presStyleIdx="0" presStyleCnt="2"/>
      <dgm:spPr/>
    </dgm:pt>
    <dgm:pt modelId="{35D382E7-EC13-4B8D-8AAE-C2B14E7009D6}" type="pres">
      <dgm:prSet presAssocID="{4116ACD9-BE50-445C-8300-4BA2FB60B3C6}" presName="downArrowText" presStyleLbl="revTx" presStyleIdx="0" presStyleCnt="2">
        <dgm:presLayoutVars>
          <dgm:bulletEnabled val="1"/>
        </dgm:presLayoutVars>
      </dgm:prSet>
      <dgm:spPr/>
    </dgm:pt>
    <dgm:pt modelId="{98DD6275-ECA6-440D-AFF2-31C255C00605}" type="pres">
      <dgm:prSet presAssocID="{B0FD7A88-73E9-446A-A171-A72E89B24DC0}" presName="upArrow" presStyleLbl="node1" presStyleIdx="1" presStyleCnt="2"/>
      <dgm:spPr/>
    </dgm:pt>
    <dgm:pt modelId="{ED24FB3B-F199-49DD-9623-67CD4D33BA35}" type="pres">
      <dgm:prSet presAssocID="{B0FD7A88-73E9-446A-A171-A72E89B24DC0}" presName="upArrowText" presStyleLbl="revTx" presStyleIdx="1" presStyleCnt="2">
        <dgm:presLayoutVars>
          <dgm:bulletEnabled val="1"/>
        </dgm:presLayoutVars>
      </dgm:prSet>
      <dgm:spPr/>
    </dgm:pt>
  </dgm:ptLst>
  <dgm:cxnLst>
    <dgm:cxn modelId="{83DD9413-9A41-4AC0-BC47-DEC371073A62}" type="presOf" srcId="{4116ACD9-BE50-445C-8300-4BA2FB60B3C6}" destId="{35D382E7-EC13-4B8D-8AAE-C2B14E7009D6}" srcOrd="0" destOrd="0" presId="urn:microsoft.com/office/officeart/2005/8/layout/arrow3"/>
    <dgm:cxn modelId="{7AA1ED28-4AFC-4769-ADAE-4720B4FC39D8}" type="presOf" srcId="{B0FD7A88-73E9-446A-A171-A72E89B24DC0}" destId="{ED24FB3B-F199-49DD-9623-67CD4D33BA35}" srcOrd="0" destOrd="0" presId="urn:microsoft.com/office/officeart/2005/8/layout/arrow3"/>
    <dgm:cxn modelId="{9C992244-76D1-477B-87A1-BAD1DEC6850A}" type="presOf" srcId="{DEB8EEA9-2C0A-45BB-8DBF-113D883D6FC2}" destId="{F363278F-17B0-4471-8109-07883459C9FB}" srcOrd="0" destOrd="0" presId="urn:microsoft.com/office/officeart/2005/8/layout/arrow3"/>
    <dgm:cxn modelId="{22EF29AE-8597-429C-A619-AF9A5B5EA223}" srcId="{DEB8EEA9-2C0A-45BB-8DBF-113D883D6FC2}" destId="{4116ACD9-BE50-445C-8300-4BA2FB60B3C6}" srcOrd="0" destOrd="0" parTransId="{C1EED133-B825-44FC-BE3D-8B2CCC299670}" sibTransId="{52E36416-598E-4076-B656-3A9FF213B1F0}"/>
    <dgm:cxn modelId="{DFF835FB-4D43-47E6-8288-00B75C8AF315}" srcId="{DEB8EEA9-2C0A-45BB-8DBF-113D883D6FC2}" destId="{B0FD7A88-73E9-446A-A171-A72E89B24DC0}" srcOrd="1" destOrd="0" parTransId="{3F28A180-4EAD-4BF8-A70E-3A44C0CA9C65}" sibTransId="{BEB797F8-03F6-4C6E-877E-1439D506D659}"/>
    <dgm:cxn modelId="{F3937708-D26F-429B-8CF5-73E76BF94BEC}" type="presParOf" srcId="{F363278F-17B0-4471-8109-07883459C9FB}" destId="{01FE313D-9115-4832-9E01-AD588B9BFD83}" srcOrd="0" destOrd="0" presId="urn:microsoft.com/office/officeart/2005/8/layout/arrow3"/>
    <dgm:cxn modelId="{C473E12D-09A1-479F-B4F7-0FB9B0215568}" type="presParOf" srcId="{F363278F-17B0-4471-8109-07883459C9FB}" destId="{570853EB-0CCA-4437-A1E7-7CD65483B9EF}" srcOrd="1" destOrd="0" presId="urn:microsoft.com/office/officeart/2005/8/layout/arrow3"/>
    <dgm:cxn modelId="{FDDE6BBA-3405-4429-945B-1B866F1EC2CF}" type="presParOf" srcId="{F363278F-17B0-4471-8109-07883459C9FB}" destId="{35D382E7-EC13-4B8D-8AAE-C2B14E7009D6}" srcOrd="2" destOrd="0" presId="urn:microsoft.com/office/officeart/2005/8/layout/arrow3"/>
    <dgm:cxn modelId="{57310E13-41C3-44F8-8D14-2696DE4329F0}" type="presParOf" srcId="{F363278F-17B0-4471-8109-07883459C9FB}" destId="{98DD6275-ECA6-440D-AFF2-31C255C00605}" srcOrd="3" destOrd="0" presId="urn:microsoft.com/office/officeart/2005/8/layout/arrow3"/>
    <dgm:cxn modelId="{89BC829B-6C3A-4995-81C4-EC0CCC8040EB}" type="presParOf" srcId="{F363278F-17B0-4471-8109-07883459C9FB}" destId="{ED24FB3B-F199-49DD-9623-67CD4D33BA35}" srcOrd="4" destOrd="0" presId="urn:microsoft.com/office/officeart/2005/8/layout/arrow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C20CB4-7C3B-4C9C-824C-DEBF4351429F}">
      <dsp:nvSpPr>
        <dsp:cNvPr id="0" name=""/>
        <dsp:cNvSpPr/>
      </dsp:nvSpPr>
      <dsp:spPr>
        <a:xfrm>
          <a:off x="0" y="318981"/>
          <a:ext cx="6481482" cy="16380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03035" tIns="416560" rIns="503035"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solidFill>
                <a:schemeClr val="bg1"/>
              </a:solidFill>
            </a:rPr>
            <a:t>“The objective of the auditor is to design and perform audit procedures that enable the auditor to obtain sufficient appropriate audit evidence…”</a:t>
          </a:r>
        </a:p>
      </dsp:txBody>
      <dsp:txXfrm>
        <a:off x="0" y="318981"/>
        <a:ext cx="6481482" cy="1638000"/>
      </dsp:txXfrm>
    </dsp:sp>
    <dsp:sp modelId="{2EFECA88-DB37-4603-AD96-B2A5F3099366}">
      <dsp:nvSpPr>
        <dsp:cNvPr id="0" name=""/>
        <dsp:cNvSpPr/>
      </dsp:nvSpPr>
      <dsp:spPr>
        <a:xfrm>
          <a:off x="242271" y="0"/>
          <a:ext cx="4537037" cy="59040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89" tIns="0" rIns="171489" bIns="0" numCol="1" spcCol="1270" anchor="ctr" anchorCtr="0">
          <a:noAutofit/>
        </a:bodyPr>
        <a:lstStyle/>
        <a:p>
          <a:pPr marL="0" lvl="0" indent="0" algn="l" defTabSz="889000">
            <a:lnSpc>
              <a:spcPct val="90000"/>
            </a:lnSpc>
            <a:spcBef>
              <a:spcPct val="0"/>
            </a:spcBef>
            <a:spcAft>
              <a:spcPct val="35000"/>
            </a:spcAft>
            <a:buNone/>
          </a:pPr>
          <a:r>
            <a:rPr lang="en-US" sz="2000" kern="1200" dirty="0"/>
            <a:t>Old objective:</a:t>
          </a:r>
        </a:p>
      </dsp:txBody>
      <dsp:txXfrm>
        <a:off x="271092" y="28821"/>
        <a:ext cx="4479395" cy="532758"/>
      </dsp:txXfrm>
    </dsp:sp>
    <dsp:sp modelId="{1DEDD18F-73EE-4ABB-8AD9-BE91E9DD4DCD}">
      <dsp:nvSpPr>
        <dsp:cNvPr id="0" name=""/>
        <dsp:cNvSpPr/>
      </dsp:nvSpPr>
      <dsp:spPr>
        <a:xfrm>
          <a:off x="0" y="2360181"/>
          <a:ext cx="6481482" cy="2142000"/>
        </a:xfrm>
        <a:prstGeom prst="rect">
          <a:avLst/>
        </a:prstGeom>
        <a:solidFill>
          <a:schemeClr val="lt2">
            <a:alpha val="9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03035" tIns="416560" rIns="503035"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solidFill>
                <a:schemeClr val="bg1"/>
              </a:solidFill>
            </a:rPr>
            <a:t>“The objective of the auditor is to evaluate information to be used as audit evidence, including the results of audit procedures, to inform the auditor’s overall conclusion about whether sufficient appropriate audit evidence has been obtained.”</a:t>
          </a:r>
        </a:p>
      </dsp:txBody>
      <dsp:txXfrm>
        <a:off x="0" y="2360181"/>
        <a:ext cx="6481482" cy="2142000"/>
      </dsp:txXfrm>
    </dsp:sp>
    <dsp:sp modelId="{56A45053-77DA-4D54-91B1-89BB8DF82314}">
      <dsp:nvSpPr>
        <dsp:cNvPr id="0" name=""/>
        <dsp:cNvSpPr/>
      </dsp:nvSpPr>
      <dsp:spPr>
        <a:xfrm>
          <a:off x="324074" y="2064981"/>
          <a:ext cx="4537037" cy="59040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89" tIns="0" rIns="171489" bIns="0" numCol="1" spcCol="1270" anchor="ctr" anchorCtr="0">
          <a:noAutofit/>
        </a:bodyPr>
        <a:lstStyle/>
        <a:p>
          <a:pPr marL="0" lvl="0" indent="0" algn="l" defTabSz="889000">
            <a:lnSpc>
              <a:spcPct val="90000"/>
            </a:lnSpc>
            <a:spcBef>
              <a:spcPct val="0"/>
            </a:spcBef>
            <a:spcAft>
              <a:spcPct val="35000"/>
            </a:spcAft>
            <a:buNone/>
          </a:pPr>
          <a:r>
            <a:rPr lang="en-US" sz="2000" kern="1200" dirty="0"/>
            <a:t>New objective:</a:t>
          </a:r>
        </a:p>
      </dsp:txBody>
      <dsp:txXfrm>
        <a:off x="352895" y="2093802"/>
        <a:ext cx="4479395" cy="5327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FE313D-9115-4832-9E01-AD588B9BFD83}">
      <dsp:nvSpPr>
        <dsp:cNvPr id="0" name=""/>
        <dsp:cNvSpPr/>
      </dsp:nvSpPr>
      <dsp:spPr>
        <a:xfrm rot="21300000">
          <a:off x="13581" y="889616"/>
          <a:ext cx="4646157" cy="514519"/>
        </a:xfrm>
        <a:prstGeom prst="mathMinus">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0853EB-0CCA-4437-A1E7-7CD65483B9EF}">
      <dsp:nvSpPr>
        <dsp:cNvPr id="0" name=""/>
        <dsp:cNvSpPr/>
      </dsp:nvSpPr>
      <dsp:spPr>
        <a:xfrm>
          <a:off x="560798" y="114687"/>
          <a:ext cx="1401996" cy="917500"/>
        </a:xfrm>
        <a:prstGeom prst="down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D382E7-EC13-4B8D-8AAE-C2B14E7009D6}">
      <dsp:nvSpPr>
        <dsp:cNvPr id="0" name=""/>
        <dsp:cNvSpPr/>
      </dsp:nvSpPr>
      <dsp:spPr>
        <a:xfrm>
          <a:off x="2476860" y="0"/>
          <a:ext cx="1495462" cy="963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High end (Significant risks)</a:t>
          </a:r>
        </a:p>
      </dsp:txBody>
      <dsp:txXfrm>
        <a:off x="2476860" y="0"/>
        <a:ext cx="1495462" cy="963375"/>
      </dsp:txXfrm>
    </dsp:sp>
    <dsp:sp modelId="{98DD6275-ECA6-440D-AFF2-31C255C00605}">
      <dsp:nvSpPr>
        <dsp:cNvPr id="0" name=""/>
        <dsp:cNvSpPr/>
      </dsp:nvSpPr>
      <dsp:spPr>
        <a:xfrm>
          <a:off x="2710526" y="1261563"/>
          <a:ext cx="1401996" cy="917500"/>
        </a:xfrm>
        <a:prstGeom prst="up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24FB3B-F199-49DD-9623-67CD4D33BA35}">
      <dsp:nvSpPr>
        <dsp:cNvPr id="0" name=""/>
        <dsp:cNvSpPr/>
      </dsp:nvSpPr>
      <dsp:spPr>
        <a:xfrm>
          <a:off x="700998" y="1330376"/>
          <a:ext cx="1495462" cy="963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Low end</a:t>
          </a:r>
        </a:p>
      </dsp:txBody>
      <dsp:txXfrm>
        <a:off x="700998" y="1330376"/>
        <a:ext cx="1495462" cy="963375"/>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F679B44-CFDF-48FD-98B8-8729FF2C83AA}"/>
              </a:ext>
            </a:extLst>
          </p:cNvPr>
          <p:cNvSpPr>
            <a:spLocks noGrp="1"/>
          </p:cNvSpPr>
          <p:nvPr>
            <p:ph type="hdr" sz="quarter"/>
          </p:nvPr>
        </p:nvSpPr>
        <p:spPr>
          <a:xfrm>
            <a:off x="1" y="0"/>
            <a:ext cx="3078048" cy="470356"/>
          </a:xfrm>
          <a:prstGeom prst="rect">
            <a:avLst/>
          </a:prstGeom>
        </p:spPr>
        <p:txBody>
          <a:bodyPr vert="horz" lIns="89128" tIns="44565" rIns="89128" bIns="44565" rtlCol="0"/>
          <a:lstStyle>
            <a:lvl1pPr algn="l">
              <a:defRPr sz="1200"/>
            </a:lvl1pPr>
          </a:lstStyle>
          <a:p>
            <a:endParaRPr lang="en-US" dirty="0"/>
          </a:p>
        </p:txBody>
      </p:sp>
      <p:sp>
        <p:nvSpPr>
          <p:cNvPr id="3" name="Date Placeholder 2">
            <a:extLst>
              <a:ext uri="{FF2B5EF4-FFF2-40B4-BE49-F238E27FC236}">
                <a16:creationId xmlns:a16="http://schemas.microsoft.com/office/drawing/2014/main" id="{43CD9CAD-85D3-483E-9C17-E070D9513071}"/>
              </a:ext>
            </a:extLst>
          </p:cNvPr>
          <p:cNvSpPr>
            <a:spLocks noGrp="1"/>
          </p:cNvSpPr>
          <p:nvPr>
            <p:ph type="dt" sz="quarter" idx="1"/>
          </p:nvPr>
        </p:nvSpPr>
        <p:spPr>
          <a:xfrm>
            <a:off x="4022887" y="0"/>
            <a:ext cx="3078048" cy="470356"/>
          </a:xfrm>
          <a:prstGeom prst="rect">
            <a:avLst/>
          </a:prstGeom>
        </p:spPr>
        <p:txBody>
          <a:bodyPr vert="horz" lIns="89128" tIns="44565" rIns="89128" bIns="44565" rtlCol="0"/>
          <a:lstStyle>
            <a:lvl1pPr algn="r">
              <a:defRPr sz="1200"/>
            </a:lvl1pPr>
          </a:lstStyle>
          <a:p>
            <a:fld id="{2488152C-9F01-42D8-9C46-6123BF9D8D11}" type="datetimeFigureOut">
              <a:rPr lang="en-US" smtClean="0"/>
              <a:t>5/19/2022</a:t>
            </a:fld>
            <a:endParaRPr lang="en-US" dirty="0"/>
          </a:p>
        </p:txBody>
      </p:sp>
      <p:sp>
        <p:nvSpPr>
          <p:cNvPr id="4" name="Footer Placeholder 3">
            <a:extLst>
              <a:ext uri="{FF2B5EF4-FFF2-40B4-BE49-F238E27FC236}">
                <a16:creationId xmlns:a16="http://schemas.microsoft.com/office/drawing/2014/main" id="{F2D8EBDE-D71E-4AB7-A32A-4B6FF8BCC9FA}"/>
              </a:ext>
            </a:extLst>
          </p:cNvPr>
          <p:cNvSpPr>
            <a:spLocks noGrp="1"/>
          </p:cNvSpPr>
          <p:nvPr>
            <p:ph type="ftr" sz="quarter" idx="2"/>
          </p:nvPr>
        </p:nvSpPr>
        <p:spPr>
          <a:xfrm>
            <a:off x="1" y="8918121"/>
            <a:ext cx="3078048" cy="470355"/>
          </a:xfrm>
          <a:prstGeom prst="rect">
            <a:avLst/>
          </a:prstGeom>
        </p:spPr>
        <p:txBody>
          <a:bodyPr vert="horz" lIns="89128" tIns="44565" rIns="89128" bIns="44565"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487A476-505C-410E-84CE-5F497DE16AA6}"/>
              </a:ext>
            </a:extLst>
          </p:cNvPr>
          <p:cNvSpPr>
            <a:spLocks noGrp="1"/>
          </p:cNvSpPr>
          <p:nvPr>
            <p:ph type="sldNum" sz="quarter" idx="3"/>
          </p:nvPr>
        </p:nvSpPr>
        <p:spPr>
          <a:xfrm>
            <a:off x="4022887" y="8918121"/>
            <a:ext cx="3078048" cy="470355"/>
          </a:xfrm>
          <a:prstGeom prst="rect">
            <a:avLst/>
          </a:prstGeom>
        </p:spPr>
        <p:txBody>
          <a:bodyPr vert="horz" lIns="89128" tIns="44565" rIns="89128" bIns="44565" rtlCol="0" anchor="b"/>
          <a:lstStyle>
            <a:lvl1pPr algn="r">
              <a:defRPr sz="1200"/>
            </a:lvl1pPr>
          </a:lstStyle>
          <a:p>
            <a:fld id="{48688B37-2937-443D-B57C-386C8980E601}" type="slidenum">
              <a:rPr lang="en-US" smtClean="0"/>
              <a:t>‹#›</a:t>
            </a:fld>
            <a:endParaRPr lang="en-US" dirty="0"/>
          </a:p>
        </p:txBody>
      </p:sp>
    </p:spTree>
    <p:extLst>
      <p:ext uri="{BB962C8B-B14F-4D97-AF65-F5344CB8AC3E}">
        <p14:creationId xmlns:p14="http://schemas.microsoft.com/office/powerpoint/2010/main" val="16757571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7739" cy="471054"/>
          </a:xfrm>
          <a:prstGeom prst="rect">
            <a:avLst/>
          </a:prstGeom>
        </p:spPr>
        <p:txBody>
          <a:bodyPr vert="horz" lIns="94217" tIns="47109" rIns="94217" bIns="47109" rtlCol="0"/>
          <a:lstStyle>
            <a:lvl1pPr algn="l">
              <a:defRPr sz="1300"/>
            </a:lvl1pPr>
          </a:lstStyle>
          <a:p>
            <a:endParaRPr lang="en-US" dirty="0"/>
          </a:p>
        </p:txBody>
      </p:sp>
      <p:sp>
        <p:nvSpPr>
          <p:cNvPr id="3" name="Date Placeholder 2"/>
          <p:cNvSpPr>
            <a:spLocks noGrp="1"/>
          </p:cNvSpPr>
          <p:nvPr>
            <p:ph type="dt" idx="1"/>
          </p:nvPr>
        </p:nvSpPr>
        <p:spPr>
          <a:xfrm>
            <a:off x="4023093" y="1"/>
            <a:ext cx="3077739" cy="471054"/>
          </a:xfrm>
          <a:prstGeom prst="rect">
            <a:avLst/>
          </a:prstGeom>
        </p:spPr>
        <p:txBody>
          <a:bodyPr vert="horz" lIns="94217" tIns="47109" rIns="94217" bIns="47109" rtlCol="0"/>
          <a:lstStyle>
            <a:lvl1pPr algn="r">
              <a:defRPr sz="1300"/>
            </a:lvl1pPr>
          </a:lstStyle>
          <a:p>
            <a:fld id="{D3C591BC-CDB5-4903-B225-0706CD860491}" type="datetimeFigureOut">
              <a:rPr lang="en-US" smtClean="0"/>
              <a:t>5/19/2022</a:t>
            </a:fld>
            <a:endParaRPr lang="en-US" dirty="0"/>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17" tIns="47109" rIns="94217" bIns="47109" rtlCol="0" anchor="ctr"/>
          <a:lstStyle/>
          <a:p>
            <a:endParaRPr lang="en-US" dirty="0"/>
          </a:p>
        </p:txBody>
      </p:sp>
      <p:sp>
        <p:nvSpPr>
          <p:cNvPr id="5" name="Notes Placeholder 4"/>
          <p:cNvSpPr>
            <a:spLocks noGrp="1"/>
          </p:cNvSpPr>
          <p:nvPr>
            <p:ph type="body" sz="quarter" idx="3"/>
          </p:nvPr>
        </p:nvSpPr>
        <p:spPr>
          <a:xfrm>
            <a:off x="710248" y="4518204"/>
            <a:ext cx="5681980" cy="3696713"/>
          </a:xfrm>
          <a:prstGeom prst="rect">
            <a:avLst/>
          </a:prstGeom>
        </p:spPr>
        <p:txBody>
          <a:bodyPr vert="horz" lIns="94217" tIns="47109" rIns="94217" bIns="4710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917423"/>
            <a:ext cx="3077739" cy="471053"/>
          </a:xfrm>
          <a:prstGeom prst="rect">
            <a:avLst/>
          </a:prstGeom>
        </p:spPr>
        <p:txBody>
          <a:bodyPr vert="horz" lIns="94217" tIns="47109" rIns="94217" bIns="47109"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3093" y="8917423"/>
            <a:ext cx="3077739" cy="471053"/>
          </a:xfrm>
          <a:prstGeom prst="rect">
            <a:avLst/>
          </a:prstGeom>
        </p:spPr>
        <p:txBody>
          <a:bodyPr vert="horz" lIns="94217" tIns="47109" rIns="94217" bIns="47109" rtlCol="0" anchor="b"/>
          <a:lstStyle>
            <a:lvl1pPr algn="r">
              <a:defRPr sz="1300"/>
            </a:lvl1pPr>
          </a:lstStyle>
          <a:p>
            <a:fld id="{88AE313B-D82B-4AA2-AAC2-85C6753B397E}" type="slidenum">
              <a:rPr lang="en-US" smtClean="0"/>
              <a:t>‹#›</a:t>
            </a:fld>
            <a:endParaRPr lang="en-US" dirty="0"/>
          </a:p>
        </p:txBody>
      </p:sp>
    </p:spTree>
    <p:extLst>
      <p:ext uri="{BB962C8B-B14F-4D97-AF65-F5344CB8AC3E}">
        <p14:creationId xmlns:p14="http://schemas.microsoft.com/office/powerpoint/2010/main" val="2919093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F9647A-3E31-3A41-A4E9-ABE8D6F99CD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51890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5013" y="1173163"/>
            <a:ext cx="5632450" cy="31686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A8938E-0CF0-4BC1-AE6E-0A4718F69E25}" type="slidenum">
              <a:rPr lang="en-US" smtClean="0"/>
              <a:t>12</a:t>
            </a:fld>
            <a:endParaRPr lang="en-US" dirty="0"/>
          </a:p>
        </p:txBody>
      </p:sp>
    </p:spTree>
    <p:extLst>
      <p:ext uri="{BB962C8B-B14F-4D97-AF65-F5344CB8AC3E}">
        <p14:creationId xmlns:p14="http://schemas.microsoft.com/office/powerpoint/2010/main" val="1908677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AE313B-D82B-4AA2-AAC2-85C6753B397E}" type="slidenum">
              <a:rPr lang="en-US" smtClean="0"/>
              <a:t>13</a:t>
            </a:fld>
            <a:endParaRPr lang="en-US" dirty="0"/>
          </a:p>
        </p:txBody>
      </p:sp>
    </p:spTree>
    <p:extLst>
      <p:ext uri="{BB962C8B-B14F-4D97-AF65-F5344CB8AC3E}">
        <p14:creationId xmlns:p14="http://schemas.microsoft.com/office/powerpoint/2010/main" val="1734994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a:t>
            </a:r>
            <a:r>
              <a:rPr lang="en-US" baseline="0" dirty="0"/>
              <a:t> talked about auditor reporting standards last year; we’ve put off the effective date to calendar 2021 year-ends, so we’ll cover it again (more briefly) after discussing some other new pronouncements we’ve issued in the past year or so</a:t>
            </a:r>
            <a:endParaRPr lang="en-US" dirty="0"/>
          </a:p>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14</a:t>
            </a:fld>
            <a:endParaRPr lang="en-US" dirty="0"/>
          </a:p>
        </p:txBody>
      </p:sp>
    </p:spTree>
    <p:extLst>
      <p:ext uri="{BB962C8B-B14F-4D97-AF65-F5344CB8AC3E}">
        <p14:creationId xmlns:p14="http://schemas.microsoft.com/office/powerpoint/2010/main" val="5193485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000" dirty="0"/>
              <a:t>Revising an objective currently focused on the design and performance of audit procedures.</a:t>
            </a:r>
          </a:p>
          <a:p>
            <a:pPr lvl="0"/>
            <a:endParaRPr lang="en-US" sz="2000" dirty="0"/>
          </a:p>
          <a:p>
            <a:pPr lvl="0"/>
            <a:r>
              <a:rPr lang="en-US" sz="2000" dirty="0"/>
              <a:t>Definition specifies that information only becomes evidence</a:t>
            </a:r>
            <a:r>
              <a:rPr lang="en-US" sz="2000" baseline="0" dirty="0"/>
              <a:t> when the auditor performs procedures on it that facilitate its evaluation.</a:t>
            </a:r>
            <a:endParaRPr lang="en-US" sz="2000" dirty="0"/>
          </a:p>
          <a:p>
            <a:pPr defTabSz="609585"/>
            <a:endParaRPr lang="en-US" sz="1200" i="1" dirty="0">
              <a:solidFill>
                <a:schemeClr val="bg1"/>
              </a:solidFill>
            </a:endParaRPr>
          </a:p>
          <a:p>
            <a:pPr defTabSz="609585"/>
            <a:r>
              <a:rPr lang="en-US" sz="1200" i="1" dirty="0">
                <a:solidFill>
                  <a:schemeClr val="bg1"/>
                </a:solidFill>
              </a:rPr>
              <a:t> Audit evidence should be considered notwithstanding the source from which it is obtained or the method used to obtain the information.</a:t>
            </a:r>
          </a:p>
          <a:p>
            <a:r>
              <a:rPr lang="en-US" dirty="0"/>
              <a:t> NEXT slide talks about frmwk for evaluating information to be used as audit evidence.</a:t>
            </a:r>
          </a:p>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15</a:t>
            </a:fld>
            <a:endParaRPr lang="en-US" dirty="0"/>
          </a:p>
        </p:txBody>
      </p:sp>
    </p:spTree>
    <p:extLst>
      <p:ext uri="{BB962C8B-B14F-4D97-AF65-F5344CB8AC3E}">
        <p14:creationId xmlns:p14="http://schemas.microsoft.com/office/powerpoint/2010/main" val="4183602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fontAlgn="base" hangingPunct="0"/>
            <a:r>
              <a:rPr lang="en-US" dirty="0"/>
              <a:t> </a:t>
            </a:r>
            <a:endParaRPr lang="en-US" sz="1600" dirty="0"/>
          </a:p>
          <a:p>
            <a:pPr defTabSz="609585"/>
            <a:r>
              <a:rPr lang="en-US" sz="1600" i="1" dirty="0">
                <a:solidFill>
                  <a:schemeClr val="bg1"/>
                </a:solidFill>
              </a:rPr>
              <a:t>Sufficiency – not measured in inches; professional judgment required to evaluate</a:t>
            </a:r>
          </a:p>
          <a:p>
            <a:pPr defTabSz="609585"/>
            <a:endParaRPr lang="en-US" sz="1600" i="1" dirty="0">
              <a:solidFill>
                <a:schemeClr val="bg1"/>
              </a:solidFill>
            </a:endParaRPr>
          </a:p>
          <a:p>
            <a:pPr defTabSz="609585"/>
            <a:r>
              <a:rPr lang="en-US" sz="1600" i="1" dirty="0">
                <a:solidFill>
                  <a:schemeClr val="bg1"/>
                </a:solidFill>
              </a:rPr>
              <a:t>Appropriateness:</a:t>
            </a:r>
          </a:p>
          <a:p>
            <a:pPr marL="285750" indent="-285750" defTabSz="609585">
              <a:buFontTx/>
              <a:buChar char="-"/>
            </a:pPr>
            <a:r>
              <a:rPr lang="en-US" sz="1600" i="1" baseline="0" dirty="0">
                <a:solidFill>
                  <a:schemeClr val="bg1"/>
                </a:solidFill>
              </a:rPr>
              <a:t>Relevance – to what extent is the information “on point” w/ respect to the FS assertions I’m auditing?</a:t>
            </a:r>
          </a:p>
          <a:p>
            <a:pPr marL="285750" indent="-285750" defTabSz="609585">
              <a:buFontTx/>
              <a:buChar char="-"/>
            </a:pPr>
            <a:r>
              <a:rPr lang="en-US" sz="1600" i="1" dirty="0">
                <a:solidFill>
                  <a:schemeClr val="bg1"/>
                </a:solidFill>
              </a:rPr>
              <a:t>Reliability – includes credibility of source</a:t>
            </a:r>
          </a:p>
          <a:p>
            <a:pPr marL="0" indent="0" defTabSz="609585">
              <a:buFontTx/>
              <a:buNone/>
            </a:pPr>
            <a:endParaRPr lang="en-US" sz="1600" i="1" dirty="0">
              <a:solidFill>
                <a:schemeClr val="bg1"/>
              </a:solidFill>
            </a:endParaRPr>
          </a:p>
          <a:p>
            <a:pPr defTabSz="609585"/>
            <a:r>
              <a:rPr lang="en-US" sz="1600" i="1" dirty="0">
                <a:solidFill>
                  <a:schemeClr val="bg1"/>
                </a:solidFill>
              </a:rPr>
              <a:t> The auditor should</a:t>
            </a:r>
            <a:r>
              <a:rPr lang="en-US" sz="1600" i="1" baseline="0" dirty="0">
                <a:solidFill>
                  <a:schemeClr val="bg1"/>
                </a:solidFill>
              </a:rPr>
              <a:t> consider whether the information corroborates or contradicts management’s assertions as part of evaluating whether the FS are materially misstated; important to recognize that this attribute (whether it corroborates or contradicts) shouldn’t affect conclusions regarding its relevance or reliability (to help avoid confirmation bias, as we discussed)</a:t>
            </a:r>
          </a:p>
          <a:p>
            <a:pPr defTabSz="609585"/>
            <a:endParaRPr lang="en-US" sz="1600" i="1" baseline="0" dirty="0">
              <a:solidFill>
                <a:schemeClr val="bg1"/>
              </a:solidFill>
            </a:endParaRPr>
          </a:p>
          <a:p>
            <a:pPr defTabSz="609585"/>
            <a:r>
              <a:rPr lang="en-US" sz="1600" i="1" baseline="0" dirty="0">
                <a:solidFill>
                  <a:schemeClr val="bg1"/>
                </a:solidFill>
              </a:rPr>
              <a:t>Example re valuation of customer relationship intangible:</a:t>
            </a:r>
          </a:p>
          <a:p>
            <a:pPr marL="285750" indent="-285750" defTabSz="609585">
              <a:buFontTx/>
              <a:buChar char="-"/>
            </a:pPr>
            <a:r>
              <a:rPr lang="en-US" sz="1600" i="1" baseline="0" dirty="0">
                <a:solidFill>
                  <a:schemeClr val="bg1"/>
                </a:solidFill>
              </a:rPr>
              <a:t>Analysis done by management based on historical experience – seems highly relevant; reliability affected by potential for management bias</a:t>
            </a:r>
          </a:p>
          <a:p>
            <a:pPr marL="285750" indent="-285750" defTabSz="609585">
              <a:buFontTx/>
              <a:buChar char="-"/>
            </a:pPr>
            <a:r>
              <a:rPr lang="en-US" sz="1600" i="1" baseline="0" dirty="0">
                <a:solidFill>
                  <a:schemeClr val="bg1"/>
                </a:solidFill>
              </a:rPr>
              <a:t>Social media comments about the company’s products ore services – seems relevant; how reliable?  Biased?  Does it contradict management’s assertions?</a:t>
            </a:r>
            <a:endParaRPr lang="en-US" sz="1600" dirty="0">
              <a:solidFill>
                <a:prstClr val="white"/>
              </a:solidFill>
            </a:endParaRPr>
          </a:p>
          <a:p>
            <a:pPr defTabSz="609585"/>
            <a:endParaRPr lang="en-US" sz="1600" dirty="0">
              <a:solidFill>
                <a:prstClr val="white"/>
              </a:solidFill>
            </a:endParaRPr>
          </a:p>
          <a:p>
            <a:endParaRPr lang="en-US" sz="1600" dirty="0"/>
          </a:p>
          <a:p>
            <a:endParaRPr lang="en-US" dirty="0"/>
          </a:p>
        </p:txBody>
      </p:sp>
      <p:sp>
        <p:nvSpPr>
          <p:cNvPr id="4" name="Footer Placeholder 3"/>
          <p:cNvSpPr>
            <a:spLocks noGrp="1"/>
          </p:cNvSpPr>
          <p:nvPr>
            <p:ph type="ftr" sz="quarter" idx="10"/>
          </p:nvPr>
        </p:nvSpPr>
        <p:spPr/>
        <p:txBody>
          <a:bodyPr/>
          <a:lstStyle/>
          <a:p>
            <a:pPr defTabSz="457160">
              <a:defRPr/>
            </a:pPr>
            <a:r>
              <a:rPr lang="en-US" dirty="0">
                <a:solidFill>
                  <a:prstClr val="black"/>
                </a:solidFill>
                <a:latin typeface="Calibri" panose="020F0502020204030204"/>
              </a:rPr>
              <a:t>Clarity Long deck</a:t>
            </a:r>
          </a:p>
        </p:txBody>
      </p:sp>
      <p:sp>
        <p:nvSpPr>
          <p:cNvPr id="5" name="Slide Number Placeholder 4"/>
          <p:cNvSpPr>
            <a:spLocks noGrp="1"/>
          </p:cNvSpPr>
          <p:nvPr>
            <p:ph type="sldNum" sz="quarter" idx="11"/>
          </p:nvPr>
        </p:nvSpPr>
        <p:spPr/>
        <p:txBody>
          <a:bodyPr/>
          <a:lstStyle/>
          <a:p>
            <a:pPr defTabSz="457160">
              <a:defRPr/>
            </a:pPr>
            <a:fld id="{829599AC-CD18-4F14-B469-B034D02387DF}" type="slidenum">
              <a:rPr lang="en-US">
                <a:solidFill>
                  <a:prstClr val="black"/>
                </a:solidFill>
                <a:latin typeface="Calibri" panose="020F0502020204030204"/>
              </a:rPr>
              <a:pPr defTabSz="457160">
                <a:defRPr/>
              </a:pPr>
              <a:t>16</a:t>
            </a:fld>
            <a:endParaRPr lang="en-US" dirty="0">
              <a:solidFill>
                <a:prstClr val="black"/>
              </a:solidFill>
              <a:latin typeface="Calibri" panose="020F0502020204030204"/>
            </a:endParaRPr>
          </a:p>
        </p:txBody>
      </p:sp>
    </p:spTree>
    <p:extLst>
      <p:ext uri="{BB962C8B-B14F-4D97-AF65-F5344CB8AC3E}">
        <p14:creationId xmlns:p14="http://schemas.microsoft.com/office/powerpoint/2010/main" val="2015123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basic sources:</a:t>
            </a:r>
          </a:p>
          <a:p>
            <a:pPr marL="171450" indent="-171450">
              <a:buFont typeface="Arial" panose="020B0604020202020204" pitchFamily="34" charset="0"/>
              <a:buChar char="•"/>
            </a:pPr>
            <a:r>
              <a:rPr lang="en-US" dirty="0"/>
              <a:t>Management – professional skepticism requires</a:t>
            </a:r>
            <a:r>
              <a:rPr lang="en-US" baseline="0" dirty="0"/>
              <a:t> we carefully evaluate </a:t>
            </a:r>
            <a:r>
              <a:rPr lang="en-US" dirty="0"/>
              <a:t>reliability – e.g., the</a:t>
            </a:r>
            <a:r>
              <a:rPr lang="en-US" baseline="0" dirty="0"/>
              <a:t> auditor may decide to </a:t>
            </a:r>
            <a:r>
              <a:rPr lang="en-US" dirty="0"/>
              <a:t>test internal controls</a:t>
            </a:r>
            <a:r>
              <a:rPr lang="en-US" baseline="0" dirty="0"/>
              <a:t> to obtain comfort re the reliability of certain information</a:t>
            </a:r>
            <a:endParaRPr lang="en-US" dirty="0"/>
          </a:p>
          <a:p>
            <a:pPr marL="171450" indent="-171450">
              <a:buFont typeface="Arial" panose="020B0604020202020204" pitchFamily="34" charset="0"/>
              <a:buChar char="•"/>
            </a:pPr>
            <a:r>
              <a:rPr lang="en-US" dirty="0"/>
              <a:t>EIS – can’t always access or test controls, but the auditor’s conclusion re reliability would be affected by the EIS’ reputation for credibility, e.g., well-established pricing services for certain financial instruments</a:t>
            </a:r>
          </a:p>
          <a:p>
            <a:pPr marL="171450" indent="-171450">
              <a:buFont typeface="Arial" panose="020B0604020202020204" pitchFamily="34" charset="0"/>
              <a:buChar char="•"/>
            </a:pPr>
            <a:r>
              <a:rPr lang="en-US" dirty="0"/>
              <a:t>Auditor – eg ADA info obtained from multiple sources but auditor puts them together to create evidence</a:t>
            </a:r>
          </a:p>
          <a:p>
            <a:pPr marL="171450" indent="-171450">
              <a:buFont typeface="Arial" panose="020B0604020202020204" pitchFamily="34" charset="0"/>
              <a:buChar char="•"/>
            </a:pP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2ECD443-673B-405B-B850-BD62840B2452}"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0182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kern="1200" dirty="0">
                <a:solidFill>
                  <a:schemeClr val="tx1"/>
                </a:solidFill>
                <a:effectLst/>
                <a:latin typeface="+mn-lt"/>
                <a:ea typeface="+mn-ea"/>
                <a:cs typeface="+mn-cs"/>
              </a:rPr>
              <a:t>Accuracy and completeness: Examples of this would be the reliability of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price and sales volume data produced by the entity used to develop an expectation of revenue is affected by the accuracy and completeness of the information being used.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 population being tested for a certain characteristic, such as payment authorization, is affected by the completeness of the population from which items are selected.</a:t>
            </a:r>
          </a:p>
          <a:p>
            <a:endParaRPr lang="en-US" dirty="0"/>
          </a:p>
          <a:p>
            <a:r>
              <a:rPr lang="en-US" dirty="0"/>
              <a:t>2 new factors (the last two):</a:t>
            </a:r>
          </a:p>
          <a:p>
            <a:pPr marL="171450" indent="-171450">
              <a:buFontTx/>
              <a:buChar char="-"/>
            </a:pPr>
            <a:r>
              <a:rPr lang="en-US" dirty="0"/>
              <a:t>authenticity mostly relates to external info sources; auditors not  expected to be authenticators but may have to do additional procedures if they believe documents are not authentic</a:t>
            </a:r>
          </a:p>
          <a:p>
            <a:pPr marL="171450" indent="-171450">
              <a:buFontTx/>
              <a:buChar char="-"/>
            </a:pPr>
            <a:r>
              <a:rPr lang="en-US" dirty="0"/>
              <a:t>susceptibility to bias</a:t>
            </a:r>
            <a:r>
              <a:rPr lang="en-US" baseline="0" dirty="0"/>
              <a:t> - d</a:t>
            </a:r>
            <a:r>
              <a:rPr lang="en-US" dirty="0"/>
              <a:t>oes management have a reason to have a slant?</a:t>
            </a:r>
          </a:p>
        </p:txBody>
      </p:sp>
      <p:sp>
        <p:nvSpPr>
          <p:cNvPr id="4" name="Slide Number Placeholder 3"/>
          <p:cNvSpPr>
            <a:spLocks noGrp="1"/>
          </p:cNvSpPr>
          <p:nvPr>
            <p:ph type="sldNum" sz="quarter" idx="5"/>
          </p:nvPr>
        </p:nvSpPr>
        <p:spPr/>
        <p:txBody>
          <a:bodyPr/>
          <a:lstStyle/>
          <a:p>
            <a:fld id="{F2ECD443-673B-405B-B850-BD62840B2452}" type="slidenum">
              <a:rPr lang="en-US" smtClean="0"/>
              <a:t>18</a:t>
            </a:fld>
            <a:endParaRPr lang="en-US" dirty="0"/>
          </a:p>
        </p:txBody>
      </p:sp>
    </p:spTree>
    <p:extLst>
      <p:ext uri="{BB962C8B-B14F-4D97-AF65-F5344CB8AC3E}">
        <p14:creationId xmlns:p14="http://schemas.microsoft.com/office/powerpoint/2010/main" val="2327892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already have robust procedures, may not change what you do. Beefed up in advance of CECL becoming effective in 2023.</a:t>
            </a:r>
          </a:p>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19</a:t>
            </a:fld>
            <a:endParaRPr lang="en-US" dirty="0"/>
          </a:p>
        </p:txBody>
      </p:sp>
    </p:spTree>
    <p:extLst>
      <p:ext uri="{BB962C8B-B14F-4D97-AF65-F5344CB8AC3E}">
        <p14:creationId xmlns:p14="http://schemas.microsoft.com/office/powerpoint/2010/main" val="2161532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standard anticipates the issuance of revised AU-C 315, which we hope to vote final in August:</a:t>
            </a:r>
          </a:p>
          <a:p>
            <a:pPr marL="171450" indent="-171450">
              <a:buFontTx/>
              <a:buChar char="-"/>
            </a:pPr>
            <a:r>
              <a:rPr lang="en-US" dirty="0"/>
              <a:t>Separate assessments</a:t>
            </a:r>
            <a:r>
              <a:rPr lang="en-US" baseline="0" dirty="0"/>
              <a:t> of inherent and control risk</a:t>
            </a:r>
          </a:p>
          <a:p>
            <a:pPr marL="171450" indent="-171450">
              <a:buFontTx/>
              <a:buChar char="-"/>
            </a:pPr>
            <a:r>
              <a:rPr lang="en-US" dirty="0"/>
              <a:t>Introduces</a:t>
            </a:r>
            <a:r>
              <a:rPr lang="en-US" baseline="0" dirty="0"/>
              <a:t> concept of a</a:t>
            </a:r>
            <a:r>
              <a:rPr lang="en-US" dirty="0"/>
              <a:t> spectrum of inherent risk; risks</a:t>
            </a:r>
            <a:r>
              <a:rPr lang="en-US" baseline="0" dirty="0"/>
              <a:t> vary along a spectrum, depending on how “inherent risk factors” such as complexity and subjectivity affect the likelihood and magnitude of potential misstatement</a:t>
            </a:r>
          </a:p>
          <a:p>
            <a:pPr marL="171450" indent="-171450">
              <a:buFontTx/>
              <a:buChar char="-"/>
            </a:pPr>
            <a:endParaRPr lang="en-US" baseline="0" dirty="0"/>
          </a:p>
          <a:p>
            <a:pPr marL="0" indent="0">
              <a:buFontTx/>
              <a:buNone/>
            </a:pPr>
            <a:r>
              <a:rPr lang="en-US" baseline="0" dirty="0"/>
              <a:t>Estimates obviously possess these factors to some degree; the degree to which they possess them affects the auditor’s risk assessment, which in turn drives the auditor’s decisions regarding the design and performance of further audit procedures to address the assessed risks</a:t>
            </a:r>
          </a:p>
          <a:p>
            <a:pPr marL="0" indent="0">
              <a:buFontTx/>
              <a:buNone/>
            </a:pPr>
            <a:endParaRPr lang="en-US" baseline="0" dirty="0"/>
          </a:p>
          <a:p>
            <a:pPr marL="0" indent="0">
              <a:buFontTx/>
              <a:buNone/>
            </a:pPr>
            <a:r>
              <a:rPr lang="en-US" baseline="0" dirty="0"/>
              <a:t>Side points relevant to our upcoming discussion of the proposed risk assessment standard:</a:t>
            </a:r>
          </a:p>
          <a:p>
            <a:pPr marL="171450" indent="-171450">
              <a:buFontTx/>
              <a:buChar char="-"/>
            </a:pPr>
            <a:r>
              <a:rPr lang="en-US" baseline="0" dirty="0"/>
              <a:t>No requirement to document where a given risk falls on the spectrum</a:t>
            </a:r>
          </a:p>
          <a:p>
            <a:pPr marL="171450" indent="-171450">
              <a:buFontTx/>
              <a:buChar char="-"/>
            </a:pPr>
            <a:r>
              <a:rPr lang="en-US" baseline="0" dirty="0"/>
              <a:t>Concept of spectrum is helping us better define “significant risks” as those that are toward the upper end of the spectrum, based on consideration of their likelihood and potential magnitude</a:t>
            </a:r>
          </a:p>
          <a:p>
            <a:pPr marL="171450" indent="-171450">
              <a:buFontTx/>
              <a:buChar char="-"/>
            </a:pPr>
            <a:endParaRPr lang="en-US" dirty="0"/>
          </a:p>
          <a:p>
            <a:r>
              <a:rPr lang="en-US" dirty="0"/>
              <a:t>Importance of internal control considerations, because estimates often outside routine activities; end of year or end of quarter, for example impairment estimates have different controls, susceptible to management bias and management override.</a:t>
            </a:r>
          </a:p>
          <a:p>
            <a:endParaRPr lang="en-US" dirty="0"/>
          </a:p>
          <a:p>
            <a:r>
              <a:rPr lang="en-US" dirty="0"/>
              <a:t>Avoid confirmation bias or anchoring bias.</a:t>
            </a:r>
          </a:p>
        </p:txBody>
      </p:sp>
      <p:sp>
        <p:nvSpPr>
          <p:cNvPr id="4" name="Slide Number Placeholder 3"/>
          <p:cNvSpPr>
            <a:spLocks noGrp="1"/>
          </p:cNvSpPr>
          <p:nvPr>
            <p:ph type="sldNum" sz="quarter" idx="5"/>
          </p:nvPr>
        </p:nvSpPr>
        <p:spPr/>
        <p:txBody>
          <a:bodyPr/>
          <a:lstStyle/>
          <a:p>
            <a:fld id="{88AE313B-D82B-4AA2-AAC2-85C6753B397E}" type="slidenum">
              <a:rPr lang="en-US" smtClean="0"/>
              <a:t>20</a:t>
            </a:fld>
            <a:endParaRPr lang="en-US" dirty="0"/>
          </a:p>
        </p:txBody>
      </p:sp>
    </p:spTree>
    <p:extLst>
      <p:ext uri="{BB962C8B-B14F-4D97-AF65-F5344CB8AC3E}">
        <p14:creationId xmlns:p14="http://schemas.microsoft.com/office/powerpoint/2010/main" val="15720955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Still have the options of evaluating management’s estimate, making your own estimate and using subsequent events for audit evidence.</a:t>
            </a:r>
          </a:p>
          <a:p>
            <a:endParaRPr lang="en-US" dirty="0"/>
          </a:p>
          <a:p>
            <a:r>
              <a:rPr lang="en-US" dirty="0"/>
              <a:t>Are estimates consistently at the end of the range that maximizes earnings? Are estimates consistent: for example, in making impairment loss estimates, are earnings expected to be high, but for share-based payment estimates, future is seen as risky resulting in lower payments?</a:t>
            </a:r>
          </a:p>
          <a:p>
            <a:endParaRPr lang="en-US" dirty="0"/>
          </a:p>
          <a:p>
            <a:r>
              <a:rPr lang="en-US" dirty="0"/>
              <a:t>One requirement</a:t>
            </a:r>
            <a:r>
              <a:rPr lang="en-US" baseline="0" dirty="0"/>
              <a:t> that hasn’t changed, although the wording has changed a bit, is the requirement to consider whether disclosures re estimation uncertainty are appropriate in the context of the applicable financial reporting framework:</a:t>
            </a:r>
          </a:p>
          <a:p>
            <a:pPr marL="171450" indent="-171450">
              <a:buFontTx/>
              <a:buChar char="-"/>
            </a:pPr>
            <a:r>
              <a:rPr lang="en-US" baseline="0" dirty="0"/>
              <a:t>Sometimes the framework contains explicit requirements, e.g., sensitivity disclosures (i.e., that a given estimate would change if a key assumption were changed, and how)</a:t>
            </a:r>
          </a:p>
          <a:p>
            <a:pPr marL="171450" indent="-171450">
              <a:buFontTx/>
              <a:buChar char="-"/>
            </a:pPr>
            <a:r>
              <a:rPr lang="en-US" baseline="0" dirty="0"/>
              <a:t>Other times, the auditor may determine that disclosures of that nature arenecessary to achieve fair presentation.</a:t>
            </a:r>
            <a:endParaRPr lang="en-US" dirty="0"/>
          </a:p>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21</a:t>
            </a:fld>
            <a:endParaRPr lang="en-US" dirty="0"/>
          </a:p>
        </p:txBody>
      </p:sp>
    </p:spTree>
    <p:extLst>
      <p:ext uri="{BB962C8B-B14F-4D97-AF65-F5344CB8AC3E}">
        <p14:creationId xmlns:p14="http://schemas.microsoft.com/office/powerpoint/2010/main" val="1326090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904">
              <a:defRPr/>
            </a:pPr>
            <a:r>
              <a:rPr lang="en-US" dirty="0">
                <a:latin typeface="Arial" charset="0"/>
                <a:ea typeface="ＭＳ Ｐゴシック" pitchFamily="34" charset="-128"/>
                <a:cs typeface="Arial" charset="0"/>
              </a:rPr>
              <a:t>Views expressed by AICPA employees are expressed for purposes of deliberation, providing member services and other purposes exclusive of practicing public accounting. Views expressed by AICPA staff do not necessarily represent the official views of the AICPA unless otherwise noted. Official AICPA positions are determined through certain specific committee procedures, due process and deliberation</a:t>
            </a:r>
            <a:endParaRPr lang="en-US" dirty="0"/>
          </a:p>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2</a:t>
            </a:fld>
            <a:endParaRPr lang="en-US" dirty="0"/>
          </a:p>
        </p:txBody>
      </p:sp>
    </p:spTree>
    <p:extLst>
      <p:ext uri="{BB962C8B-B14F-4D97-AF65-F5344CB8AC3E}">
        <p14:creationId xmlns:p14="http://schemas.microsoft.com/office/powerpoint/2010/main" val="3655864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was a follow-on</a:t>
            </a:r>
            <a:r>
              <a:rPr lang="en-US" baseline="0" dirty="0"/>
              <a:t> to our projects on audit evidence and estimates</a:t>
            </a:r>
          </a:p>
          <a:p>
            <a:endParaRPr lang="en-US" baseline="0" dirty="0"/>
          </a:p>
          <a:p>
            <a:r>
              <a:rPr lang="en-US" baseline="0" dirty="0"/>
              <a:t>Primary focus was to include PCAOB guidance on evaluating information provided by pricing services, including factors to consider in deciding whether information from multiple services is appropriate (back to our “sufficiency” discussion earlier)</a:t>
            </a:r>
          </a:p>
          <a:p>
            <a:endParaRPr lang="en-US" baseline="0" dirty="0"/>
          </a:p>
          <a:p>
            <a:r>
              <a:rPr lang="en-US" baseline="0" dirty="0"/>
              <a:t>Also clarifies an inventory-taking firm isn’t considered a specialist</a:t>
            </a:r>
          </a:p>
          <a:p>
            <a:endParaRPr lang="en-US" baseline="0" dirty="0"/>
          </a:p>
          <a:p>
            <a:r>
              <a:rPr lang="en-US" baseline="0" dirty="0"/>
              <a:t>Guidance on evaluating the persuasiveness (pursuant to revised AU-C 500) of evidence obtained from the work of a specialist in different situations, e.g., consideration of the specialist’s objectivity</a:t>
            </a:r>
          </a:p>
          <a:p>
            <a:endParaRPr lang="en-US" baseline="0" dirty="0"/>
          </a:p>
          <a:p>
            <a:r>
              <a:rPr lang="en-US" baseline="0" dirty="0"/>
              <a:t>Brings some of the guidance in revised AU-C 540 into the material on use of specialists (e.g., on evaluating the appropriateness of assumptions)</a:t>
            </a:r>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22</a:t>
            </a:fld>
            <a:endParaRPr lang="en-US" dirty="0"/>
          </a:p>
        </p:txBody>
      </p:sp>
    </p:spTree>
    <p:extLst>
      <p:ext uri="{BB962C8B-B14F-4D97-AF65-F5344CB8AC3E}">
        <p14:creationId xmlns:p14="http://schemas.microsoft.com/office/powerpoint/2010/main" val="42404302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robust procedures, you may not need to change them. But you might, because this is so integral to an audit, and we hear from Peer Review that this is an area where people struggle.</a:t>
            </a:r>
          </a:p>
          <a:p>
            <a:endParaRPr lang="en-US" dirty="0"/>
          </a:p>
          <a:p>
            <a:r>
              <a:rPr lang="en-US" dirty="0"/>
              <a:t>Converge with ISA.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revisions aim to drive better audit quality and more consistent risk assessments, as well as promote the exercise of professional skepticism. </a:t>
            </a:r>
          </a:p>
          <a:p>
            <a:r>
              <a:rPr lang="en-US" dirty="0"/>
              <a:t>This project to enhance the auditing standards relating to the auditor’s risk assessment is intended to enable auditors to appropriately address the following: </a:t>
            </a:r>
          </a:p>
          <a:p>
            <a:pPr marL="228600" indent="-228600">
              <a:buAutoNum type="alphaLcPeriod"/>
            </a:pPr>
            <a:r>
              <a:rPr lang="en-US" dirty="0"/>
              <a:t>Understanding the entity’s system of internal control, in particular, relating to the auditor’s work effort to obtain the necessary understanding </a:t>
            </a:r>
          </a:p>
          <a:p>
            <a:pPr marL="228600" indent="-228600">
              <a:buAutoNum type="alphaLcPeriod"/>
            </a:pPr>
            <a:r>
              <a:rPr lang="en-US" dirty="0"/>
              <a:t>b. Modernizing the standard in relation to IT considerations, including addressing risks arising from entity’s use of IT </a:t>
            </a:r>
          </a:p>
          <a:p>
            <a:pPr marL="228600" indent="-228600">
              <a:buAutoNum type="alphaLcPeriod"/>
            </a:pPr>
            <a:r>
              <a:rPr lang="en-US" dirty="0"/>
              <a:t>c. Determining risks of material misstatements, including significant risks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AE313B-D82B-4AA2-AAC2-85C6753B397E}"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66462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Introduction of five new inherent risk factors to aid in risk assessment; subjectivity, complexity, uncertainty, change and susceptibility to misstatement due to management bias or fraud.</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 new spectrum of risk, at the higher end of which lie significant risks.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Requiring “sufficient, appropriate” evidence to be obtained from risk assessment procedures as the basis for the risk assessment.</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 great deal more on IT, particularly IT general controls.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More on controls relevant to the audit and on the design and implementation work required for these controls.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Removal of considerations specific to smaller entities as a separate category of paragraph and inclusion of that material within the main body of the text and the addition of new material.</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Other changes including:</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requiring inherent and control risk to be assessed separately (the extant standard permits a combined assessment);</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distinguishing between direct and indirect control components; and</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 new stand-back requiring reconsideration, when material classes of transactions, account balance and disclosure are not assessed as significant.</a:t>
            </a:r>
          </a:p>
          <a:p>
            <a:pPr marL="0" indent="0">
              <a:buFont typeface="Arial" panose="020B0604020202020204" pitchFamily="34" charset="0"/>
              <a:buNone/>
            </a:pPr>
            <a:r>
              <a:rPr lang="en-US" sz="1200" b="0" i="0" kern="1200" dirty="0">
                <a:solidFill>
                  <a:schemeClr val="tx1"/>
                </a:solidFill>
                <a:effectLst/>
                <a:latin typeface="+mn-lt"/>
                <a:ea typeface="+mn-ea"/>
                <a:cs typeface="+mn-cs"/>
              </a:rPr>
              <a:t>The revisions aim to drive better quality and more consistent risk assessments, as well as promote the exercise of professional </a:t>
            </a:r>
            <a:r>
              <a:rPr lang="en-US" sz="1200" b="0" i="0" kern="1200" dirty="0" err="1">
                <a:solidFill>
                  <a:schemeClr val="tx1"/>
                </a:solidFill>
                <a:effectLst/>
                <a:latin typeface="+mn-lt"/>
                <a:ea typeface="+mn-ea"/>
                <a:cs typeface="+mn-cs"/>
              </a:rPr>
              <a:t>scepticism</a:t>
            </a:r>
            <a:r>
              <a:rPr lang="en-US" sz="1200" b="0" i="0" kern="1200" dirty="0">
                <a:solidFill>
                  <a:schemeClr val="tx1"/>
                </a:solidFill>
                <a:effectLst/>
                <a:latin typeface="+mn-lt"/>
                <a:ea typeface="+mn-ea"/>
                <a:cs typeface="+mn-cs"/>
              </a:rPr>
              <a:t>.  Understanding the nature and extent of the changes required will be a significant task for those performing ISA audits.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AE313B-D82B-4AA2-AAC2-85C6753B397E}"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84847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Significant comments, observations, and discussions revolve around internal control.</a:t>
            </a:r>
          </a:p>
          <a:p>
            <a:endParaRPr lang="en-US" dirty="0"/>
          </a:p>
        </p:txBody>
      </p:sp>
      <p:sp>
        <p:nvSpPr>
          <p:cNvPr id="4" name="Slide Number Placeholder 3"/>
          <p:cNvSpPr>
            <a:spLocks noGrp="1"/>
          </p:cNvSpPr>
          <p:nvPr>
            <p:ph type="sldNum" sz="quarter" idx="5"/>
          </p:nvPr>
        </p:nvSpPr>
        <p:spPr/>
        <p:txBody>
          <a:bodyPr/>
          <a:lstStyle/>
          <a:p>
            <a:fld id="{A3F9647A-3E31-3A41-A4E9-ABE8D6F99CD0}" type="slidenum">
              <a:rPr lang="en-US" smtClean="0"/>
              <a:t>25</a:t>
            </a:fld>
            <a:endParaRPr lang="en-US" dirty="0"/>
          </a:p>
        </p:txBody>
      </p:sp>
    </p:spTree>
    <p:extLst>
      <p:ext uri="{BB962C8B-B14F-4D97-AF65-F5344CB8AC3E}">
        <p14:creationId xmlns:p14="http://schemas.microsoft.com/office/powerpoint/2010/main" val="5205278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 new spectrum of risk, at the higher end of which lie significant risks.</a:t>
            </a:r>
          </a:p>
          <a:p>
            <a:pPr marL="171450" indent="-171450">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Existing definition of significant risk is an identified and assessed risk of material misstatement that, in the auditor’s professional judgment, requires special audit consideration. </a:t>
            </a:r>
          </a:p>
          <a:p>
            <a:pPr marL="171450" indent="-171450">
              <a:buFont typeface="Arial" panose="020B0604020202020204" pitchFamily="34" charset="0"/>
              <a:buChar char="•"/>
            </a:pPr>
            <a:endParaRPr lang="en-US" sz="1200" b="0" i="0" kern="1200" dirty="0">
              <a:solidFill>
                <a:schemeClr val="tx1"/>
              </a:solidFill>
              <a:effectLst/>
              <a:latin typeface="+mn-lt"/>
              <a:ea typeface="+mn-ea"/>
              <a:cs typeface="+mn-cs"/>
            </a:endParaRPr>
          </a:p>
          <a:p>
            <a:r>
              <a:rPr lang="en-US" dirty="0"/>
              <a:t> </a:t>
            </a:r>
            <a:r>
              <a:rPr lang="en-US" sz="1200" kern="1200" dirty="0">
                <a:solidFill>
                  <a:schemeClr val="tx1"/>
                </a:solidFill>
                <a:effectLst/>
                <a:latin typeface="+mn-lt"/>
                <a:ea typeface="+mn-ea"/>
                <a:cs typeface="+mn-cs"/>
              </a:rPr>
              <a:t>An identified risk of material misstatement: </a:t>
            </a:r>
          </a:p>
          <a:p>
            <a:r>
              <a:rPr lang="en-US" sz="1200" kern="1200" dirty="0">
                <a:solidFill>
                  <a:schemeClr val="tx1"/>
                </a:solidFill>
                <a:effectLst/>
                <a:latin typeface="+mn-lt"/>
                <a:ea typeface="+mn-ea"/>
                <a:cs typeface="+mn-cs"/>
              </a:rPr>
              <a:t>For which the assessment of inherent risk is close to the upper end of the spectrum of inherent risk due to the degree to which inherent risk factors affect the combination of the likelihood of a misstatement occurring and the magnitude of the potential misstatement should that misstatement occur; or</a:t>
            </a:r>
          </a:p>
          <a:p>
            <a:r>
              <a:rPr lang="en-US" sz="1200" kern="1200" dirty="0">
                <a:solidFill>
                  <a:schemeClr val="tx1"/>
                </a:solidFill>
                <a:effectLst/>
                <a:latin typeface="+mn-lt"/>
                <a:ea typeface="+mn-ea"/>
                <a:cs typeface="+mn-cs"/>
              </a:rPr>
              <a:t>That is to be treated as a significant risk in accordance with the requirements of other AU-C sections.</a:t>
            </a:r>
            <a:r>
              <a:rPr lang="en-US" dirty="0">
                <a:effectLst/>
              </a:rPr>
              <a:t> </a:t>
            </a:r>
            <a:r>
              <a:rPr lang="en-US" sz="1200" kern="1200" dirty="0">
                <a:solidFill>
                  <a:schemeClr val="tx1"/>
                </a:solidFill>
                <a:effectLst/>
                <a:latin typeface="+mn-lt"/>
                <a:ea typeface="+mn-ea"/>
                <a:cs typeface="+mn-cs"/>
              </a:rPr>
              <a:t>	</a:t>
            </a:r>
            <a:endParaRPr lang="en-US" dirty="0"/>
          </a:p>
          <a:p>
            <a:pPr marL="171450" indent="-171450">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8AE313B-D82B-4AA2-AAC2-85C6753B397E}"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44905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871210" cy="4183380"/>
          </a:xfrm>
        </p:spPr>
        <p:txBody>
          <a:bodyPr/>
          <a:lstStyle/>
          <a:p>
            <a:pPr lvl="0"/>
            <a:r>
              <a:rPr lang="en-US" sz="1500" dirty="0"/>
              <a:t>Quality is foundational to what we do in our accounting and auditing practices</a:t>
            </a:r>
          </a:p>
          <a:p>
            <a:pPr lvl="0"/>
            <a:endParaRPr lang="en-US" sz="1500" dirty="0"/>
          </a:p>
          <a:p>
            <a:pPr lvl="0"/>
            <a:r>
              <a:rPr lang="en-US" sz="1500" dirty="0"/>
              <a:t>Everyone who relies on the work we perform – relies on that fact that it will be high quality</a:t>
            </a:r>
          </a:p>
          <a:p>
            <a:pPr lvl="0"/>
            <a:endParaRPr lang="en-US" sz="1500" dirty="0"/>
          </a:p>
          <a:p>
            <a:pPr lvl="0"/>
            <a:r>
              <a:rPr lang="en-US" sz="1500" dirty="0"/>
              <a:t>And our profession prides itself on quality – and the trust that we deliver</a:t>
            </a:r>
          </a:p>
          <a:p>
            <a:pPr lvl="0"/>
            <a:endParaRPr lang="en-US" sz="1500" dirty="0"/>
          </a:p>
          <a:p>
            <a:pPr lvl="0"/>
            <a:r>
              <a:rPr lang="en-US" sz="1500" dirty="0"/>
              <a:t>One tool that helps us deliver quality is our QC standards</a:t>
            </a:r>
          </a:p>
          <a:p>
            <a:pPr lvl="0"/>
            <a:endParaRPr lang="en-US" sz="1500" dirty="0"/>
          </a:p>
          <a:p>
            <a:pPr lvl="0"/>
            <a:r>
              <a:rPr lang="en-US" sz="1500" dirty="0"/>
              <a:t>In February, the ASB issued proposed standards regarding firm quality management</a:t>
            </a:r>
          </a:p>
          <a:p>
            <a:pPr lvl="0"/>
            <a:endParaRPr lang="en-US" sz="1500" dirty="0"/>
          </a:p>
          <a:p>
            <a:pPr lvl="0"/>
            <a:r>
              <a:rPr lang="en-US" sz="1500" dirty="0"/>
              <a:t>This slide lists the proposed statements included in the exposure draft</a:t>
            </a:r>
          </a:p>
          <a:p>
            <a:pPr lvl="0"/>
            <a:endParaRPr lang="en-US" sz="1500" dirty="0"/>
          </a:p>
          <a:p>
            <a:pPr lvl="0"/>
            <a:r>
              <a:rPr lang="en-US" sz="1500" dirty="0"/>
              <a:t>This exposure draft affects every firm that performs…..</a:t>
            </a:r>
          </a:p>
          <a:p>
            <a:pPr lvl="0"/>
            <a:endParaRPr lang="en-US" sz="1500" dirty="0"/>
          </a:p>
          <a:p>
            <a:pPr lvl="0"/>
            <a:r>
              <a:rPr lang="en-US" sz="1500" dirty="0"/>
              <a:t>After May, will be SQMS 1, SQMS 2, SAS No. 147</a:t>
            </a:r>
          </a:p>
          <a:p>
            <a:pPr marL="367228" indent="-367228">
              <a:buFont typeface="Arial" panose="020B0604020202020204" pitchFamily="34" charset="0"/>
              <a:buChar char="•"/>
            </a:pPr>
            <a:endParaRPr lang="en-US" sz="1500" dirty="0"/>
          </a:p>
          <a:p>
            <a:pPr marL="367228" indent="-367228">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28</a:t>
            </a:fld>
            <a:endParaRPr lang="en-US" dirty="0"/>
          </a:p>
        </p:txBody>
      </p:sp>
    </p:spTree>
    <p:extLst>
      <p:ext uri="{BB962C8B-B14F-4D97-AF65-F5344CB8AC3E}">
        <p14:creationId xmlns:p14="http://schemas.microsoft.com/office/powerpoint/2010/main" val="28328228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en-US" sz="1800" b="1" dirty="0">
                <a:solidFill>
                  <a:srgbClr val="000000"/>
                </a:solidFill>
                <a:effectLst/>
                <a:latin typeface="Arial" panose="020B0604020202020204" pitchFamily="34" charset="0"/>
                <a:ea typeface="Calibri" panose="020F0502020204030204" pitchFamily="34" charset="0"/>
                <a:cs typeface="Calibri" panose="020F0502020204030204" pitchFamily="34" charset="0"/>
              </a:rPr>
              <a:t>Why the ASB Has Developed This Proposed SAS</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0" marR="0" algn="just">
              <a:spcBef>
                <a:spcPts val="0"/>
              </a:spcBef>
              <a:spcAft>
                <a:spcPts val="0"/>
              </a:spcAft>
            </a:pPr>
            <a:r>
              <a:rPr lang="en-US"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0" marR="0">
              <a:spcBef>
                <a:spcPts val="0"/>
              </a:spcBef>
              <a:spcAft>
                <a:spcPts val="0"/>
              </a:spcAft>
            </a:pPr>
            <a:r>
              <a:rPr lang="en-US"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The ASB has developed this proposed SAS to strengthen the auditor’s approach to planning and performing a group audit and to improve the quality of group audits by doing the  following:</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0" marR="0">
              <a:spcBef>
                <a:spcPts val="0"/>
              </a:spcBef>
              <a:spcAft>
                <a:spcPts val="0"/>
              </a:spcAft>
            </a:pPr>
            <a:r>
              <a:rPr lang="en-US"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457200" marR="0" indent="-228600">
              <a:spcBef>
                <a:spcPts val="0"/>
              </a:spcBef>
              <a:spcAft>
                <a:spcPts val="0"/>
              </a:spcAft>
            </a:pPr>
            <a:r>
              <a:rPr lang="en-US" sz="1800" b="1" dirty="0">
                <a:solidFill>
                  <a:srgbClr val="000000"/>
                </a:solidFill>
                <a:effectLst/>
                <a:latin typeface="Symbol" panose="05050102010706020507" pitchFamily="18" charset="2"/>
                <a:ea typeface="Calibri" panose="020F0502020204030204" pitchFamily="34" charset="0"/>
                <a:cs typeface="Calibri" panose="020F0502020204030204" pitchFamily="34" charset="0"/>
              </a:rPr>
              <a:t>·</a:t>
            </a:r>
            <a:r>
              <a:rPr lang="en-US"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Clarifying and reinforcing that all applicable AU-C sections need to be applied in a group audit engagement through establishing stronger linkages to the other AU-C sections, in particular, to  proposed SAS </a:t>
            </a:r>
            <a:r>
              <a:rPr lang="en-US" sz="1800" i="1" dirty="0">
                <a:solidFill>
                  <a:srgbClr val="000000"/>
                </a:solidFill>
                <a:effectLst/>
                <a:latin typeface="Arial" panose="020B0604020202020204" pitchFamily="34" charset="0"/>
                <a:ea typeface="Calibri" panose="020F0502020204030204" pitchFamily="34" charset="0"/>
                <a:cs typeface="Calibri" panose="020F0502020204030204" pitchFamily="34" charset="0"/>
              </a:rPr>
              <a:t>Quality Management for an Engagement Conducted in Accordance With Generally Accepted Auditing Standards, </a:t>
            </a:r>
            <a:r>
              <a:rPr lang="en-US"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AU-C section 315, </a:t>
            </a:r>
            <a:r>
              <a:rPr lang="en-US" sz="1800" i="1" dirty="0">
                <a:solidFill>
                  <a:srgbClr val="000000"/>
                </a:solidFill>
                <a:effectLst/>
                <a:latin typeface="Arial" panose="020B0604020202020204" pitchFamily="34" charset="0"/>
                <a:ea typeface="Calibri" panose="020F0502020204030204" pitchFamily="34" charset="0"/>
                <a:cs typeface="Calibri" panose="020F0502020204030204" pitchFamily="34" charset="0"/>
              </a:rPr>
              <a:t>Understanding the Entity and Its Environment and Assessing the Risks of Material Misstatement,</a:t>
            </a:r>
            <a:r>
              <a:rPr lang="en-US"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and AU-C section 330, </a:t>
            </a:r>
            <a:r>
              <a:rPr lang="en-US" sz="1800" i="1" dirty="0">
                <a:solidFill>
                  <a:srgbClr val="000000"/>
                </a:solidFill>
                <a:effectLst/>
                <a:latin typeface="Arial" panose="020B0604020202020204" pitchFamily="34" charset="0"/>
                <a:ea typeface="Calibri" panose="020F0502020204030204" pitchFamily="34" charset="0"/>
                <a:cs typeface="Calibri" panose="020F0502020204030204" pitchFamily="34" charset="0"/>
              </a:rPr>
              <a:t>Performing Audit Procedures in Response to Assessed Risks and Evaluating the Audit Evidence Obtained</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457200" marR="0" indent="-228600">
              <a:spcBef>
                <a:spcPts val="0"/>
              </a:spcBef>
              <a:spcAft>
                <a:spcPts val="0"/>
              </a:spcAft>
            </a:pPr>
            <a:r>
              <a:rPr lang="en-US"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solidFill>
                  <a:srgbClr val="000000"/>
                </a:solidFill>
                <a:effectLst/>
                <a:latin typeface="Arial" panose="020B0604020202020204" pitchFamily="34" charset="0"/>
                <a:ea typeface="Times New Roman" panose="02020603050405020304" pitchFamily="18" charset="0"/>
                <a:cs typeface="Calibri" panose="020F0502020204030204" pitchFamily="34" charset="0"/>
              </a:rPr>
              <a:t>Including subsections in each section of the proposed SAS that describe the requirements that apply when component auditors are involved, helping to emphasize and clarify the interactions that are needed between the group engagement team and the component auditors, as well as helping to enhance the scalability of the proposed SAS.</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457200" marR="0">
              <a:spcBef>
                <a:spcPts val="0"/>
              </a:spcBef>
              <a:spcAft>
                <a:spcPts val="0"/>
              </a:spcAft>
            </a:pPr>
            <a:r>
              <a:rPr lang="en-US"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solidFill>
                  <a:srgbClr val="000000"/>
                </a:solidFill>
                <a:effectLst/>
                <a:latin typeface="Arial" panose="020B0604020202020204" pitchFamily="34" charset="0"/>
                <a:ea typeface="Times New Roman" panose="02020603050405020304" pitchFamily="18" charset="0"/>
                <a:cs typeface="Calibri" panose="020F0502020204030204" pitchFamily="34" charset="0"/>
              </a:rPr>
              <a:t>Providing greater clarity on the scope and applicability of the proposed SAS, including through enhancements to the definition of </a:t>
            </a:r>
            <a:r>
              <a:rPr lang="en-US" sz="1800" i="1" dirty="0">
                <a:solidFill>
                  <a:srgbClr val="000000"/>
                </a:solidFill>
                <a:effectLst/>
                <a:latin typeface="Arial" panose="020B0604020202020204" pitchFamily="34" charset="0"/>
                <a:ea typeface="Times New Roman" panose="02020603050405020304" pitchFamily="18" charset="0"/>
                <a:cs typeface="Calibri" panose="020F0502020204030204" pitchFamily="34" charset="0"/>
              </a:rPr>
              <a:t>group financial statements</a:t>
            </a:r>
            <a:r>
              <a:rPr lang="en-US" sz="1800" dirty="0">
                <a:solidFill>
                  <a:srgbClr val="000000"/>
                </a:solidFill>
                <a:effectLst/>
                <a:latin typeface="Arial" panose="020B0604020202020204" pitchFamily="34" charset="0"/>
                <a:ea typeface="Times New Roman" panose="02020603050405020304" pitchFamily="18" charset="0"/>
                <a:cs typeface="Calibri" panose="020F0502020204030204" pitchFamily="34" charset="0"/>
              </a:rPr>
              <a:t>.</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0" marR="0">
              <a:spcBef>
                <a:spcPts val="0"/>
              </a:spcBef>
              <a:spcAft>
                <a:spcPts val="0"/>
              </a:spcAft>
            </a:pPr>
            <a:r>
              <a:rPr lang="en-US"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0" marR="0">
              <a:spcBef>
                <a:spcPts val="0"/>
              </a:spcBef>
              <a:spcAft>
                <a:spcPts val="0"/>
              </a:spcAft>
            </a:pPr>
            <a:r>
              <a:rPr lang="en-US"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The section of this exposure draft entitled “Fundamental Aspects of the Proposed Standard” provides more information about the changes introduced by this proposed SAS.</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0" marR="0" algn="just">
              <a:spcBef>
                <a:spcPts val="0"/>
              </a:spcBef>
              <a:spcAft>
                <a:spcPts val="0"/>
              </a:spcAft>
            </a:pPr>
            <a:r>
              <a:rPr lang="en-US" sz="18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endParaRPr lang="en-US" sz="1800" dirty="0">
              <a:solidFill>
                <a:srgbClr val="000000"/>
              </a:solidFill>
              <a:effectLst/>
              <a:latin typeface="Symbol" panose="05050102010706020507" pitchFamily="18" charset="2"/>
              <a:ea typeface="Calibri" panose="020F0502020204030204" pitchFamily="34" charset="0"/>
              <a:cs typeface="Calibri" panose="020F0502020204030204" pitchFamily="34" charset="0"/>
            </a:endParaRPr>
          </a:p>
          <a:p>
            <a:pPr marL="0" marR="0">
              <a:spcBef>
                <a:spcPts val="0"/>
              </a:spcBef>
              <a:spcAft>
                <a:spcPts val="0"/>
              </a:spcAft>
            </a:pPr>
            <a:r>
              <a:rPr lang="en-US" sz="1800" b="1" dirty="0">
                <a:solidFill>
                  <a:srgbClr val="00B050"/>
                </a:solidFill>
                <a:effectLst/>
                <a:latin typeface="Arial" panose="020B0604020202020204" pitchFamily="34" charset="0"/>
                <a:ea typeface="Calibri" panose="020F0502020204030204" pitchFamily="34" charset="0"/>
              </a:rPr>
              <a:t>The following are more specific bullets.</a:t>
            </a:r>
            <a:endParaRPr lang="en-US" sz="18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pPr marL="0" marR="0" algn="just">
              <a:lnSpc>
                <a:spcPts val="1400"/>
              </a:lnSpc>
              <a:spcBef>
                <a:spcPts val="0"/>
              </a:spcBef>
              <a:spcAft>
                <a:spcPts val="0"/>
              </a:spcAft>
            </a:pPr>
            <a:r>
              <a:rPr lang="en-US" sz="1800" b="1" dirty="0">
                <a:effectLst/>
                <a:latin typeface="Arial" panose="020B0604020202020204" pitchFamily="34" charset="0"/>
                <a:ea typeface="Calibri" panose="020F0502020204030204" pitchFamily="34" charset="0"/>
              </a:rPr>
              <a:t>Fundamental Aspects of the Proposed Standard</a:t>
            </a:r>
            <a:endParaRPr lang="en-US" sz="1800" dirty="0">
              <a:effectLst/>
              <a:latin typeface="Calibri" panose="020F0502020204030204" pitchFamily="34" charset="0"/>
              <a:ea typeface="Calibri" panose="020F0502020204030204" pitchFamily="34" charset="0"/>
            </a:endParaRPr>
          </a:p>
          <a:p>
            <a:pPr marL="0" marR="306070" algn="just">
              <a:spcBef>
                <a:spcPts val="1215"/>
              </a:spcBef>
              <a:spcAft>
                <a:spcPts val="0"/>
              </a:spcAft>
            </a:pPr>
            <a:r>
              <a:rPr lang="en-US" sz="1800" dirty="0">
                <a:effectLst/>
                <a:latin typeface="Arial" panose="020B0604020202020204" pitchFamily="34" charset="0"/>
                <a:ea typeface="Calibri" panose="020F0502020204030204" pitchFamily="34" charset="0"/>
              </a:rPr>
              <a:t>The following summarizes what the ASB believes are the fundamental aspects of the proposed SAS.</a:t>
            </a:r>
            <a:endParaRPr lang="en-US" sz="18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Clarifies that all AU-C sections need to be applied in a group audit and establishes stronger links to the other AU-C sections, particularly the proposed QM SAS, AU-C section 230, </a:t>
            </a:r>
            <a:r>
              <a:rPr lang="en-US" sz="1800" i="1" dirty="0">
                <a:effectLst/>
                <a:latin typeface="Arial" panose="020B0604020202020204" pitchFamily="34" charset="0"/>
                <a:ea typeface="Times New Roman" panose="02020603050405020304" pitchFamily="18" charset="0"/>
              </a:rPr>
              <a:t>Audit Documentation</a:t>
            </a:r>
            <a:r>
              <a:rPr lang="en-US" sz="1800" dirty="0">
                <a:effectLst/>
                <a:latin typeface="Arial" panose="020B0604020202020204" pitchFamily="34" charset="0"/>
                <a:ea typeface="Times New Roman" panose="02020603050405020304" pitchFamily="18" charset="0"/>
              </a:rPr>
              <a:t>; AU-C section 300, </a:t>
            </a:r>
            <a:r>
              <a:rPr lang="en-US" sz="1800" i="1" dirty="0">
                <a:effectLst/>
                <a:latin typeface="Arial" panose="020B0604020202020204" pitchFamily="34" charset="0"/>
                <a:ea typeface="Times New Roman" panose="02020603050405020304" pitchFamily="18" charset="0"/>
              </a:rPr>
              <a:t>Planning an Audit</a:t>
            </a:r>
            <a:r>
              <a:rPr lang="en-US" sz="1800" dirty="0">
                <a:effectLst/>
                <a:latin typeface="Arial" panose="020B0604020202020204" pitchFamily="34" charset="0"/>
                <a:ea typeface="Times New Roman" panose="02020603050405020304" pitchFamily="18" charset="0"/>
              </a:rPr>
              <a:t>; AU-C section 315, </a:t>
            </a:r>
            <a:r>
              <a:rPr lang="en-US" sz="1800" i="1" dirty="0">
                <a:effectLst/>
                <a:latin typeface="Arial" panose="020B0604020202020204" pitchFamily="34" charset="0"/>
                <a:ea typeface="Times New Roman" panose="02020603050405020304" pitchFamily="18" charset="0"/>
              </a:rPr>
              <a:t>Identifying and Assessing the Risks of Material Misstatement Through Understanding the Entity and its Environment</a:t>
            </a:r>
            <a:r>
              <a:rPr lang="en-US" sz="1800" dirty="0">
                <a:effectLst/>
                <a:latin typeface="Arial" panose="020B0604020202020204" pitchFamily="34" charset="0"/>
                <a:ea typeface="Times New Roman" panose="02020603050405020304" pitchFamily="18" charset="0"/>
              </a:rPr>
              <a:t>; and AU-C section 330, </a:t>
            </a:r>
            <a:r>
              <a:rPr lang="en-US" sz="1800" i="1" dirty="0">
                <a:effectLst/>
                <a:latin typeface="Arial" panose="020B0604020202020204" pitchFamily="34" charset="0"/>
                <a:ea typeface="Times New Roman" panose="02020603050405020304" pitchFamily="18" charset="0"/>
              </a:rPr>
              <a:t>Performing Audit Procedures in Response to Assessed Risks and Evaluating the Audit Evidence Obtained</a:t>
            </a:r>
            <a:r>
              <a:rPr lang="en-US" sz="1800" dirty="0">
                <a:effectLst/>
                <a:latin typeface="Arial" panose="020B0604020202020204" pitchFamily="34" charset="0"/>
                <a:ea typeface="Times New Roman" panose="02020603050405020304" pitchFamily="18" charset="0"/>
              </a:rPr>
              <a:t>. The requirements and application material in the proposed SAS build on, and are consistent with, the principles and requirements in those AU-C sections.</a:t>
            </a:r>
            <a:endParaRPr lang="en-US" sz="18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800" dirty="0">
                <a:solidFill>
                  <a:srgbClr val="4A4A4A"/>
                </a:solidFill>
                <a:effectLst/>
                <a:latin typeface="Arial" panose="020B0604020202020204" pitchFamily="34" charset="0"/>
                <a:ea typeface="Times New Roman" panose="02020603050405020304" pitchFamily="18" charset="0"/>
              </a:rPr>
              <a:t>Includes a subsection in each section of the proposed SAS that provides considerations for the group auditor when component auditors are involved and identifies those subsections as such. This provides scalability for circumstances in which the group auditor does not involve component auditors and makes it easier for the group auditor to identify which requirements apply and which do not</a:t>
            </a:r>
            <a:endParaRPr lang="en-US" sz="1800" dirty="0">
              <a:solidFill>
                <a:srgbClr val="4A4A4A"/>
              </a:solidFill>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Revises the scope and applicability of extant AU-C section 600 (the entry point into the AU-C section) by </a:t>
            </a:r>
            <a:endParaRPr lang="en-US" sz="18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revising the definition of </a:t>
            </a:r>
            <a:r>
              <a:rPr lang="en-US" sz="1800" i="1" dirty="0">
                <a:effectLst/>
                <a:latin typeface="Arial" panose="020B0604020202020204" pitchFamily="34" charset="0"/>
                <a:ea typeface="Times New Roman" panose="02020603050405020304" pitchFamily="18" charset="0"/>
              </a:rPr>
              <a:t>group financial statements</a:t>
            </a:r>
            <a:r>
              <a:rPr lang="en-US" sz="1800" dirty="0">
                <a:effectLst/>
                <a:latin typeface="Arial" panose="020B0604020202020204" pitchFamily="34" charset="0"/>
                <a:ea typeface="Times New Roman" panose="02020603050405020304" pitchFamily="18" charset="0"/>
              </a:rPr>
              <a:t> as financial statements that include the financial information of more than one entity or business unit through a consolidation process.</a:t>
            </a:r>
            <a:endParaRPr lang="en-US" sz="18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800" dirty="0">
                <a:solidFill>
                  <a:srgbClr val="000000"/>
                </a:solidFill>
                <a:effectLst/>
                <a:latin typeface="Arial" panose="020B0604020202020204" pitchFamily="34" charset="0"/>
                <a:ea typeface="Times New Roman" panose="02020603050405020304" pitchFamily="18" charset="0"/>
              </a:rPr>
              <a:t>clarifying that the consolidation process includes consolidation, proportionate consolidation, inclusion, or an equity method of accounting; the presentation in combined financial statements of the financial information of entities or business units that are under common control or common management; and the aggregation of the financial information of entities or business units such as branches or divisions.</a:t>
            </a:r>
            <a:endParaRPr lang="en-US" sz="18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6070"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Introduces a principles-based approach that is adaptable to a wide variety of circumstances, and scalable for audits of groups of different complexity, for example by</a:t>
            </a:r>
            <a:endParaRPr lang="en-US" sz="1800" dirty="0">
              <a:effectLst/>
              <a:latin typeface="Times New Roman" panose="02020603050405020304" pitchFamily="18" charset="0"/>
              <a:ea typeface="Calibri" panose="020F0502020204030204" pitchFamily="34" charset="0"/>
            </a:endParaRPr>
          </a:p>
          <a:p>
            <a:pPr marL="457200" marR="306070"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focusing on identifying, assessing, and responding to the risks of material misstatement; and</a:t>
            </a:r>
            <a:endParaRPr lang="en-US" sz="18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including separate sections throughout the proposed SAS to highlight the requirements and application material for circumstances when component auditors are involved.</a:t>
            </a:r>
            <a:endParaRPr lang="en-US" sz="1800" dirty="0">
              <a:effectLst/>
              <a:latin typeface="Times New Roman" panose="02020603050405020304" pitchFamily="18" charset="0"/>
              <a:ea typeface="Calibri" panose="020F0502020204030204" pitchFamily="34" charset="0"/>
            </a:endParaRPr>
          </a:p>
          <a:p>
            <a:pPr marL="457200" marR="306070" algn="just">
              <a:spcBef>
                <a:spcPts val="1215"/>
              </a:spcBef>
              <a:spcAft>
                <a:spcPts val="0"/>
              </a:spcAft>
            </a:pPr>
            <a:r>
              <a:rPr lang="en-US" sz="1800" dirty="0">
                <a:effectLst/>
                <a:latin typeface="Arial" panose="020B0604020202020204" pitchFamily="34" charset="0"/>
                <a:ea typeface="Calibri" panose="020F0502020204030204" pitchFamily="34" charset="0"/>
              </a:rPr>
              <a:t>Under the risk-based approach in the proposed SAS, there is no longer a requirement for the group auditor to identify significant components and audit those components. Rather, the group auditor determines an appropriate approach to obtain sufficient appropriate audit evidence to address assessed risks of material misstatement of the group financial statements, which may, and often will, involve audit procedures being performed at the component level.</a:t>
            </a:r>
            <a:endParaRPr lang="en-US" sz="1800" dirty="0">
              <a:effectLst/>
              <a:latin typeface="Times New Roman" panose="02020603050405020304" pitchFamily="18" charset="0"/>
              <a:ea typeface="Calibri" panose="020F0502020204030204" pitchFamily="34" charset="0"/>
            </a:endParaRPr>
          </a:p>
          <a:p>
            <a:pPr marL="0" marR="301625"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6070"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Establishes a framework for planning and performing a group audit engagement. The framework</a:t>
            </a:r>
            <a:endParaRPr lang="en-US" sz="1800" dirty="0">
              <a:effectLst/>
              <a:latin typeface="Times New Roman" panose="02020603050405020304" pitchFamily="18" charset="0"/>
              <a:ea typeface="Calibri" panose="020F0502020204030204" pitchFamily="34" charset="0"/>
            </a:endParaRPr>
          </a:p>
          <a:p>
            <a:pPr marL="457200" marR="306070"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emphasizes special considerations for establishing the overall group audit strategy and group audit plan and highlights the importance of involving component auditors throughout all phases of a group audit. </a:t>
            </a:r>
            <a:endParaRPr lang="en-US" sz="18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focuses the group auditor’s attention on identifying, assessing, and responding to the risks of material misstatement of the group financial statements, and emphasizes the importance of designing and performing procedures that are appropriate to respond to those assessed risks of material misstatement.</a:t>
            </a:r>
            <a:endParaRPr lang="en-US" sz="18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Enhances the documentation requirements and application material to emphasize the linkage to the requirements in AU-C section 230 and the documentation requirements in other relevant AU-Cs, and to clarify what the group auditor  may need to document in different situations, including when there are restrictions on access to component auditor audit documentation.</a:t>
            </a:r>
            <a:endParaRPr lang="en-US" sz="18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Clarifies how to address restrictions on access to people and information in a group audit, including restrictions on access to component management, those charged with governa­nce of the component, component auditors, or information at the components.</a:t>
            </a:r>
            <a:endParaRPr lang="en-US" sz="18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Clarifies how the requirements in the proposed QM SAS apply to manage and achieve audit quality in a group audit, including sufficient and appropriate resources to perform the engagement, and the direction and supervision of the engagement team and the review of their work.</a:t>
            </a:r>
            <a:endParaRPr lang="en-US" sz="18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Emphasizes the importance of professional skepticism, including when </a:t>
            </a:r>
            <a:endParaRPr lang="en-US" sz="18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determining the direction, supervision, and review of the component auditor’s work; and</a:t>
            </a:r>
            <a:endParaRPr lang="en-US" sz="18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making the group auditor’s evaluation of whether sufficient appropriate audit evidence has been obtained (including by component auditors) to provide a basis for forming an opinion on the group financial statements.</a:t>
            </a:r>
            <a:endParaRPr lang="en-US" sz="18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Strengthens and clarifies</a:t>
            </a:r>
            <a:endParaRPr lang="en-US" sz="18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communications between the group auditor and component auditors, emphasizing the importance of two-way communications. </a:t>
            </a:r>
            <a:endParaRPr lang="en-US" sz="18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various aspects of the group auditor’s interaction with component auditors, including communicating relevant ethical requirements, determining competence and capabilities of the component auditor, and determining the appropriate nature, timing, and extent of involvement by the group auditor in the work of the component auditor.</a:t>
            </a:r>
            <a:endParaRPr lang="en-US" sz="18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800" dirty="0">
                <a:effectLst/>
                <a:latin typeface="Arial" panose="020B0604020202020204" pitchFamily="34"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Calibri" panose="020F0502020204030204" pitchFamily="34" charset="0"/>
              </a:rPr>
              <a:t>Includes all the paragraphs related to making reference together in one section within the proposed SAS, located towards the end of the proposed SAS.</a:t>
            </a:r>
            <a:endParaRPr lang="en-US" sz="1800" dirty="0">
              <a:effectLst/>
              <a:latin typeface="Times New Roman" panose="02020603050405020304" pitchFamily="18"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29</a:t>
            </a:fld>
            <a:endParaRPr lang="en-US" dirty="0"/>
          </a:p>
        </p:txBody>
      </p:sp>
    </p:spTree>
    <p:extLst>
      <p:ext uri="{BB962C8B-B14F-4D97-AF65-F5344CB8AC3E}">
        <p14:creationId xmlns:p14="http://schemas.microsoft.com/office/powerpoint/2010/main" val="14294139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solidFill>
                  <a:srgbClr val="00B050"/>
                </a:solidFill>
                <a:effectLst/>
                <a:latin typeface="Arial" panose="020B0604020202020204" pitchFamily="34" charset="0"/>
                <a:ea typeface="Calibri" panose="020F0502020204030204" pitchFamily="34" charset="0"/>
              </a:rPr>
              <a:t>The following are more specific bullets.</a:t>
            </a:r>
            <a:endParaRPr lang="en-US" sz="12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Calibri" panose="020F0502020204030204" pitchFamily="34" charset="0"/>
              <a:ea typeface="Calibri" panose="020F0502020204030204" pitchFamily="34" charset="0"/>
            </a:endParaRPr>
          </a:p>
          <a:p>
            <a:pPr marL="0" marR="0" algn="just">
              <a:lnSpc>
                <a:spcPts val="1400"/>
              </a:lnSpc>
              <a:spcBef>
                <a:spcPts val="0"/>
              </a:spcBef>
              <a:spcAft>
                <a:spcPts val="0"/>
              </a:spcAft>
            </a:pPr>
            <a:r>
              <a:rPr lang="en-US" sz="1200" b="1" dirty="0">
                <a:effectLst/>
                <a:latin typeface="Arial" panose="020B0604020202020204" pitchFamily="34" charset="0"/>
                <a:ea typeface="Calibri" panose="020F0502020204030204" pitchFamily="34" charset="0"/>
              </a:rPr>
              <a:t>Fundamental Aspects of the Proposed Standard</a:t>
            </a:r>
            <a:endParaRPr lang="en-US" sz="1200" dirty="0">
              <a:effectLst/>
              <a:latin typeface="Calibri" panose="020F0502020204030204" pitchFamily="34" charset="0"/>
              <a:ea typeface="Calibri" panose="020F0502020204030204" pitchFamily="34" charset="0"/>
            </a:endParaRPr>
          </a:p>
          <a:p>
            <a:pPr marL="0" marR="306070" algn="just">
              <a:spcBef>
                <a:spcPts val="1215"/>
              </a:spcBef>
              <a:spcAft>
                <a:spcPts val="0"/>
              </a:spcAft>
            </a:pPr>
            <a:r>
              <a:rPr lang="en-US" sz="1200" dirty="0">
                <a:effectLst/>
                <a:latin typeface="Arial" panose="020B0604020202020204" pitchFamily="34" charset="0"/>
                <a:ea typeface="Calibri" panose="020F0502020204030204" pitchFamily="34" charset="0"/>
              </a:rPr>
              <a:t>The following summarizes what the ASB believes are the fundamental aspects of the proposed SAS.</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Clarifies that all AU-C sections need to be applied in a group audit and establishes stronger links to the other AU-C sections, particularly the proposed QM SAS, AU-C section 230, </a:t>
            </a:r>
            <a:r>
              <a:rPr lang="en-US" sz="1200" i="1" dirty="0">
                <a:effectLst/>
                <a:latin typeface="Arial" panose="020B0604020202020204" pitchFamily="34" charset="0"/>
                <a:ea typeface="Times New Roman" panose="02020603050405020304" pitchFamily="18" charset="0"/>
              </a:rPr>
              <a:t>Audit Documentation</a:t>
            </a:r>
            <a:r>
              <a:rPr lang="en-US" sz="1200" dirty="0">
                <a:effectLst/>
                <a:latin typeface="Arial" panose="020B0604020202020204" pitchFamily="34" charset="0"/>
                <a:ea typeface="Times New Roman" panose="02020603050405020304" pitchFamily="18" charset="0"/>
              </a:rPr>
              <a:t>; AU-C section 300, </a:t>
            </a:r>
            <a:r>
              <a:rPr lang="en-US" sz="1200" i="1" dirty="0">
                <a:effectLst/>
                <a:latin typeface="Arial" panose="020B0604020202020204" pitchFamily="34" charset="0"/>
                <a:ea typeface="Times New Roman" panose="02020603050405020304" pitchFamily="18" charset="0"/>
              </a:rPr>
              <a:t>Planning an Audit</a:t>
            </a:r>
            <a:r>
              <a:rPr lang="en-US" sz="1200" dirty="0">
                <a:effectLst/>
                <a:latin typeface="Arial" panose="020B0604020202020204" pitchFamily="34" charset="0"/>
                <a:ea typeface="Times New Roman" panose="02020603050405020304" pitchFamily="18" charset="0"/>
              </a:rPr>
              <a:t>; AU-C section 315, </a:t>
            </a:r>
            <a:r>
              <a:rPr lang="en-US" sz="1200" i="1" dirty="0">
                <a:effectLst/>
                <a:latin typeface="Arial" panose="020B0604020202020204" pitchFamily="34" charset="0"/>
                <a:ea typeface="Times New Roman" panose="02020603050405020304" pitchFamily="18" charset="0"/>
              </a:rPr>
              <a:t>Identifying and Assessing the Risks of Material Misstatement Through Understanding the Entity and its Environment</a:t>
            </a:r>
            <a:r>
              <a:rPr lang="en-US" sz="1200" dirty="0">
                <a:effectLst/>
                <a:latin typeface="Arial" panose="020B0604020202020204" pitchFamily="34" charset="0"/>
                <a:ea typeface="Times New Roman" panose="02020603050405020304" pitchFamily="18" charset="0"/>
              </a:rPr>
              <a:t>; and AU-C section 330, </a:t>
            </a:r>
            <a:r>
              <a:rPr lang="en-US" sz="1200" i="1" dirty="0">
                <a:effectLst/>
                <a:latin typeface="Arial" panose="020B0604020202020204" pitchFamily="34" charset="0"/>
                <a:ea typeface="Times New Roman" panose="02020603050405020304" pitchFamily="18" charset="0"/>
              </a:rPr>
              <a:t>Performing Audit Procedures in Response to Assessed Risks and Evaluating the Audit Evidence Obtained</a:t>
            </a:r>
            <a:r>
              <a:rPr lang="en-US" sz="1200" dirty="0">
                <a:effectLst/>
                <a:latin typeface="Arial" panose="020B0604020202020204" pitchFamily="34" charset="0"/>
                <a:ea typeface="Times New Roman" panose="02020603050405020304" pitchFamily="18" charset="0"/>
              </a:rPr>
              <a:t>. The requirements and application material in the proposed SAS build on, and are consistent with, the principles and requirements in those AU-C sections.</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solidFill>
                  <a:srgbClr val="4A4A4A"/>
                </a:solidFill>
                <a:effectLst/>
                <a:latin typeface="Arial" panose="020B0604020202020204" pitchFamily="34" charset="0"/>
                <a:ea typeface="Times New Roman" panose="02020603050405020304" pitchFamily="18" charset="0"/>
              </a:rPr>
              <a:t>Includes a subsection in each section of the proposed SAS that provides considerations for the group auditor when component auditors are involved and identifies those subsections as such. This provides scalability for circumstances in which the group auditor does not involve component auditors and makes it easier for the group auditor to identify which requirements apply and which do not</a:t>
            </a:r>
            <a:endParaRPr lang="en-US" sz="1200" dirty="0">
              <a:solidFill>
                <a:srgbClr val="4A4A4A"/>
              </a:solidFill>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Revises the scope and applicability of extant AU-C section 600 (the entry point into the AU-C section) by </a:t>
            </a:r>
            <a:endParaRPr lang="en-US" sz="12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revising the definition of </a:t>
            </a:r>
            <a:r>
              <a:rPr lang="en-US" sz="1200" i="1" dirty="0">
                <a:effectLst/>
                <a:latin typeface="Arial" panose="020B0604020202020204" pitchFamily="34" charset="0"/>
                <a:ea typeface="Times New Roman" panose="02020603050405020304" pitchFamily="18" charset="0"/>
              </a:rPr>
              <a:t>group financial statements</a:t>
            </a:r>
            <a:r>
              <a:rPr lang="en-US" sz="1200" dirty="0">
                <a:effectLst/>
                <a:latin typeface="Arial" panose="020B0604020202020204" pitchFamily="34" charset="0"/>
                <a:ea typeface="Times New Roman" panose="02020603050405020304" pitchFamily="18" charset="0"/>
              </a:rPr>
              <a:t> as financial statements that include the financial information of more than one entity or business unit through a consolidation process.</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solidFill>
                  <a:srgbClr val="000000"/>
                </a:solidFill>
                <a:effectLst/>
                <a:latin typeface="Arial" panose="020B0604020202020204" pitchFamily="34" charset="0"/>
                <a:ea typeface="Times New Roman" panose="02020603050405020304" pitchFamily="18" charset="0"/>
              </a:rPr>
              <a:t>clarifying that the consolidation process includes consolidation, proportionate consolidation, inclusion, or an equity method of accounting; the presentation in combined financial statements of the financial information of entities or business units that are under common control or common management; and the aggregation of the financial information of entities or business units such as branches or divisions.</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Introduces a principles-based approach that is adaptable to a wide variety of circumstances, and scalable for audits of groups of different complexity, for example by</a:t>
            </a:r>
            <a:endParaRPr lang="en-US" sz="1200" dirty="0">
              <a:effectLst/>
              <a:latin typeface="Times New Roman" panose="02020603050405020304" pitchFamily="18" charset="0"/>
              <a:ea typeface="Calibri" panose="020F0502020204030204" pitchFamily="34" charset="0"/>
            </a:endParaRPr>
          </a:p>
          <a:p>
            <a:pPr marL="457200" marR="306070"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focusing on identifying, assessing, and responding to the risks of material misstatement; and</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including separate sections throughout the proposed SAS to highlight the requirements and application material for circumstances when component auditors are involved.</a:t>
            </a:r>
            <a:endParaRPr lang="en-US" sz="1200" dirty="0">
              <a:effectLst/>
              <a:latin typeface="Times New Roman" panose="02020603050405020304" pitchFamily="18" charset="0"/>
              <a:ea typeface="Calibri" panose="020F0502020204030204" pitchFamily="34" charset="0"/>
            </a:endParaRPr>
          </a:p>
          <a:p>
            <a:pPr marL="457200" marR="306070" algn="just">
              <a:spcBef>
                <a:spcPts val="1215"/>
              </a:spcBef>
              <a:spcAft>
                <a:spcPts val="0"/>
              </a:spcAft>
            </a:pPr>
            <a:r>
              <a:rPr lang="en-US" sz="1200" dirty="0">
                <a:effectLst/>
                <a:latin typeface="Arial" panose="020B0604020202020204" pitchFamily="34" charset="0"/>
                <a:ea typeface="Calibri" panose="020F0502020204030204" pitchFamily="34" charset="0"/>
              </a:rPr>
              <a:t>Under the risk-based approach in the proposed SAS, there is no longer a requirement for the group auditor to identify significant components and audit those components. Rather, the group auditor determines an appropriate approach to obtain sufficient appropriate audit evidence to address assessed risks of material misstatement of the group financial statements, which may, and often will, involve audit procedures being performed at the component level.</a:t>
            </a:r>
            <a:endParaRPr lang="en-US" sz="1200" dirty="0">
              <a:effectLst/>
              <a:latin typeface="Times New Roman" panose="02020603050405020304" pitchFamily="18" charset="0"/>
              <a:ea typeface="Calibri" panose="020F0502020204030204" pitchFamily="34" charset="0"/>
            </a:endParaRPr>
          </a:p>
          <a:p>
            <a:pPr marL="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Establishes a framework for planning and performing a group audit engagement. The framework</a:t>
            </a:r>
            <a:endParaRPr lang="en-US" sz="1200" dirty="0">
              <a:effectLst/>
              <a:latin typeface="Times New Roman" panose="02020603050405020304" pitchFamily="18" charset="0"/>
              <a:ea typeface="Calibri" panose="020F0502020204030204" pitchFamily="34" charset="0"/>
            </a:endParaRPr>
          </a:p>
          <a:p>
            <a:pPr marL="457200" marR="306070"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emphasizes special considerations for establishing the overall group audit strategy and group audit plan and highlights the importance of involving component auditors throughout all phases of a group audit. </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focuses the group auditor’s attention on identifying, assessing, and responding to the risks of material misstatement of the group financial statements, and emphasizes the importance of designing and performing procedures that are appropriate to respond to those assessed risks of material misstatement.</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Enhances the documentation requirements and application material to emphasize the linkage to the requirements in AU-C section 230 and the documentation requirements in other relevant AU-Cs, and to clarify what the group auditor  may need to document in different situations, including when there are restrictions on access to component auditor audit documentation.</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Clarifies how to address restrictions on access to people and information in a group audit, including restrictions on access to component management, those charged with governa­nce of the component, component auditors, or information at the components.</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Clarifies how the requirements in the proposed QM SAS apply to manage and achieve audit quality in a group audit, including sufficient and appropriate resources to perform the engagement, and the direction and supervision of the engagement team and the review of their work.</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Emphasizes the importance of professional skepticism, including when </a:t>
            </a:r>
            <a:endParaRPr lang="en-US" sz="12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determining the direction, supervision, and review of the component auditor’s work; and</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making the group auditor’s evaluation of whether sufficient appropriate audit evidence has been obtained (including by component auditors) to provide a basis for forming an opinion on the group financial statements.</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Strengthens and clarifies</a:t>
            </a:r>
            <a:endParaRPr lang="en-US" sz="12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communications between the group auditor and component auditors, emphasizing the importance of two-way communications. </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various aspects of the group auditor’s interaction with component auditors, including communicating relevant ethical requirements, determining competence and capabilities of the component auditor, and determining the appropriate nature, timing, and extent of involvement by the group auditor in the work of the component auditor.</a:t>
            </a:r>
            <a:endParaRPr lang="en-US" sz="12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Calibri" panose="020F0502020204030204" pitchFamily="34" charset="0"/>
              </a:rPr>
              <a:t>Includes all the paragraphs related to making reference together in one section within the proposed SAS, located towards the end of the proposed SAS.</a:t>
            </a:r>
            <a:endParaRPr lang="en-US" sz="1200" dirty="0">
              <a:effectLst/>
              <a:latin typeface="Times New Roman" panose="02020603050405020304" pitchFamily="18"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30</a:t>
            </a:fld>
            <a:endParaRPr lang="en-US" dirty="0"/>
          </a:p>
        </p:txBody>
      </p:sp>
    </p:spTree>
    <p:extLst>
      <p:ext uri="{BB962C8B-B14F-4D97-AF65-F5344CB8AC3E}">
        <p14:creationId xmlns:p14="http://schemas.microsoft.com/office/powerpoint/2010/main" val="5913446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solidFill>
                  <a:srgbClr val="00B050"/>
                </a:solidFill>
                <a:effectLst/>
                <a:latin typeface="Arial" panose="020B0604020202020204" pitchFamily="34" charset="0"/>
                <a:ea typeface="Calibri" panose="020F0502020204030204" pitchFamily="34" charset="0"/>
              </a:rPr>
              <a:t>The following are more specific bullets.</a:t>
            </a:r>
            <a:endParaRPr lang="en-US" sz="12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Calibri" panose="020F0502020204030204" pitchFamily="34" charset="0"/>
              <a:ea typeface="Calibri" panose="020F0502020204030204" pitchFamily="34" charset="0"/>
            </a:endParaRPr>
          </a:p>
          <a:p>
            <a:pPr marL="0" marR="0" algn="just">
              <a:lnSpc>
                <a:spcPts val="1400"/>
              </a:lnSpc>
              <a:spcBef>
                <a:spcPts val="0"/>
              </a:spcBef>
              <a:spcAft>
                <a:spcPts val="0"/>
              </a:spcAft>
            </a:pPr>
            <a:r>
              <a:rPr lang="en-US" sz="1200" b="1" dirty="0">
                <a:effectLst/>
                <a:latin typeface="Arial" panose="020B0604020202020204" pitchFamily="34" charset="0"/>
                <a:ea typeface="Calibri" panose="020F0502020204030204" pitchFamily="34" charset="0"/>
              </a:rPr>
              <a:t>Fundamental Aspects of the Proposed Standard</a:t>
            </a:r>
            <a:endParaRPr lang="en-US" sz="1200" dirty="0">
              <a:effectLst/>
              <a:latin typeface="Calibri" panose="020F0502020204030204" pitchFamily="34" charset="0"/>
              <a:ea typeface="Calibri" panose="020F0502020204030204" pitchFamily="34" charset="0"/>
            </a:endParaRPr>
          </a:p>
          <a:p>
            <a:pPr marL="0" marR="306070" algn="just">
              <a:spcBef>
                <a:spcPts val="1215"/>
              </a:spcBef>
              <a:spcAft>
                <a:spcPts val="0"/>
              </a:spcAft>
            </a:pPr>
            <a:r>
              <a:rPr lang="en-US" sz="1200" dirty="0">
                <a:effectLst/>
                <a:latin typeface="Arial" panose="020B0604020202020204" pitchFamily="34" charset="0"/>
                <a:ea typeface="Calibri" panose="020F0502020204030204" pitchFamily="34" charset="0"/>
              </a:rPr>
              <a:t>The following summarizes what the ASB believes are the fundamental aspects of the proposed SAS.</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Clarifies that all AU-C sections need to be applied in a group audit and establishes stronger links to the other AU-C sections, particularly the proposed QM SAS, AU-C section 230, </a:t>
            </a:r>
            <a:r>
              <a:rPr lang="en-US" sz="1200" i="1" dirty="0">
                <a:effectLst/>
                <a:latin typeface="Arial" panose="020B0604020202020204" pitchFamily="34" charset="0"/>
                <a:ea typeface="Times New Roman" panose="02020603050405020304" pitchFamily="18" charset="0"/>
              </a:rPr>
              <a:t>Audit Documentation</a:t>
            </a:r>
            <a:r>
              <a:rPr lang="en-US" sz="1200" dirty="0">
                <a:effectLst/>
                <a:latin typeface="Arial" panose="020B0604020202020204" pitchFamily="34" charset="0"/>
                <a:ea typeface="Times New Roman" panose="02020603050405020304" pitchFamily="18" charset="0"/>
              </a:rPr>
              <a:t>; AU-C section 300, </a:t>
            </a:r>
            <a:r>
              <a:rPr lang="en-US" sz="1200" i="1" dirty="0">
                <a:effectLst/>
                <a:latin typeface="Arial" panose="020B0604020202020204" pitchFamily="34" charset="0"/>
                <a:ea typeface="Times New Roman" panose="02020603050405020304" pitchFamily="18" charset="0"/>
              </a:rPr>
              <a:t>Planning an Audit</a:t>
            </a:r>
            <a:r>
              <a:rPr lang="en-US" sz="1200" dirty="0">
                <a:effectLst/>
                <a:latin typeface="Arial" panose="020B0604020202020204" pitchFamily="34" charset="0"/>
                <a:ea typeface="Times New Roman" panose="02020603050405020304" pitchFamily="18" charset="0"/>
              </a:rPr>
              <a:t>; AU-C section 315, </a:t>
            </a:r>
            <a:r>
              <a:rPr lang="en-US" sz="1200" i="1" dirty="0">
                <a:effectLst/>
                <a:latin typeface="Arial" panose="020B0604020202020204" pitchFamily="34" charset="0"/>
                <a:ea typeface="Times New Roman" panose="02020603050405020304" pitchFamily="18" charset="0"/>
              </a:rPr>
              <a:t>Identifying and Assessing the Risks of Material Misstatement Through Understanding the Entity and its Environment</a:t>
            </a:r>
            <a:r>
              <a:rPr lang="en-US" sz="1200" dirty="0">
                <a:effectLst/>
                <a:latin typeface="Arial" panose="020B0604020202020204" pitchFamily="34" charset="0"/>
                <a:ea typeface="Times New Roman" panose="02020603050405020304" pitchFamily="18" charset="0"/>
              </a:rPr>
              <a:t>; and AU-C section 330, </a:t>
            </a:r>
            <a:r>
              <a:rPr lang="en-US" sz="1200" i="1" dirty="0">
                <a:effectLst/>
                <a:latin typeface="Arial" panose="020B0604020202020204" pitchFamily="34" charset="0"/>
                <a:ea typeface="Times New Roman" panose="02020603050405020304" pitchFamily="18" charset="0"/>
              </a:rPr>
              <a:t>Performing Audit Procedures in Response to Assessed Risks and Evaluating the Audit Evidence Obtained</a:t>
            </a:r>
            <a:r>
              <a:rPr lang="en-US" sz="1200" dirty="0">
                <a:effectLst/>
                <a:latin typeface="Arial" panose="020B0604020202020204" pitchFamily="34" charset="0"/>
                <a:ea typeface="Times New Roman" panose="02020603050405020304" pitchFamily="18" charset="0"/>
              </a:rPr>
              <a:t>. The requirements and application material in the proposed SAS build on, and are consistent with, the principles and requirements in those AU-C sections.</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solidFill>
                  <a:srgbClr val="4A4A4A"/>
                </a:solidFill>
                <a:effectLst/>
                <a:latin typeface="Arial" panose="020B0604020202020204" pitchFamily="34" charset="0"/>
                <a:ea typeface="Times New Roman" panose="02020603050405020304" pitchFamily="18" charset="0"/>
              </a:rPr>
              <a:t>Includes a subsection in each section of the proposed SAS that provides considerations for the group auditor when component auditors are involved and identifies those subsections as such. This provides scalability for circumstances in which the group auditor does not involve component auditors and makes it easier for the group auditor to identify which requirements apply and which do not</a:t>
            </a:r>
            <a:endParaRPr lang="en-US" sz="1200" dirty="0">
              <a:solidFill>
                <a:srgbClr val="4A4A4A"/>
              </a:solidFill>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Revises the scope and applicability of extant AU-C section 600 (the entry point into the AU-C section) by </a:t>
            </a:r>
            <a:endParaRPr lang="en-US" sz="12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revising the definition of </a:t>
            </a:r>
            <a:r>
              <a:rPr lang="en-US" sz="1200" i="1" dirty="0">
                <a:effectLst/>
                <a:latin typeface="Arial" panose="020B0604020202020204" pitchFamily="34" charset="0"/>
                <a:ea typeface="Times New Roman" panose="02020603050405020304" pitchFamily="18" charset="0"/>
              </a:rPr>
              <a:t>group financial statements</a:t>
            </a:r>
            <a:r>
              <a:rPr lang="en-US" sz="1200" dirty="0">
                <a:effectLst/>
                <a:latin typeface="Arial" panose="020B0604020202020204" pitchFamily="34" charset="0"/>
                <a:ea typeface="Times New Roman" panose="02020603050405020304" pitchFamily="18" charset="0"/>
              </a:rPr>
              <a:t> as financial statements that include the financial information of more than one entity or business unit through a consolidation process.</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solidFill>
                  <a:srgbClr val="000000"/>
                </a:solidFill>
                <a:effectLst/>
                <a:latin typeface="Arial" panose="020B0604020202020204" pitchFamily="34" charset="0"/>
                <a:ea typeface="Times New Roman" panose="02020603050405020304" pitchFamily="18" charset="0"/>
              </a:rPr>
              <a:t>clarifying that the consolidation process includes consolidation, proportionate consolidation, inclusion, or an equity method of accounting; the presentation in combined financial statements of the financial information of entities or business units that are under common control or common management; and the aggregation of the financial information of entities or business units such as branches or divisions.</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Introduces a principles-based approach that is adaptable to a wide variety of circumstances, and scalable for audits of groups of different complexity, for example by</a:t>
            </a:r>
            <a:endParaRPr lang="en-US" sz="1200" dirty="0">
              <a:effectLst/>
              <a:latin typeface="Times New Roman" panose="02020603050405020304" pitchFamily="18" charset="0"/>
              <a:ea typeface="Calibri" panose="020F0502020204030204" pitchFamily="34" charset="0"/>
            </a:endParaRPr>
          </a:p>
          <a:p>
            <a:pPr marL="457200" marR="306070"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focusing on identifying, assessing, and responding to the risks of material misstatement; and</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including separate sections throughout the proposed SAS to highlight the requirements and application material for circumstances when component auditors are involved.</a:t>
            </a:r>
            <a:endParaRPr lang="en-US" sz="1200" dirty="0">
              <a:effectLst/>
              <a:latin typeface="Times New Roman" panose="02020603050405020304" pitchFamily="18" charset="0"/>
              <a:ea typeface="Calibri" panose="020F0502020204030204" pitchFamily="34" charset="0"/>
            </a:endParaRPr>
          </a:p>
          <a:p>
            <a:pPr marL="457200" marR="306070" algn="just">
              <a:spcBef>
                <a:spcPts val="1215"/>
              </a:spcBef>
              <a:spcAft>
                <a:spcPts val="0"/>
              </a:spcAft>
            </a:pPr>
            <a:r>
              <a:rPr lang="en-US" sz="1200" dirty="0">
                <a:effectLst/>
                <a:latin typeface="Arial" panose="020B0604020202020204" pitchFamily="34" charset="0"/>
                <a:ea typeface="Calibri" panose="020F0502020204030204" pitchFamily="34" charset="0"/>
              </a:rPr>
              <a:t>Under the risk-based approach in the proposed SAS, there is no longer a requirement for the group auditor to identify significant components and audit those components. Rather, the group auditor determines an appropriate approach to obtain sufficient appropriate audit evidence to address assessed risks of material misstatement of the group financial statements, which may, and often will, involve audit procedures being performed at the component level.</a:t>
            </a:r>
            <a:endParaRPr lang="en-US" sz="1200" dirty="0">
              <a:effectLst/>
              <a:latin typeface="Times New Roman" panose="02020603050405020304" pitchFamily="18" charset="0"/>
              <a:ea typeface="Calibri" panose="020F0502020204030204" pitchFamily="34" charset="0"/>
            </a:endParaRPr>
          </a:p>
          <a:p>
            <a:pPr marL="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Establishes a framework for planning and performing a group audit engagement. The framework</a:t>
            </a:r>
            <a:endParaRPr lang="en-US" sz="1200" dirty="0">
              <a:effectLst/>
              <a:latin typeface="Times New Roman" panose="02020603050405020304" pitchFamily="18" charset="0"/>
              <a:ea typeface="Calibri" panose="020F0502020204030204" pitchFamily="34" charset="0"/>
            </a:endParaRPr>
          </a:p>
          <a:p>
            <a:pPr marL="457200" marR="306070"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emphasizes special considerations for establishing the overall group audit strategy and group audit plan and highlights the importance of involving component auditors throughout all phases of a group audit. </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focuses the group auditor’s attention on identifying, assessing, and responding to the risks of material misstatement of the group financial statements, and emphasizes the importance of designing and performing procedures that are appropriate to respond to those assessed risks of material misstatement.</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Enhances the documentation requirements and application material to emphasize the linkage to the requirements in AU-C section 230 and the documentation requirements in other relevant AU-Cs, and to clarify what the group auditor  may need to document in different situations, including when there are restrictions on access to component auditor audit documentation.</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Clarifies how to address restrictions on access to people and information in a group audit, including restrictions on access to component management, those charged with governa­nce of the component, component auditors, or information at the components.</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Clarifies how the requirements in the proposed QM SAS apply to manage and achieve audit quality in a group audit, including sufficient and appropriate resources to perform the engagement, and the direction and supervision of the engagement team and the review of their work.</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Emphasizes the importance of professional skepticism, including when </a:t>
            </a:r>
            <a:endParaRPr lang="en-US" sz="12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determining the direction, supervision, and review of the component auditor’s work; and</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making the group auditor’s evaluation of whether sufficient appropriate audit evidence has been obtained (including by component auditors) to provide a basis for forming an opinion on the group financial statements.</a:t>
            </a:r>
            <a:endParaRPr lang="en-US" sz="1200" dirty="0">
              <a:effectLst/>
              <a:latin typeface="Times New Roman" panose="02020603050405020304" pitchFamily="18" charset="0"/>
              <a:ea typeface="Calibri" panose="020F0502020204030204" pitchFamily="34" charset="0"/>
            </a:endParaRPr>
          </a:p>
          <a:p>
            <a:pPr marL="342900" marR="306070" lvl="0" indent="-342900" algn="just">
              <a:spcBef>
                <a:spcPts val="1215"/>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Strengthens and clarifies</a:t>
            </a:r>
            <a:endParaRPr lang="en-US" sz="12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communications between the group auditor and component auditors, emphasizing the importance of two-way communications. </a:t>
            </a:r>
            <a:endParaRPr lang="en-US" sz="12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rPr>
              <a:t>various aspects of the group auditor’s interaction with component auditors, including communicating relevant ethical requirements, determining competence and capabilities of the component auditor, and determining the appropriate nature, timing, and extent of involvement by the group auditor in the work of the component auditor.</a:t>
            </a:r>
            <a:endParaRPr lang="en-US" sz="1200" dirty="0">
              <a:effectLst/>
              <a:latin typeface="Times New Roman" panose="02020603050405020304" pitchFamily="18" charset="0"/>
              <a:ea typeface="Calibri" panose="020F0502020204030204" pitchFamily="34" charset="0"/>
            </a:endParaRPr>
          </a:p>
          <a:p>
            <a:pPr marL="685800" marR="301625" algn="just">
              <a:spcBef>
                <a:spcPts val="0"/>
              </a:spcBef>
              <a:spcAft>
                <a:spcPts val="0"/>
              </a:spcAft>
            </a:pPr>
            <a:r>
              <a:rPr lang="en-US" sz="1200" dirty="0">
                <a:effectLst/>
                <a:latin typeface="Arial" panose="020B0604020202020204" pitchFamily="34" charset="0"/>
                <a:ea typeface="Calibri" panose="020F0502020204030204" pitchFamily="34" charset="0"/>
              </a:rPr>
              <a:t> </a:t>
            </a:r>
            <a:endParaRPr lang="en-US" sz="1200" dirty="0">
              <a:effectLst/>
              <a:latin typeface="Times New Roman" panose="02020603050405020304" pitchFamily="18" charset="0"/>
              <a:ea typeface="Calibri" panose="020F0502020204030204" pitchFamily="34" charset="0"/>
            </a:endParaRPr>
          </a:p>
          <a:p>
            <a:pPr marL="342900" marR="301625" lvl="0" indent="-342900" algn="just">
              <a:spcBef>
                <a:spcPts val="0"/>
              </a:spcBef>
              <a:spcAft>
                <a:spcPts val="0"/>
              </a:spcAft>
              <a:buFont typeface="Symbol" panose="05050102010706020507" pitchFamily="18" charset="2"/>
              <a:buChar char=""/>
            </a:pPr>
            <a:r>
              <a:rPr lang="en-US" sz="1200" dirty="0">
                <a:effectLst/>
                <a:latin typeface="Arial" panose="020B0604020202020204" pitchFamily="34" charset="0"/>
                <a:ea typeface="Calibri" panose="020F0502020204030204" pitchFamily="34" charset="0"/>
              </a:rPr>
              <a:t>Includes all the paragraphs related to making reference together in one section within the proposed SAS, located towards the end of the proposed SAS.</a:t>
            </a:r>
            <a:endParaRPr lang="en-US" sz="1200" dirty="0">
              <a:effectLst/>
              <a:latin typeface="Times New Roman" panose="02020603050405020304" pitchFamily="18"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31</a:t>
            </a:fld>
            <a:endParaRPr lang="en-US" dirty="0"/>
          </a:p>
        </p:txBody>
      </p:sp>
    </p:spTree>
    <p:extLst>
      <p:ext uri="{BB962C8B-B14F-4D97-AF65-F5344CB8AC3E}">
        <p14:creationId xmlns:p14="http://schemas.microsoft.com/office/powerpoint/2010/main" val="18952059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A8938E-0CF0-4BC1-AE6E-0A4718F69E25}" type="slidenum">
              <a:rPr lang="en-US" smtClean="0"/>
              <a:t>32</a:t>
            </a:fld>
            <a:endParaRPr lang="en-US" dirty="0"/>
          </a:p>
        </p:txBody>
      </p:sp>
    </p:spTree>
    <p:extLst>
      <p:ext uri="{BB962C8B-B14F-4D97-AF65-F5344CB8AC3E}">
        <p14:creationId xmlns:p14="http://schemas.microsoft.com/office/powerpoint/2010/main" val="1937897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3</a:t>
            </a:fld>
            <a:endParaRPr lang="en-US" dirty="0"/>
          </a:p>
        </p:txBody>
      </p:sp>
    </p:spTree>
    <p:extLst>
      <p:ext uri="{BB962C8B-B14F-4D97-AF65-F5344CB8AC3E}">
        <p14:creationId xmlns:p14="http://schemas.microsoft.com/office/powerpoint/2010/main" val="12428605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3F9647A-3E31-3A41-A4E9-ABE8D6F99CD0}" type="slidenum">
              <a:rPr lang="en-US" smtClean="0"/>
              <a:t>33</a:t>
            </a:fld>
            <a:endParaRPr lang="en-US" dirty="0"/>
          </a:p>
        </p:txBody>
      </p:sp>
    </p:spTree>
    <p:extLst>
      <p:ext uri="{BB962C8B-B14F-4D97-AF65-F5344CB8AC3E}">
        <p14:creationId xmlns:p14="http://schemas.microsoft.com/office/powerpoint/2010/main" val="14899640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3F9647A-3E31-3A41-A4E9-ABE8D6F99CD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39757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4</a:t>
            </a:fld>
            <a:endParaRPr lang="en-US" dirty="0"/>
          </a:p>
        </p:txBody>
      </p:sp>
    </p:spTree>
    <p:extLst>
      <p:ext uri="{BB962C8B-B14F-4D97-AF65-F5344CB8AC3E}">
        <p14:creationId xmlns:p14="http://schemas.microsoft.com/office/powerpoint/2010/main" val="3883593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AE313B-D82B-4AA2-AAC2-85C6753B397E}" type="slidenum">
              <a:rPr lang="en-US" smtClean="0"/>
              <a:t>5</a:t>
            </a:fld>
            <a:endParaRPr lang="en-US" dirty="0"/>
          </a:p>
        </p:txBody>
      </p:sp>
    </p:spTree>
    <p:extLst>
      <p:ext uri="{BB962C8B-B14F-4D97-AF65-F5344CB8AC3E}">
        <p14:creationId xmlns:p14="http://schemas.microsoft.com/office/powerpoint/2010/main" val="1433289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pPr>
            <a:r>
              <a:rPr lang="en-US" sz="2000" dirty="0"/>
              <a:t>Effective</a:t>
            </a:r>
            <a:r>
              <a:rPr lang="en-US" sz="2000" baseline="0" dirty="0"/>
              <a:t> dates of all these were pushed out a year in response to the pandemic</a:t>
            </a:r>
            <a:endParaRPr lang="en-US" sz="2000" dirty="0"/>
          </a:p>
        </p:txBody>
      </p:sp>
      <p:sp>
        <p:nvSpPr>
          <p:cNvPr id="4" name="Slide Number Placeholder 3"/>
          <p:cNvSpPr>
            <a:spLocks noGrp="1"/>
          </p:cNvSpPr>
          <p:nvPr>
            <p:ph type="sldNum" sz="quarter" idx="5"/>
          </p:nvPr>
        </p:nvSpPr>
        <p:spPr/>
        <p:txBody>
          <a:bodyPr/>
          <a:lstStyle/>
          <a:p>
            <a:fld id="{88AE313B-D82B-4AA2-AAC2-85C6753B397E}" type="slidenum">
              <a:rPr lang="en-US" smtClean="0"/>
              <a:t>7</a:t>
            </a:fld>
            <a:endParaRPr lang="en-US" dirty="0"/>
          </a:p>
        </p:txBody>
      </p:sp>
    </p:spTree>
    <p:extLst>
      <p:ext uri="{BB962C8B-B14F-4D97-AF65-F5344CB8AC3E}">
        <p14:creationId xmlns:p14="http://schemas.microsoft.com/office/powerpoint/2010/main" val="4119396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904">
              <a:defRPr/>
            </a:pPr>
            <a:endParaRPr lang="en-US" dirty="0"/>
          </a:p>
        </p:txBody>
      </p:sp>
      <p:sp>
        <p:nvSpPr>
          <p:cNvPr id="4" name="Slide Number Placeholder 3"/>
          <p:cNvSpPr>
            <a:spLocks noGrp="1"/>
          </p:cNvSpPr>
          <p:nvPr>
            <p:ph type="sldNum" sz="quarter" idx="5"/>
          </p:nvPr>
        </p:nvSpPr>
        <p:spPr/>
        <p:txBody>
          <a:bodyPr/>
          <a:lstStyle/>
          <a:p>
            <a:fld id="{F41ADA09-E399-4B74-BCDF-F0E5DD6C154A}" type="slidenum">
              <a:rPr lang="en-US" smtClean="0"/>
              <a:t>9</a:t>
            </a:fld>
            <a:endParaRPr lang="en-US" dirty="0"/>
          </a:p>
        </p:txBody>
      </p:sp>
    </p:spTree>
    <p:extLst>
      <p:ext uri="{BB962C8B-B14F-4D97-AF65-F5344CB8AC3E}">
        <p14:creationId xmlns:p14="http://schemas.microsoft.com/office/powerpoint/2010/main" val="744511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904">
              <a:defRPr/>
            </a:pPr>
            <a:r>
              <a:rPr lang="en-US" dirty="0"/>
              <a:t>misstatements, including omissions, are considered to be material if</a:t>
            </a:r>
            <a:r>
              <a:rPr lang="en-US" strike="sngStrike" dirty="0"/>
              <a:t> they</a:t>
            </a:r>
            <a:r>
              <a:rPr lang="en-US" dirty="0"/>
              <a:t> </a:t>
            </a:r>
            <a:r>
              <a:rPr lang="en-US" b="1" i="1" dirty="0"/>
              <a:t>there is substantial likelihood that</a:t>
            </a:r>
            <a:r>
              <a:rPr lang="en-US" i="1" dirty="0"/>
              <a:t>,</a:t>
            </a:r>
            <a:r>
              <a:rPr lang="en-US" dirty="0"/>
              <a:t> individually or in the aggregate, </a:t>
            </a:r>
            <a:r>
              <a:rPr lang="en-US" strike="sngStrike" dirty="0"/>
              <a:t>could reasonably be expected to</a:t>
            </a:r>
            <a:r>
              <a:rPr lang="en-US" dirty="0"/>
              <a:t> </a:t>
            </a:r>
            <a:r>
              <a:rPr lang="en-US" b="1" i="1" dirty="0"/>
              <a:t>they would </a:t>
            </a:r>
            <a:r>
              <a:rPr lang="en-US" dirty="0"/>
              <a:t>influence the</a:t>
            </a:r>
            <a:r>
              <a:rPr lang="en-US" strike="sngStrike" dirty="0"/>
              <a:t> economic decisions of</a:t>
            </a:r>
            <a:r>
              <a:rPr lang="en-US" dirty="0"/>
              <a:t> </a:t>
            </a:r>
            <a:r>
              <a:rPr lang="en-US" strike="sngStrike" dirty="0"/>
              <a:t>users </a:t>
            </a:r>
            <a:r>
              <a:rPr lang="en-US" b="1" i="1" dirty="0"/>
              <a:t>judgment of a reasonable user </a:t>
            </a:r>
            <a:r>
              <a:rPr lang="en-US" dirty="0"/>
              <a:t>made </a:t>
            </a:r>
            <a:r>
              <a:rPr lang="en-US" b="1" i="1" dirty="0"/>
              <a:t>based </a:t>
            </a:r>
            <a:r>
              <a:rPr lang="en-US" dirty="0"/>
              <a:t>on </a:t>
            </a:r>
            <a:r>
              <a:rPr lang="en-US" strike="sngStrike" dirty="0"/>
              <a:t>the basis of</a:t>
            </a:r>
            <a:r>
              <a:rPr lang="en-US" dirty="0"/>
              <a:t> the financial statements.</a:t>
            </a:r>
            <a:r>
              <a:rPr lang="en-US" b="1" i="1" dirty="0"/>
              <a:t> </a:t>
            </a:r>
            <a:endParaRPr lang="en-US" dirty="0"/>
          </a:p>
          <a:p>
            <a:endParaRPr lang="en-US" dirty="0"/>
          </a:p>
          <a:p>
            <a:r>
              <a:rPr lang="en-US" dirty="0"/>
              <a:t>Note that the description in the report doesn’t include the words “including omissions”</a:t>
            </a:r>
          </a:p>
        </p:txBody>
      </p:sp>
      <p:sp>
        <p:nvSpPr>
          <p:cNvPr id="4" name="Slide Number Placeholder 3"/>
          <p:cNvSpPr>
            <a:spLocks noGrp="1"/>
          </p:cNvSpPr>
          <p:nvPr>
            <p:ph type="sldNum" sz="quarter" idx="5"/>
          </p:nvPr>
        </p:nvSpPr>
        <p:spPr/>
        <p:txBody>
          <a:bodyPr/>
          <a:lstStyle/>
          <a:p>
            <a:fld id="{88AE313B-D82B-4AA2-AAC2-85C6753B397E}" type="slidenum">
              <a:rPr lang="en-US" smtClean="0"/>
              <a:t>10</a:t>
            </a:fld>
            <a:endParaRPr lang="en-US" dirty="0"/>
          </a:p>
        </p:txBody>
      </p:sp>
    </p:spTree>
    <p:extLst>
      <p:ext uri="{BB962C8B-B14F-4D97-AF65-F5344CB8AC3E}">
        <p14:creationId xmlns:p14="http://schemas.microsoft.com/office/powerpoint/2010/main" val="3300744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CF92EA-45E7-49F4-91E0-99EBA64AC453}" type="slidenum">
              <a:rPr lang="en-US" smtClean="0"/>
              <a:t>11</a:t>
            </a:fld>
            <a:endParaRPr lang="en-US" dirty="0"/>
          </a:p>
        </p:txBody>
      </p:sp>
    </p:spTree>
    <p:extLst>
      <p:ext uri="{BB962C8B-B14F-4D97-AF65-F5344CB8AC3E}">
        <p14:creationId xmlns:p14="http://schemas.microsoft.com/office/powerpoint/2010/main" val="31089912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descr="Background1-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E6ECA51A-2FC3-4BF8-B236-7B183CB800B6}"/>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259650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3" y="532781"/>
            <a:ext cx="4866561" cy="585216"/>
          </a:xfrm>
        </p:spPr>
        <p:txBody>
          <a:bodyPr lIns="0" tIns="0" rIns="0" bIns="0" anchor="t">
            <a:noAutofit/>
          </a:bodyPr>
          <a:lstStyle>
            <a:lvl1pPr algn="l">
              <a:defRPr sz="2933">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11372" y="1600201"/>
            <a:ext cx="4868333" cy="4525963"/>
          </a:xfrm>
        </p:spPr>
        <p:txBody>
          <a:bodyPr lIns="0" tIns="0" rIns="0">
            <a:noAutofit/>
          </a:bodyPr>
          <a:lstStyle>
            <a:lvl1pPr marL="0" indent="0">
              <a:lnSpc>
                <a:spcPts val="2933"/>
              </a:lnSpc>
              <a:spcBef>
                <a:spcPts val="0"/>
              </a:spcBef>
              <a:spcAft>
                <a:spcPts val="1200"/>
              </a:spcAft>
              <a:buNone/>
              <a:defRPr sz="2133">
                <a:solidFill>
                  <a:schemeClr val="bg2"/>
                </a:solidFill>
              </a:defRPr>
            </a:lvl1pPr>
            <a:lvl2pPr marL="256026" indent="-256026">
              <a:lnSpc>
                <a:spcPts val="2933"/>
              </a:lnSpc>
              <a:spcBef>
                <a:spcPts val="0"/>
              </a:spcBef>
              <a:spcAft>
                <a:spcPts val="1200"/>
              </a:spcAft>
              <a:buFont typeface="Arial"/>
              <a:buChar char="•"/>
              <a:defRPr sz="2133">
                <a:solidFill>
                  <a:schemeClr val="bg2"/>
                </a:solidFill>
              </a:defRPr>
            </a:lvl2pPr>
            <a:lvl3pPr marL="548626" indent="-256026">
              <a:lnSpc>
                <a:spcPts val="2933"/>
              </a:lnSpc>
              <a:spcBef>
                <a:spcPts val="0"/>
              </a:spcBef>
              <a:spcAft>
                <a:spcPts val="1200"/>
              </a:spcAft>
              <a:buFont typeface="Lucida Grande"/>
              <a:buChar char="­"/>
              <a:defRPr sz="2133">
                <a:solidFill>
                  <a:schemeClr val="bg2"/>
                </a:solidFill>
              </a:defRPr>
            </a:lvl3pPr>
            <a:lvl4pPr marL="853419" indent="-256026">
              <a:lnSpc>
                <a:spcPts val="2933"/>
              </a:lnSpc>
              <a:spcBef>
                <a:spcPts val="0"/>
              </a:spcBef>
              <a:spcAft>
                <a:spcPts val="1200"/>
              </a:spcAft>
              <a:buFont typeface="Arial"/>
              <a:buChar char="•"/>
              <a:defRPr sz="2133">
                <a:solidFill>
                  <a:schemeClr val="bg2"/>
                </a:solidFill>
              </a:defRPr>
            </a:lvl4pPr>
            <a:lvl5pPr marL="1097253" indent="-256026">
              <a:lnSpc>
                <a:spcPts val="2933"/>
              </a:lnSpc>
              <a:spcBef>
                <a:spcPts val="0"/>
              </a:spcBef>
              <a:spcAft>
                <a:spcPts val="1200"/>
              </a:spcAft>
              <a:defRPr sz="2133">
                <a:solidFill>
                  <a:schemeClr val="bg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a:xfrm>
            <a:off x="609600" y="6403818"/>
            <a:ext cx="4868333" cy="365125"/>
          </a:xfrm>
        </p:spPr>
        <p:txBody>
          <a:bodyPr lIns="0" tIns="0" rIns="0" bIns="0" anchor="t"/>
          <a:lstStyle>
            <a:lvl1pPr algn="l">
              <a:defRPr sz="1067">
                <a:solidFill>
                  <a:schemeClr val="bg2"/>
                </a:solidFill>
              </a:defRPr>
            </a:lvl1pPr>
          </a:lstStyle>
          <a:p>
            <a:endParaRPr lang="en-US" dirty="0"/>
          </a:p>
        </p:txBody>
      </p:sp>
      <p:cxnSp>
        <p:nvCxnSpPr>
          <p:cNvPr id="14" name="Straight Connector 13"/>
          <p:cNvCxnSpPr/>
          <p:nvPr/>
        </p:nvCxnSpPr>
        <p:spPr>
          <a:xfrm>
            <a:off x="609600" y="6370596"/>
            <a:ext cx="4876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pic>
        <p:nvPicPr>
          <p:cNvPr id="4" name="Picture 3" descr="Background10-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1413" y="0"/>
            <a:ext cx="6090587" cy="6858000"/>
          </a:xfrm>
          <a:prstGeom prst="rect">
            <a:avLst/>
          </a:prstGeom>
        </p:spPr>
      </p:pic>
    </p:spTree>
    <p:extLst>
      <p:ext uri="{BB962C8B-B14F-4D97-AF65-F5344CB8AC3E}">
        <p14:creationId xmlns:p14="http://schemas.microsoft.com/office/powerpoint/2010/main" val="138286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1"/>
            <a:ext cx="6390791" cy="585216"/>
          </a:xfrm>
        </p:spPr>
        <p:txBody>
          <a:bodyPr lIns="0" tIns="0" rIns="0" bIns="0" anchor="t">
            <a:noAutofit/>
          </a:bodyPr>
          <a:lstStyle>
            <a:lvl1pPr algn="l">
              <a:defRPr sz="2933">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11372" y="1600201"/>
            <a:ext cx="6392563" cy="4525963"/>
          </a:xfrm>
        </p:spPr>
        <p:txBody>
          <a:bodyPr lIns="0" tIns="0" rIns="0">
            <a:noAutofit/>
          </a:bodyPr>
          <a:lstStyle>
            <a:lvl1pPr marL="0" indent="0">
              <a:lnSpc>
                <a:spcPts val="2933"/>
              </a:lnSpc>
              <a:spcBef>
                <a:spcPts val="0"/>
              </a:spcBef>
              <a:spcAft>
                <a:spcPts val="1200"/>
              </a:spcAft>
              <a:buNone/>
              <a:defRPr sz="2133">
                <a:solidFill>
                  <a:schemeClr val="bg2"/>
                </a:solidFill>
              </a:defRPr>
            </a:lvl1pPr>
            <a:lvl2pPr marL="256026" indent="-256026">
              <a:lnSpc>
                <a:spcPts val="2933"/>
              </a:lnSpc>
              <a:spcBef>
                <a:spcPts val="0"/>
              </a:spcBef>
              <a:spcAft>
                <a:spcPts val="1200"/>
              </a:spcAft>
              <a:buFont typeface="Arial"/>
              <a:buChar char="•"/>
              <a:defRPr sz="2133">
                <a:solidFill>
                  <a:schemeClr val="bg2"/>
                </a:solidFill>
              </a:defRPr>
            </a:lvl2pPr>
            <a:lvl3pPr marL="548626" indent="-256026">
              <a:lnSpc>
                <a:spcPts val="2933"/>
              </a:lnSpc>
              <a:spcBef>
                <a:spcPts val="0"/>
              </a:spcBef>
              <a:spcAft>
                <a:spcPts val="1200"/>
              </a:spcAft>
              <a:buFont typeface="Lucida Grande"/>
              <a:buChar char="­"/>
              <a:defRPr sz="2133">
                <a:solidFill>
                  <a:schemeClr val="bg2"/>
                </a:solidFill>
              </a:defRPr>
            </a:lvl3pPr>
            <a:lvl4pPr marL="853419" indent="-256026">
              <a:lnSpc>
                <a:spcPts val="2933"/>
              </a:lnSpc>
              <a:spcBef>
                <a:spcPts val="0"/>
              </a:spcBef>
              <a:spcAft>
                <a:spcPts val="1200"/>
              </a:spcAft>
              <a:buFont typeface="Arial"/>
              <a:buChar char="•"/>
              <a:defRPr sz="2133">
                <a:solidFill>
                  <a:schemeClr val="bg2"/>
                </a:solidFill>
              </a:defRPr>
            </a:lvl4pPr>
            <a:lvl5pPr marL="1097253" indent="-256026">
              <a:lnSpc>
                <a:spcPts val="2933"/>
              </a:lnSpc>
              <a:spcBef>
                <a:spcPts val="0"/>
              </a:spcBef>
              <a:spcAft>
                <a:spcPts val="1200"/>
              </a:spcAft>
              <a:defRPr sz="2133">
                <a:solidFill>
                  <a:schemeClr val="bg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4"/>
          <p:cNvSpPr>
            <a:spLocks noGrp="1"/>
          </p:cNvSpPr>
          <p:nvPr>
            <p:ph type="ftr" sz="quarter" idx="11"/>
          </p:nvPr>
        </p:nvSpPr>
        <p:spPr>
          <a:xfrm>
            <a:off x="609600" y="6403818"/>
            <a:ext cx="6392563" cy="365125"/>
          </a:xfrm>
        </p:spPr>
        <p:txBody>
          <a:bodyPr lIns="0" tIns="0" rIns="0" bIns="0" anchor="t"/>
          <a:lstStyle>
            <a:lvl1pPr algn="l">
              <a:defRPr sz="1067">
                <a:solidFill>
                  <a:schemeClr val="bg2"/>
                </a:solidFill>
              </a:defRPr>
            </a:lvl1pPr>
          </a:lstStyle>
          <a:p>
            <a:endParaRPr lang="en-US" dirty="0"/>
          </a:p>
        </p:txBody>
      </p:sp>
      <p:cxnSp>
        <p:nvCxnSpPr>
          <p:cNvPr id="8" name="Straight Connector 7"/>
          <p:cNvCxnSpPr/>
          <p:nvPr/>
        </p:nvCxnSpPr>
        <p:spPr>
          <a:xfrm>
            <a:off x="609600" y="6370596"/>
            <a:ext cx="640368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pic>
        <p:nvPicPr>
          <p:cNvPr id="11" name="Picture 10" descr="Background9-01.png">
            <a:extLst>
              <a:ext uri="{FF2B5EF4-FFF2-40B4-BE49-F238E27FC236}">
                <a16:creationId xmlns:a16="http://schemas.microsoft.com/office/drawing/2014/main" id="{2E28C4DC-D785-4DE2-A978-DD2DF7E9E9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65227" y="-12192"/>
            <a:ext cx="3938966" cy="6885456"/>
          </a:xfrm>
          <a:prstGeom prst="rect">
            <a:avLst/>
          </a:prstGeom>
        </p:spPr>
      </p:pic>
    </p:spTree>
    <p:extLst>
      <p:ext uri="{BB962C8B-B14F-4D97-AF65-F5344CB8AC3E}">
        <p14:creationId xmlns:p14="http://schemas.microsoft.com/office/powerpoint/2010/main" val="23433585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3"/>
            <a:ext cx="7924800" cy="577731"/>
          </a:xfrm>
        </p:spPr>
        <p:txBody>
          <a:bodyPr lIns="0" tIns="0" rIns="0" bIns="0" anchor="t">
            <a:noAutofit/>
          </a:bodyPr>
          <a:lstStyle>
            <a:lvl1pPr algn="l">
              <a:defRPr sz="2933">
                <a:solidFill>
                  <a:schemeClr val="tx2"/>
                </a:solidFill>
              </a:defRPr>
            </a:lvl1pPr>
          </a:lstStyle>
          <a:p>
            <a:r>
              <a:rPr lang="en-US"/>
              <a:t>Click to edit Master title style</a:t>
            </a:r>
            <a:endParaRPr lang="en-US" dirty="0"/>
          </a:p>
        </p:txBody>
      </p:sp>
      <p:sp>
        <p:nvSpPr>
          <p:cNvPr id="8" name="Footer Placeholder 4"/>
          <p:cNvSpPr>
            <a:spLocks noGrp="1"/>
          </p:cNvSpPr>
          <p:nvPr>
            <p:ph type="ftr" sz="quarter" idx="11"/>
          </p:nvPr>
        </p:nvSpPr>
        <p:spPr>
          <a:xfrm>
            <a:off x="609600" y="6403818"/>
            <a:ext cx="7924800" cy="365125"/>
          </a:xfrm>
        </p:spPr>
        <p:txBody>
          <a:bodyPr lIns="0" tIns="0" rIns="0" bIns="0" anchor="t"/>
          <a:lstStyle>
            <a:lvl1pPr algn="l">
              <a:defRPr sz="1067">
                <a:solidFill>
                  <a:schemeClr val="bg2"/>
                </a:solidFill>
              </a:defRPr>
            </a:lvl1pPr>
          </a:lstStyle>
          <a:p>
            <a:endParaRPr lang="en-US" dirty="0"/>
          </a:p>
        </p:txBody>
      </p:sp>
      <p:cxnSp>
        <p:nvCxnSpPr>
          <p:cNvPr id="10" name="Straight Connector 9"/>
          <p:cNvCxnSpPr/>
          <p:nvPr/>
        </p:nvCxnSpPr>
        <p:spPr>
          <a:xfrm>
            <a:off x="609600" y="6370596"/>
            <a:ext cx="7924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2" name="Text Placeholder 5"/>
          <p:cNvSpPr>
            <a:spLocks noGrp="1"/>
          </p:cNvSpPr>
          <p:nvPr>
            <p:ph type="body" sz="quarter" idx="13"/>
          </p:nvPr>
        </p:nvSpPr>
        <p:spPr>
          <a:xfrm>
            <a:off x="611372" y="1110513"/>
            <a:ext cx="7924800" cy="4466167"/>
          </a:xfrm>
        </p:spPr>
        <p:txBody>
          <a:bodyPr lIns="0" tIns="0" rIns="0" bIns="0">
            <a:noAutofit/>
          </a:bodyPr>
          <a:lstStyle>
            <a:lvl1pPr marL="256026" indent="-256026">
              <a:lnSpc>
                <a:spcPts val="2667"/>
              </a:lnSpc>
              <a:spcBef>
                <a:spcPts val="0"/>
              </a:spcBef>
              <a:spcAft>
                <a:spcPts val="1600"/>
              </a:spcAft>
              <a:buClr>
                <a:schemeClr val="tx2"/>
              </a:buClr>
              <a:defRPr sz="1867">
                <a:solidFill>
                  <a:schemeClr val="bg2"/>
                </a:solidFill>
              </a:defRPr>
            </a:lvl1pPr>
            <a:lvl2pPr marL="548626" indent="-256026">
              <a:lnSpc>
                <a:spcPts val="2667"/>
              </a:lnSpc>
              <a:spcBef>
                <a:spcPts val="0"/>
              </a:spcBef>
              <a:spcAft>
                <a:spcPts val="1600"/>
              </a:spcAft>
              <a:defRPr sz="1867">
                <a:solidFill>
                  <a:schemeClr val="bg2"/>
                </a:solidFill>
              </a:defRPr>
            </a:lvl2pPr>
            <a:lvl3pPr marL="853419" indent="-256026">
              <a:lnSpc>
                <a:spcPts val="2667"/>
              </a:lnSpc>
              <a:spcBef>
                <a:spcPts val="0"/>
              </a:spcBef>
              <a:spcAft>
                <a:spcPts val="1600"/>
              </a:spcAft>
              <a:defRPr sz="1867">
                <a:solidFill>
                  <a:schemeClr val="bg2"/>
                </a:solidFill>
              </a:defRPr>
            </a:lvl3pPr>
            <a:lvl4pPr marL="1158211" indent="-256026">
              <a:lnSpc>
                <a:spcPts val="2667"/>
              </a:lnSpc>
              <a:spcBef>
                <a:spcPts val="0"/>
              </a:spcBef>
              <a:spcAft>
                <a:spcPts val="1600"/>
              </a:spcAft>
              <a:defRPr sz="1867">
                <a:solidFill>
                  <a:schemeClr val="bg2"/>
                </a:solidFill>
              </a:defRPr>
            </a:lvl4pPr>
            <a:lvl5pPr marL="1463003" indent="-256026">
              <a:lnSpc>
                <a:spcPts val="2667"/>
              </a:lnSpc>
              <a:spcBef>
                <a:spcPts val="0"/>
              </a:spcBef>
              <a:spcAft>
                <a:spcPts val="1600"/>
              </a:spcAft>
              <a:defRPr sz="1867">
                <a:solidFill>
                  <a:schemeClr val="bg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4" name="Picture 3" descr="Background4-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3310" y="0"/>
            <a:ext cx="3045293" cy="6858000"/>
          </a:xfrm>
          <a:prstGeom prst="rect">
            <a:avLst/>
          </a:prstGeom>
        </p:spPr>
      </p:pic>
      <p:sp>
        <p:nvSpPr>
          <p:cNvPr id="9" name="Text Placeholder 12"/>
          <p:cNvSpPr>
            <a:spLocks noGrp="1"/>
          </p:cNvSpPr>
          <p:nvPr>
            <p:ph type="body" sz="quarter" idx="15"/>
          </p:nvPr>
        </p:nvSpPr>
        <p:spPr>
          <a:xfrm>
            <a:off x="9512599" y="1116725"/>
            <a:ext cx="2316480" cy="4389967"/>
          </a:xfrm>
        </p:spPr>
        <p:txBody>
          <a:bodyPr lIns="0" tIns="0" rIns="0" bIns="0">
            <a:noAutofit/>
          </a:bodyPr>
          <a:lstStyle>
            <a:lvl1pPr marL="0" indent="0">
              <a:lnSpc>
                <a:spcPts val="2667"/>
              </a:lnSpc>
              <a:spcBef>
                <a:spcPts val="0"/>
              </a:spcBef>
              <a:spcAft>
                <a:spcPts val="1200"/>
              </a:spcAft>
              <a:buNone/>
              <a:defRPr sz="1867">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a:t>Edit Master text styles</a:t>
            </a:r>
          </a:p>
        </p:txBody>
      </p:sp>
    </p:spTree>
    <p:extLst>
      <p:ext uri="{BB962C8B-B14F-4D97-AF65-F5344CB8AC3E}">
        <p14:creationId xmlns:p14="http://schemas.microsoft.com/office/powerpoint/2010/main" val="9639454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3"/>
            <a:ext cx="8105907" cy="577731"/>
          </a:xfrm>
        </p:spPr>
        <p:txBody>
          <a:bodyPr lIns="0" tIns="0" rIns="0" bIns="0" anchor="t">
            <a:noAutofit/>
          </a:bodyPr>
          <a:lstStyle>
            <a:lvl1pPr algn="l">
              <a:defRPr sz="2933">
                <a:solidFill>
                  <a:schemeClr val="tx2"/>
                </a:solidFill>
              </a:defRPr>
            </a:lvl1pPr>
          </a:lstStyle>
          <a:p>
            <a:r>
              <a:rPr lang="en-US"/>
              <a:t>Click to edit Master title style</a:t>
            </a:r>
            <a:endParaRPr lang="en-US" dirty="0"/>
          </a:p>
        </p:txBody>
      </p:sp>
      <p:sp>
        <p:nvSpPr>
          <p:cNvPr id="8" name="Footer Placeholder 4"/>
          <p:cNvSpPr>
            <a:spLocks noGrp="1"/>
          </p:cNvSpPr>
          <p:nvPr>
            <p:ph type="ftr" sz="quarter" idx="11"/>
          </p:nvPr>
        </p:nvSpPr>
        <p:spPr>
          <a:xfrm>
            <a:off x="609600" y="6403818"/>
            <a:ext cx="8107680" cy="365125"/>
          </a:xfrm>
        </p:spPr>
        <p:txBody>
          <a:bodyPr lIns="0" tIns="0" rIns="0" bIns="0" anchor="t"/>
          <a:lstStyle>
            <a:lvl1pPr algn="l">
              <a:defRPr sz="1067">
                <a:solidFill>
                  <a:schemeClr val="bg2"/>
                </a:solidFill>
              </a:defRPr>
            </a:lvl1pPr>
          </a:lstStyle>
          <a:p>
            <a:endParaRPr lang="en-US" dirty="0"/>
          </a:p>
        </p:txBody>
      </p:sp>
      <p:cxnSp>
        <p:nvCxnSpPr>
          <p:cNvPr id="10" name="Straight Connector 9"/>
          <p:cNvCxnSpPr/>
          <p:nvPr/>
        </p:nvCxnSpPr>
        <p:spPr>
          <a:xfrm>
            <a:off x="609600" y="6370596"/>
            <a:ext cx="810768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2" name="Text Placeholder 5"/>
          <p:cNvSpPr>
            <a:spLocks noGrp="1"/>
          </p:cNvSpPr>
          <p:nvPr>
            <p:ph type="body" sz="quarter" idx="13"/>
          </p:nvPr>
        </p:nvSpPr>
        <p:spPr>
          <a:xfrm>
            <a:off x="611371" y="1110513"/>
            <a:ext cx="8105908" cy="4466167"/>
          </a:xfrm>
        </p:spPr>
        <p:txBody>
          <a:bodyPr lIns="0" tIns="0" rIns="0" bIns="0">
            <a:noAutofit/>
          </a:bodyPr>
          <a:lstStyle>
            <a:lvl1pPr marL="256026" indent="-256026">
              <a:lnSpc>
                <a:spcPts val="2933"/>
              </a:lnSpc>
              <a:spcBef>
                <a:spcPts val="0"/>
              </a:spcBef>
              <a:spcAft>
                <a:spcPts val="1600"/>
              </a:spcAft>
              <a:buClr>
                <a:schemeClr val="tx2"/>
              </a:buClr>
              <a:defRPr sz="2133">
                <a:solidFill>
                  <a:schemeClr val="bg2"/>
                </a:solidFill>
              </a:defRPr>
            </a:lvl1pPr>
            <a:lvl2pPr marL="548626" indent="-256026">
              <a:lnSpc>
                <a:spcPts val="2933"/>
              </a:lnSpc>
              <a:spcBef>
                <a:spcPts val="0"/>
              </a:spcBef>
              <a:spcAft>
                <a:spcPts val="1600"/>
              </a:spcAft>
              <a:defRPr sz="2133">
                <a:solidFill>
                  <a:schemeClr val="bg2"/>
                </a:solidFill>
              </a:defRPr>
            </a:lvl2pPr>
            <a:lvl3pPr marL="853419" indent="-256026">
              <a:lnSpc>
                <a:spcPts val="2933"/>
              </a:lnSpc>
              <a:spcBef>
                <a:spcPts val="0"/>
              </a:spcBef>
              <a:spcAft>
                <a:spcPts val="1600"/>
              </a:spcAft>
              <a:defRPr sz="2133">
                <a:solidFill>
                  <a:schemeClr val="bg2"/>
                </a:solidFill>
              </a:defRPr>
            </a:lvl3pPr>
            <a:lvl4pPr marL="1158211" indent="-256026">
              <a:lnSpc>
                <a:spcPts val="2933"/>
              </a:lnSpc>
              <a:spcBef>
                <a:spcPts val="0"/>
              </a:spcBef>
              <a:spcAft>
                <a:spcPts val="1600"/>
              </a:spcAft>
              <a:defRPr sz="2133">
                <a:solidFill>
                  <a:schemeClr val="bg2"/>
                </a:solidFill>
              </a:defRPr>
            </a:lvl4pPr>
            <a:lvl5pPr marL="1463003" indent="-256026">
              <a:lnSpc>
                <a:spcPts val="2933"/>
              </a:lnSpc>
              <a:spcBef>
                <a:spcPts val="0"/>
              </a:spcBef>
              <a:spcAft>
                <a:spcPts val="1600"/>
              </a:spcAft>
              <a:defRPr sz="2133">
                <a:solidFill>
                  <a:schemeClr val="bg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4" name="Picture 3" descr="Background9-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6707" y="-12192"/>
            <a:ext cx="3057485" cy="6885456"/>
          </a:xfrm>
          <a:prstGeom prst="rect">
            <a:avLst/>
          </a:prstGeom>
        </p:spPr>
      </p:pic>
    </p:spTree>
    <p:extLst>
      <p:ext uri="{BB962C8B-B14F-4D97-AF65-F5344CB8AC3E}">
        <p14:creationId xmlns:p14="http://schemas.microsoft.com/office/powerpoint/2010/main" val="17848911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pic>
        <p:nvPicPr>
          <p:cNvPr id="3" name="Picture 2" descr="Background8-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6707" y="0"/>
            <a:ext cx="3045293" cy="6858000"/>
          </a:xfrm>
          <a:prstGeom prst="rect">
            <a:avLst/>
          </a:prstGeom>
        </p:spPr>
      </p:pic>
      <p:sp>
        <p:nvSpPr>
          <p:cNvPr id="2" name="Title 1"/>
          <p:cNvSpPr>
            <a:spLocks noGrp="1"/>
          </p:cNvSpPr>
          <p:nvPr>
            <p:ph type="title"/>
          </p:nvPr>
        </p:nvSpPr>
        <p:spPr>
          <a:xfrm>
            <a:off x="611372" y="532783"/>
            <a:ext cx="7924800" cy="577731"/>
          </a:xfrm>
        </p:spPr>
        <p:txBody>
          <a:bodyPr lIns="0" tIns="0" rIns="0" bIns="0" anchor="t">
            <a:noAutofit/>
          </a:bodyPr>
          <a:lstStyle>
            <a:lvl1pPr algn="l">
              <a:defRPr sz="2933">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3"/>
          </p:nvPr>
        </p:nvSpPr>
        <p:spPr>
          <a:xfrm>
            <a:off x="611372" y="1147127"/>
            <a:ext cx="7924800" cy="353992"/>
          </a:xfrm>
        </p:spPr>
        <p:txBody>
          <a:bodyPr lIns="0" tIns="0" rIns="0" bIns="0">
            <a:noAutofit/>
          </a:bodyPr>
          <a:lstStyle>
            <a:lvl1pPr marL="0" indent="0">
              <a:lnSpc>
                <a:spcPts val="2000"/>
              </a:lnSpc>
              <a:spcBef>
                <a:spcPts val="0"/>
              </a:spcBef>
              <a:spcAft>
                <a:spcPts val="0"/>
              </a:spcAft>
              <a:buClr>
                <a:schemeClr val="tx2"/>
              </a:buClr>
              <a:buNone/>
              <a:defRPr sz="1467">
                <a:solidFill>
                  <a:schemeClr val="bg2"/>
                </a:solidFill>
              </a:defRPr>
            </a:lvl1pPr>
            <a:lvl2pPr marL="548626" indent="-256026">
              <a:lnSpc>
                <a:spcPts val="2667"/>
              </a:lnSpc>
              <a:spcBef>
                <a:spcPts val="0"/>
              </a:spcBef>
              <a:spcAft>
                <a:spcPts val="1600"/>
              </a:spcAft>
              <a:defRPr sz="1867">
                <a:solidFill>
                  <a:schemeClr val="bg2"/>
                </a:solidFill>
              </a:defRPr>
            </a:lvl2pPr>
            <a:lvl3pPr marL="853419" indent="-256026">
              <a:lnSpc>
                <a:spcPts val="2667"/>
              </a:lnSpc>
              <a:spcBef>
                <a:spcPts val="0"/>
              </a:spcBef>
              <a:spcAft>
                <a:spcPts val="1600"/>
              </a:spcAft>
              <a:defRPr sz="1867">
                <a:solidFill>
                  <a:schemeClr val="bg2"/>
                </a:solidFill>
              </a:defRPr>
            </a:lvl3pPr>
            <a:lvl4pPr marL="1158211" indent="-256026">
              <a:lnSpc>
                <a:spcPts val="2667"/>
              </a:lnSpc>
              <a:spcBef>
                <a:spcPts val="0"/>
              </a:spcBef>
              <a:spcAft>
                <a:spcPts val="1600"/>
              </a:spcAft>
              <a:defRPr sz="1867">
                <a:solidFill>
                  <a:schemeClr val="bg2"/>
                </a:solidFill>
              </a:defRPr>
            </a:lvl4pPr>
            <a:lvl5pPr marL="1463003" indent="-256026">
              <a:lnSpc>
                <a:spcPts val="2667"/>
              </a:lnSpc>
              <a:spcBef>
                <a:spcPts val="0"/>
              </a:spcBef>
              <a:spcAft>
                <a:spcPts val="1600"/>
              </a:spcAft>
              <a:defRPr sz="1867">
                <a:solidFill>
                  <a:schemeClr val="bg2"/>
                </a:solidFill>
              </a:defRPr>
            </a:lvl5pPr>
          </a:lstStyle>
          <a:p>
            <a:pPr lvl="0"/>
            <a:r>
              <a:rPr lang="en-US"/>
              <a:t>Edit Master text styles</a:t>
            </a:r>
          </a:p>
        </p:txBody>
      </p:sp>
      <p:sp>
        <p:nvSpPr>
          <p:cNvPr id="8" name="Footer Placeholder 4"/>
          <p:cNvSpPr>
            <a:spLocks noGrp="1"/>
          </p:cNvSpPr>
          <p:nvPr>
            <p:ph type="ftr" sz="quarter" idx="11"/>
          </p:nvPr>
        </p:nvSpPr>
        <p:spPr>
          <a:xfrm>
            <a:off x="609600" y="6403818"/>
            <a:ext cx="7916333" cy="365125"/>
          </a:xfrm>
        </p:spPr>
        <p:txBody>
          <a:bodyPr lIns="0" tIns="0" rIns="0" bIns="0" anchor="t"/>
          <a:lstStyle>
            <a:lvl1pPr algn="l">
              <a:defRPr sz="1067">
                <a:solidFill>
                  <a:schemeClr val="bg2"/>
                </a:solidFill>
              </a:defRPr>
            </a:lvl1pPr>
          </a:lstStyle>
          <a:p>
            <a:endParaRPr lang="en-US" dirty="0"/>
          </a:p>
        </p:txBody>
      </p:sp>
      <p:cxnSp>
        <p:nvCxnSpPr>
          <p:cNvPr id="10" name="Straight Connector 9"/>
          <p:cNvCxnSpPr/>
          <p:nvPr/>
        </p:nvCxnSpPr>
        <p:spPr>
          <a:xfrm>
            <a:off x="609600" y="6370596"/>
            <a:ext cx="7924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7" name="Table Placeholder 6"/>
          <p:cNvSpPr>
            <a:spLocks noGrp="1"/>
          </p:cNvSpPr>
          <p:nvPr>
            <p:ph type="tbl" sz="quarter" idx="14"/>
          </p:nvPr>
        </p:nvSpPr>
        <p:spPr>
          <a:xfrm>
            <a:off x="609601" y="1828802"/>
            <a:ext cx="7919177" cy="4086455"/>
          </a:xfrm>
        </p:spPr>
        <p:txBody>
          <a:bodyPr>
            <a:normAutofit/>
          </a:bodyPr>
          <a:lstStyle>
            <a:lvl1pPr marL="0" indent="0">
              <a:buNone/>
              <a:defRPr sz="1600"/>
            </a:lvl1pPr>
          </a:lstStyle>
          <a:p>
            <a:r>
              <a:rPr lang="en-US" dirty="0"/>
              <a:t>Click icon to add table</a:t>
            </a:r>
          </a:p>
        </p:txBody>
      </p:sp>
      <p:sp>
        <p:nvSpPr>
          <p:cNvPr id="13" name="Text Placeholder 12"/>
          <p:cNvSpPr>
            <a:spLocks noGrp="1"/>
          </p:cNvSpPr>
          <p:nvPr>
            <p:ph type="body" sz="quarter" idx="15"/>
          </p:nvPr>
        </p:nvSpPr>
        <p:spPr>
          <a:xfrm>
            <a:off x="9421284" y="1828801"/>
            <a:ext cx="2316480" cy="4389967"/>
          </a:xfrm>
        </p:spPr>
        <p:txBody>
          <a:bodyPr lIns="0" tIns="0" rIns="0" bIns="0">
            <a:noAutofit/>
          </a:bodyPr>
          <a:lstStyle>
            <a:lvl1pPr marL="0" indent="0">
              <a:lnSpc>
                <a:spcPts val="1600"/>
              </a:lnSpc>
              <a:spcBef>
                <a:spcPts val="0"/>
              </a:spcBef>
              <a:spcAft>
                <a:spcPts val="1200"/>
              </a:spcAft>
              <a:buNone/>
              <a:defRPr sz="1333">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a:t>Edit Master text styles</a:t>
            </a:r>
          </a:p>
        </p:txBody>
      </p:sp>
    </p:spTree>
    <p:extLst>
      <p:ext uri="{BB962C8B-B14F-4D97-AF65-F5344CB8AC3E}">
        <p14:creationId xmlns:p14="http://schemas.microsoft.com/office/powerpoint/2010/main" val="11599363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pic>
        <p:nvPicPr>
          <p:cNvPr id="9" name="Picture 8" descr="Background8-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6707" y="0"/>
            <a:ext cx="3045293" cy="6858000"/>
          </a:xfrm>
          <a:prstGeom prst="rect">
            <a:avLst/>
          </a:prstGeom>
        </p:spPr>
      </p:pic>
      <p:sp>
        <p:nvSpPr>
          <p:cNvPr id="2" name="Title 1"/>
          <p:cNvSpPr>
            <a:spLocks noGrp="1"/>
          </p:cNvSpPr>
          <p:nvPr>
            <p:ph type="title"/>
          </p:nvPr>
        </p:nvSpPr>
        <p:spPr>
          <a:xfrm>
            <a:off x="611372" y="532783"/>
            <a:ext cx="7924800" cy="577731"/>
          </a:xfrm>
        </p:spPr>
        <p:txBody>
          <a:bodyPr lIns="0" tIns="0" rIns="0" bIns="0" anchor="t">
            <a:noAutofit/>
          </a:bodyPr>
          <a:lstStyle>
            <a:lvl1pPr algn="l">
              <a:defRPr sz="2933">
                <a:solidFill>
                  <a:schemeClr val="tx2"/>
                </a:solidFill>
              </a:defRPr>
            </a:lvl1pPr>
          </a:lstStyle>
          <a:p>
            <a:r>
              <a:rPr lang="en-US"/>
              <a:t>Click to edit Master title style</a:t>
            </a:r>
            <a:endParaRPr lang="en-US" dirty="0"/>
          </a:p>
        </p:txBody>
      </p:sp>
      <p:sp>
        <p:nvSpPr>
          <p:cNvPr id="8" name="Footer Placeholder 4"/>
          <p:cNvSpPr>
            <a:spLocks noGrp="1"/>
          </p:cNvSpPr>
          <p:nvPr>
            <p:ph type="ftr" sz="quarter" idx="11"/>
          </p:nvPr>
        </p:nvSpPr>
        <p:spPr>
          <a:xfrm>
            <a:off x="609600" y="6403818"/>
            <a:ext cx="7916333" cy="365125"/>
          </a:xfrm>
        </p:spPr>
        <p:txBody>
          <a:bodyPr lIns="0" tIns="0" rIns="0" bIns="0" anchor="t"/>
          <a:lstStyle>
            <a:lvl1pPr algn="l">
              <a:defRPr sz="1067">
                <a:solidFill>
                  <a:schemeClr val="bg2"/>
                </a:solidFill>
              </a:defRPr>
            </a:lvl1pPr>
          </a:lstStyle>
          <a:p>
            <a:endParaRPr lang="en-US" dirty="0"/>
          </a:p>
        </p:txBody>
      </p:sp>
      <p:cxnSp>
        <p:nvCxnSpPr>
          <p:cNvPr id="10" name="Straight Connector 9"/>
          <p:cNvCxnSpPr/>
          <p:nvPr/>
        </p:nvCxnSpPr>
        <p:spPr>
          <a:xfrm>
            <a:off x="609600" y="6370596"/>
            <a:ext cx="7924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7" name="Table Placeholder 6"/>
          <p:cNvSpPr>
            <a:spLocks noGrp="1"/>
          </p:cNvSpPr>
          <p:nvPr>
            <p:ph type="tbl" sz="quarter" idx="14"/>
          </p:nvPr>
        </p:nvSpPr>
        <p:spPr>
          <a:xfrm>
            <a:off x="609601" y="1828802"/>
            <a:ext cx="7919177" cy="4086455"/>
          </a:xfrm>
        </p:spPr>
        <p:txBody>
          <a:bodyPr>
            <a:normAutofit/>
          </a:bodyPr>
          <a:lstStyle>
            <a:lvl1pPr marL="0" indent="0">
              <a:buNone/>
              <a:defRPr sz="1600"/>
            </a:lvl1pPr>
          </a:lstStyle>
          <a:p>
            <a:r>
              <a:rPr lang="en-US" dirty="0"/>
              <a:t>Click icon to add table</a:t>
            </a:r>
          </a:p>
        </p:txBody>
      </p:sp>
      <p:sp>
        <p:nvSpPr>
          <p:cNvPr id="13" name="Text Placeholder 12"/>
          <p:cNvSpPr>
            <a:spLocks noGrp="1"/>
          </p:cNvSpPr>
          <p:nvPr>
            <p:ph type="body" sz="quarter" idx="15"/>
          </p:nvPr>
        </p:nvSpPr>
        <p:spPr>
          <a:xfrm>
            <a:off x="9421284" y="1810881"/>
            <a:ext cx="2316480" cy="4389967"/>
          </a:xfrm>
        </p:spPr>
        <p:txBody>
          <a:bodyPr lIns="0" tIns="0" rIns="0" bIns="0">
            <a:noAutofit/>
          </a:bodyPr>
          <a:lstStyle>
            <a:lvl1pPr marL="0" indent="0">
              <a:lnSpc>
                <a:spcPts val="2267"/>
              </a:lnSpc>
              <a:spcBef>
                <a:spcPts val="0"/>
              </a:spcBef>
              <a:spcAft>
                <a:spcPts val="1200"/>
              </a:spcAft>
              <a:buNone/>
              <a:defRPr sz="1867">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a:t>Edit Master text styles</a:t>
            </a:r>
          </a:p>
        </p:txBody>
      </p:sp>
    </p:spTree>
    <p:extLst>
      <p:ext uri="{BB962C8B-B14F-4D97-AF65-F5344CB8AC3E}">
        <p14:creationId xmlns:p14="http://schemas.microsoft.com/office/powerpoint/2010/main" val="35979141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ivider">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7484" y="2400314"/>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33919413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5_Divider">
    <p:spTree>
      <p:nvGrpSpPr>
        <p:cNvPr id="1" name=""/>
        <p:cNvGrpSpPr/>
        <p:nvPr/>
      </p:nvGrpSpPr>
      <p:grpSpPr>
        <a:xfrm>
          <a:off x="0" y="0"/>
          <a:ext cx="0" cy="0"/>
          <a:chOff x="0" y="0"/>
          <a:chExt cx="0" cy="0"/>
        </a:xfrm>
      </p:grpSpPr>
      <p:pic>
        <p:nvPicPr>
          <p:cNvPr id="4" name="Picture 3" descr="Background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title"/>
          </p:nvPr>
        </p:nvSpPr>
        <p:spPr>
          <a:xfrm>
            <a:off x="607484" y="2400314"/>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35690085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_Divider">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7484" y="2400314"/>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16856330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7_Divider">
    <p:spTree>
      <p:nvGrpSpPr>
        <p:cNvPr id="1" name=""/>
        <p:cNvGrpSpPr/>
        <p:nvPr/>
      </p:nvGrpSpPr>
      <p:grpSpPr>
        <a:xfrm>
          <a:off x="0" y="0"/>
          <a:ext cx="0" cy="0"/>
          <a:chOff x="0" y="0"/>
          <a:chExt cx="0" cy="0"/>
        </a:xfrm>
      </p:grpSpPr>
      <p:pic>
        <p:nvPicPr>
          <p:cNvPr id="3" name="Picture 2" descr="Background5-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title"/>
          </p:nvPr>
        </p:nvSpPr>
        <p:spPr>
          <a:xfrm>
            <a:off x="607484" y="2400314"/>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29861843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3" descr="Background1-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6B2A6791-49E1-4C9D-8A18-92FD6508392A}"/>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31419804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4_Divider">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7484" y="1894014"/>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20395968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8_Divider">
    <p:spTree>
      <p:nvGrpSpPr>
        <p:cNvPr id="1" name=""/>
        <p:cNvGrpSpPr/>
        <p:nvPr/>
      </p:nvGrpSpPr>
      <p:grpSpPr>
        <a:xfrm>
          <a:off x="0" y="0"/>
          <a:ext cx="0" cy="0"/>
          <a:chOff x="0" y="0"/>
          <a:chExt cx="0" cy="0"/>
        </a:xfrm>
      </p:grpSpPr>
      <p:pic>
        <p:nvPicPr>
          <p:cNvPr id="3" name="Picture 2" descr="Background6-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title"/>
          </p:nvPr>
        </p:nvSpPr>
        <p:spPr>
          <a:xfrm>
            <a:off x="607484" y="1894014"/>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8017659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6_Divider">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7484" y="1894014"/>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20689796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9_Divider">
    <p:spTree>
      <p:nvGrpSpPr>
        <p:cNvPr id="1" name=""/>
        <p:cNvGrpSpPr/>
        <p:nvPr/>
      </p:nvGrpSpPr>
      <p:grpSpPr>
        <a:xfrm>
          <a:off x="0" y="0"/>
          <a:ext cx="0" cy="0"/>
          <a:chOff x="0" y="0"/>
          <a:chExt cx="0" cy="0"/>
        </a:xfrm>
      </p:grpSpPr>
      <p:pic>
        <p:nvPicPr>
          <p:cNvPr id="3" name="Picture 2" descr="Background7-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title"/>
          </p:nvPr>
        </p:nvSpPr>
        <p:spPr>
          <a:xfrm>
            <a:off x="607484" y="1894014"/>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16172139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3" y="532783"/>
            <a:ext cx="6100385" cy="577731"/>
          </a:xfrm>
        </p:spPr>
        <p:txBody>
          <a:bodyPr lIns="0" tIns="0" rIns="0" bIns="0" anchor="t">
            <a:noAutofit/>
          </a:bodyPr>
          <a:lstStyle>
            <a:lvl1pPr algn="l">
              <a:defRPr sz="2933">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3"/>
          </p:nvPr>
        </p:nvSpPr>
        <p:spPr>
          <a:xfrm>
            <a:off x="611373" y="1110514"/>
            <a:ext cx="6100385" cy="760621"/>
          </a:xfrm>
        </p:spPr>
        <p:txBody>
          <a:bodyPr lIns="0" tIns="0" rIns="0" bIns="0">
            <a:noAutofit/>
          </a:bodyPr>
          <a:lstStyle>
            <a:lvl1pPr marL="0" indent="0">
              <a:lnSpc>
                <a:spcPts val="2667"/>
              </a:lnSpc>
              <a:spcBef>
                <a:spcPts val="0"/>
              </a:spcBef>
              <a:spcAft>
                <a:spcPts val="1600"/>
              </a:spcAft>
              <a:buClr>
                <a:schemeClr val="tx2"/>
              </a:buClr>
              <a:buNone/>
              <a:defRPr sz="1867">
                <a:solidFill>
                  <a:schemeClr val="bg2"/>
                </a:solidFill>
              </a:defRPr>
            </a:lvl1pPr>
            <a:lvl2pPr marL="548626" indent="-256026">
              <a:lnSpc>
                <a:spcPts val="2667"/>
              </a:lnSpc>
              <a:spcBef>
                <a:spcPts val="0"/>
              </a:spcBef>
              <a:spcAft>
                <a:spcPts val="1600"/>
              </a:spcAft>
              <a:defRPr sz="1867">
                <a:solidFill>
                  <a:schemeClr val="bg2"/>
                </a:solidFill>
              </a:defRPr>
            </a:lvl2pPr>
            <a:lvl3pPr marL="853419" indent="-256026">
              <a:lnSpc>
                <a:spcPts val="2667"/>
              </a:lnSpc>
              <a:spcBef>
                <a:spcPts val="0"/>
              </a:spcBef>
              <a:spcAft>
                <a:spcPts val="1600"/>
              </a:spcAft>
              <a:defRPr sz="1867">
                <a:solidFill>
                  <a:schemeClr val="bg2"/>
                </a:solidFill>
              </a:defRPr>
            </a:lvl3pPr>
            <a:lvl4pPr marL="1158211" indent="-256026">
              <a:lnSpc>
                <a:spcPts val="2667"/>
              </a:lnSpc>
              <a:spcBef>
                <a:spcPts val="0"/>
              </a:spcBef>
              <a:spcAft>
                <a:spcPts val="1600"/>
              </a:spcAft>
              <a:defRPr sz="1867">
                <a:solidFill>
                  <a:schemeClr val="bg2"/>
                </a:solidFill>
              </a:defRPr>
            </a:lvl4pPr>
            <a:lvl5pPr marL="1463003" indent="-256026">
              <a:lnSpc>
                <a:spcPts val="2667"/>
              </a:lnSpc>
              <a:spcBef>
                <a:spcPts val="0"/>
              </a:spcBef>
              <a:spcAft>
                <a:spcPts val="1600"/>
              </a:spcAft>
              <a:defRPr sz="1867">
                <a:solidFill>
                  <a:schemeClr val="bg2"/>
                </a:solidFill>
              </a:defRPr>
            </a:lvl5pPr>
          </a:lstStyle>
          <a:p>
            <a:pPr lvl="0"/>
            <a:r>
              <a:rPr lang="en-US"/>
              <a:t>Edit Master text styles</a:t>
            </a:r>
          </a:p>
        </p:txBody>
      </p:sp>
      <p:sp>
        <p:nvSpPr>
          <p:cNvPr id="8" name="Footer Placeholder 4"/>
          <p:cNvSpPr>
            <a:spLocks noGrp="1"/>
          </p:cNvSpPr>
          <p:nvPr>
            <p:ph type="ftr" sz="quarter" idx="11"/>
          </p:nvPr>
        </p:nvSpPr>
        <p:spPr>
          <a:xfrm>
            <a:off x="609600" y="6403818"/>
            <a:ext cx="10972800" cy="365125"/>
          </a:xfrm>
        </p:spPr>
        <p:txBody>
          <a:bodyPr lIns="0" tIns="0" rIns="0" bIns="0" anchor="t"/>
          <a:lstStyle>
            <a:lvl1pPr algn="l">
              <a:defRPr sz="1067">
                <a:solidFill>
                  <a:schemeClr val="bg2"/>
                </a:solidFill>
              </a:defRPr>
            </a:lvl1pPr>
          </a:lstStyle>
          <a:p>
            <a:endParaRPr lang="en-US" dirty="0"/>
          </a:p>
        </p:txBody>
      </p:sp>
      <p:cxnSp>
        <p:nvCxnSpPr>
          <p:cNvPr id="10" name="Straight Connector 9"/>
          <p:cNvCxnSpPr/>
          <p:nvPr/>
        </p:nvCxnSpPr>
        <p:spPr>
          <a:xfrm>
            <a:off x="609600" y="6370596"/>
            <a:ext cx="10972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4" name="Text Placeholder 3"/>
          <p:cNvSpPr>
            <a:spLocks noGrp="1"/>
          </p:cNvSpPr>
          <p:nvPr>
            <p:ph type="body" sz="quarter" idx="14"/>
          </p:nvPr>
        </p:nvSpPr>
        <p:spPr>
          <a:xfrm>
            <a:off x="611373" y="2131608"/>
            <a:ext cx="6100579" cy="3780243"/>
          </a:xfrm>
        </p:spPr>
        <p:txBody>
          <a:bodyPr lIns="0" tIns="0" rIns="0" bIns="0" numCol="2" spcCol="374904">
            <a:noAutofit/>
          </a:bodyPr>
          <a:lstStyle>
            <a:lvl1pPr marL="0" indent="0">
              <a:lnSpc>
                <a:spcPts val="1600"/>
              </a:lnSpc>
              <a:spcBef>
                <a:spcPts val="0"/>
              </a:spcBef>
              <a:spcAft>
                <a:spcPts val="1200"/>
              </a:spcAft>
              <a:buNone/>
              <a:defRPr sz="1200" b="1">
                <a:solidFill>
                  <a:schemeClr val="tx2"/>
                </a:solidFill>
              </a:defRPr>
            </a:lvl1pPr>
            <a:lvl2pPr marL="609585" indent="0">
              <a:lnSpc>
                <a:spcPts val="1600"/>
              </a:lnSpc>
              <a:spcBef>
                <a:spcPts val="0"/>
              </a:spcBef>
              <a:spcAft>
                <a:spcPts val="1200"/>
              </a:spcAft>
              <a:buNone/>
              <a:defRPr sz="1200"/>
            </a:lvl2pPr>
            <a:lvl3pPr marL="1219170" indent="0">
              <a:lnSpc>
                <a:spcPts val="1600"/>
              </a:lnSpc>
              <a:spcBef>
                <a:spcPts val="0"/>
              </a:spcBef>
              <a:spcAft>
                <a:spcPts val="1200"/>
              </a:spcAft>
              <a:buNone/>
              <a:defRPr sz="1200"/>
            </a:lvl3pPr>
            <a:lvl4pPr marL="1828754" indent="0">
              <a:lnSpc>
                <a:spcPts val="1600"/>
              </a:lnSpc>
              <a:spcBef>
                <a:spcPts val="0"/>
              </a:spcBef>
              <a:spcAft>
                <a:spcPts val="1200"/>
              </a:spcAft>
              <a:buNone/>
              <a:defRPr sz="1200"/>
            </a:lvl4pPr>
            <a:lvl5pPr marL="2438339" indent="0">
              <a:lnSpc>
                <a:spcPts val="1600"/>
              </a:lnSpc>
              <a:spcBef>
                <a:spcPts val="0"/>
              </a:spcBef>
              <a:spcAft>
                <a:spcPts val="1200"/>
              </a:spcAft>
              <a:buNone/>
              <a:defRPr sz="1200"/>
            </a:lvl5pPr>
          </a:lstStyle>
          <a:p>
            <a:pPr lvl="0"/>
            <a:r>
              <a:rPr lang="en-US"/>
              <a:t>Edit Master text styles</a:t>
            </a:r>
          </a:p>
        </p:txBody>
      </p:sp>
      <p:sp>
        <p:nvSpPr>
          <p:cNvPr id="11" name="Picture Placeholder 10"/>
          <p:cNvSpPr>
            <a:spLocks noGrp="1"/>
          </p:cNvSpPr>
          <p:nvPr>
            <p:ph type="pic" sz="quarter" idx="15"/>
          </p:nvPr>
        </p:nvSpPr>
        <p:spPr>
          <a:xfrm>
            <a:off x="7477761" y="2131485"/>
            <a:ext cx="4104640" cy="3780367"/>
          </a:xfrm>
        </p:spPr>
        <p:txBody>
          <a:bodyPr>
            <a:normAutofit/>
          </a:bodyPr>
          <a:lstStyle>
            <a:lvl1pPr marL="0" indent="0">
              <a:buNone/>
              <a:defRPr sz="1600"/>
            </a:lvl1pPr>
          </a:lstStyle>
          <a:p>
            <a:r>
              <a:rPr lang="en-US" dirty="0"/>
              <a:t>Click icon to add picture</a:t>
            </a:r>
          </a:p>
        </p:txBody>
      </p:sp>
    </p:spTree>
    <p:extLst>
      <p:ext uri="{BB962C8B-B14F-4D97-AF65-F5344CB8AC3E}">
        <p14:creationId xmlns:p14="http://schemas.microsoft.com/office/powerpoint/2010/main" val="16667014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3"/>
            <a:ext cx="10361427" cy="577731"/>
          </a:xfrm>
        </p:spPr>
        <p:txBody>
          <a:bodyPr lIns="0" tIns="0" rIns="0" bIns="0" anchor="t">
            <a:noAutofit/>
          </a:bodyPr>
          <a:lstStyle>
            <a:lvl1pPr algn="l">
              <a:defRPr sz="2933">
                <a:solidFill>
                  <a:schemeClr val="tx2"/>
                </a:solidFill>
              </a:defRPr>
            </a:lvl1pPr>
          </a:lstStyle>
          <a:p>
            <a:r>
              <a:rPr lang="en-US"/>
              <a:t>Click to edit Master title style</a:t>
            </a:r>
            <a:endParaRPr lang="en-US" dirty="0"/>
          </a:p>
        </p:txBody>
      </p:sp>
      <p:sp>
        <p:nvSpPr>
          <p:cNvPr id="8" name="Footer Placeholder 4"/>
          <p:cNvSpPr>
            <a:spLocks noGrp="1"/>
          </p:cNvSpPr>
          <p:nvPr>
            <p:ph type="ftr" sz="quarter" idx="11"/>
          </p:nvPr>
        </p:nvSpPr>
        <p:spPr>
          <a:xfrm>
            <a:off x="609600" y="6403818"/>
            <a:ext cx="10972800" cy="365125"/>
          </a:xfrm>
        </p:spPr>
        <p:txBody>
          <a:bodyPr lIns="0" tIns="0" rIns="0" bIns="0" anchor="t"/>
          <a:lstStyle>
            <a:lvl1pPr algn="l">
              <a:defRPr sz="1067">
                <a:solidFill>
                  <a:schemeClr val="bg2"/>
                </a:solidFill>
              </a:defRPr>
            </a:lvl1pPr>
          </a:lstStyle>
          <a:p>
            <a:endParaRPr lang="en-US" dirty="0"/>
          </a:p>
        </p:txBody>
      </p:sp>
      <p:cxnSp>
        <p:nvCxnSpPr>
          <p:cNvPr id="10" name="Straight Connector 9"/>
          <p:cNvCxnSpPr/>
          <p:nvPr/>
        </p:nvCxnSpPr>
        <p:spPr>
          <a:xfrm>
            <a:off x="609600" y="6370596"/>
            <a:ext cx="10972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2" name="Text Placeholder 5"/>
          <p:cNvSpPr>
            <a:spLocks noGrp="1"/>
          </p:cNvSpPr>
          <p:nvPr>
            <p:ph type="body" sz="quarter" idx="13"/>
          </p:nvPr>
        </p:nvSpPr>
        <p:spPr>
          <a:xfrm>
            <a:off x="611371" y="1110513"/>
            <a:ext cx="10361428" cy="4466167"/>
          </a:xfrm>
        </p:spPr>
        <p:txBody>
          <a:bodyPr lIns="0" tIns="0" rIns="0" bIns="0">
            <a:noAutofit/>
          </a:bodyPr>
          <a:lstStyle>
            <a:lvl1pPr marL="256026" indent="-256026">
              <a:lnSpc>
                <a:spcPts val="2933"/>
              </a:lnSpc>
              <a:spcBef>
                <a:spcPts val="0"/>
              </a:spcBef>
              <a:spcAft>
                <a:spcPts val="1600"/>
              </a:spcAft>
              <a:buClr>
                <a:schemeClr val="tx2"/>
              </a:buClr>
              <a:defRPr sz="2133">
                <a:solidFill>
                  <a:schemeClr val="bg2"/>
                </a:solidFill>
              </a:defRPr>
            </a:lvl1pPr>
            <a:lvl2pPr marL="548626" indent="-256026">
              <a:lnSpc>
                <a:spcPts val="2933"/>
              </a:lnSpc>
              <a:spcBef>
                <a:spcPts val="0"/>
              </a:spcBef>
              <a:spcAft>
                <a:spcPts val="1600"/>
              </a:spcAft>
              <a:defRPr sz="2133">
                <a:solidFill>
                  <a:schemeClr val="bg2"/>
                </a:solidFill>
              </a:defRPr>
            </a:lvl2pPr>
            <a:lvl3pPr marL="853419" indent="-256026">
              <a:lnSpc>
                <a:spcPts val="2933"/>
              </a:lnSpc>
              <a:spcBef>
                <a:spcPts val="0"/>
              </a:spcBef>
              <a:spcAft>
                <a:spcPts val="1600"/>
              </a:spcAft>
              <a:defRPr sz="2133">
                <a:solidFill>
                  <a:schemeClr val="bg2"/>
                </a:solidFill>
              </a:defRPr>
            </a:lvl3pPr>
            <a:lvl4pPr marL="1158211" indent="-256026">
              <a:lnSpc>
                <a:spcPts val="2933"/>
              </a:lnSpc>
              <a:spcBef>
                <a:spcPts val="0"/>
              </a:spcBef>
              <a:spcAft>
                <a:spcPts val="1600"/>
              </a:spcAft>
              <a:defRPr sz="2133">
                <a:solidFill>
                  <a:schemeClr val="bg2"/>
                </a:solidFill>
              </a:defRPr>
            </a:lvl4pPr>
            <a:lvl5pPr marL="1463003" indent="-256026">
              <a:lnSpc>
                <a:spcPts val="2933"/>
              </a:lnSpc>
              <a:spcBef>
                <a:spcPts val="0"/>
              </a:spcBef>
              <a:spcAft>
                <a:spcPts val="1600"/>
              </a:spcAft>
              <a:defRPr sz="2133">
                <a:solidFill>
                  <a:schemeClr val="bg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10912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1" y="532783"/>
            <a:ext cx="10971028" cy="577731"/>
          </a:xfrm>
        </p:spPr>
        <p:txBody>
          <a:bodyPr lIns="0" tIns="0" rIns="0" bIns="0" anchor="t">
            <a:noAutofit/>
          </a:bodyPr>
          <a:lstStyle>
            <a:lvl1pPr algn="l">
              <a:defRPr sz="2933">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3"/>
          </p:nvPr>
        </p:nvSpPr>
        <p:spPr>
          <a:xfrm>
            <a:off x="611371" y="1110269"/>
            <a:ext cx="10971028" cy="4466167"/>
          </a:xfrm>
        </p:spPr>
        <p:txBody>
          <a:bodyPr lIns="0" tIns="0" rIns="0" bIns="0" numCol="2" spcCol="374904">
            <a:noAutofit/>
          </a:bodyPr>
          <a:lstStyle>
            <a:lvl1pPr marL="256026" indent="-256026">
              <a:lnSpc>
                <a:spcPts val="2667"/>
              </a:lnSpc>
              <a:spcBef>
                <a:spcPts val="0"/>
              </a:spcBef>
              <a:spcAft>
                <a:spcPts val="1200"/>
              </a:spcAft>
              <a:buClr>
                <a:schemeClr val="tx2"/>
              </a:buClr>
              <a:defRPr sz="1867">
                <a:solidFill>
                  <a:schemeClr val="bg2"/>
                </a:solidFill>
              </a:defRPr>
            </a:lvl1pPr>
            <a:lvl2pPr marL="548626" indent="-256026">
              <a:lnSpc>
                <a:spcPts val="2667"/>
              </a:lnSpc>
              <a:spcBef>
                <a:spcPts val="0"/>
              </a:spcBef>
              <a:spcAft>
                <a:spcPts val="1200"/>
              </a:spcAft>
              <a:defRPr sz="1867">
                <a:solidFill>
                  <a:schemeClr val="bg2"/>
                </a:solidFill>
              </a:defRPr>
            </a:lvl2pPr>
            <a:lvl3pPr marL="853419" indent="-256026">
              <a:lnSpc>
                <a:spcPts val="2667"/>
              </a:lnSpc>
              <a:spcBef>
                <a:spcPts val="0"/>
              </a:spcBef>
              <a:spcAft>
                <a:spcPts val="1200"/>
              </a:spcAft>
              <a:defRPr sz="1867">
                <a:solidFill>
                  <a:schemeClr val="bg2"/>
                </a:solidFill>
              </a:defRPr>
            </a:lvl3pPr>
            <a:lvl4pPr marL="1158211" indent="-256026">
              <a:lnSpc>
                <a:spcPts val="2667"/>
              </a:lnSpc>
              <a:spcBef>
                <a:spcPts val="0"/>
              </a:spcBef>
              <a:spcAft>
                <a:spcPts val="1200"/>
              </a:spcAft>
              <a:defRPr sz="1867">
                <a:solidFill>
                  <a:schemeClr val="bg2"/>
                </a:solidFill>
              </a:defRPr>
            </a:lvl4pPr>
            <a:lvl5pPr marL="1463003" indent="-256026">
              <a:lnSpc>
                <a:spcPts val="2667"/>
              </a:lnSpc>
              <a:spcBef>
                <a:spcPts val="0"/>
              </a:spcBef>
              <a:spcAft>
                <a:spcPts val="1200"/>
              </a:spcAft>
              <a:defRPr sz="1867">
                <a:solidFill>
                  <a:schemeClr val="bg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p:cNvSpPr>
            <a:spLocks noGrp="1"/>
          </p:cNvSpPr>
          <p:nvPr>
            <p:ph type="ftr" sz="quarter" idx="11"/>
          </p:nvPr>
        </p:nvSpPr>
        <p:spPr>
          <a:xfrm>
            <a:off x="609600" y="6403818"/>
            <a:ext cx="10972800" cy="365125"/>
          </a:xfrm>
        </p:spPr>
        <p:txBody>
          <a:bodyPr lIns="0" tIns="0" rIns="0" bIns="0" anchor="t"/>
          <a:lstStyle>
            <a:lvl1pPr algn="l">
              <a:defRPr sz="1067">
                <a:solidFill>
                  <a:schemeClr val="bg2"/>
                </a:solidFill>
              </a:defRPr>
            </a:lvl1pPr>
          </a:lstStyle>
          <a:p>
            <a:endParaRPr lang="en-US" dirty="0"/>
          </a:p>
        </p:txBody>
      </p:sp>
      <p:cxnSp>
        <p:nvCxnSpPr>
          <p:cNvPr id="10" name="Straight Connector 9"/>
          <p:cNvCxnSpPr/>
          <p:nvPr/>
        </p:nvCxnSpPr>
        <p:spPr>
          <a:xfrm>
            <a:off x="609600" y="6370596"/>
            <a:ext cx="10972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337466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_Divider">
    <p:spTree>
      <p:nvGrpSpPr>
        <p:cNvPr id="1" name=""/>
        <p:cNvGrpSpPr/>
        <p:nvPr/>
      </p:nvGrpSpPr>
      <p:grpSpPr>
        <a:xfrm>
          <a:off x="0" y="0"/>
          <a:ext cx="0" cy="0"/>
          <a:chOff x="0" y="0"/>
          <a:chExt cx="0" cy="0"/>
        </a:xfrm>
      </p:grpSpPr>
      <p:pic>
        <p:nvPicPr>
          <p:cNvPr id="5" name="Picture 4" descr="Background6-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title"/>
          </p:nvPr>
        </p:nvSpPr>
        <p:spPr>
          <a:xfrm>
            <a:off x="611373" y="532781"/>
            <a:ext cx="4866561" cy="585216"/>
          </a:xfrm>
        </p:spPr>
        <p:txBody>
          <a:bodyPr lIns="0" tIns="0" rIns="0" bIns="0" anchor="t">
            <a:noAutofit/>
          </a:bodyPr>
          <a:lstStyle>
            <a:lvl1pPr algn="l">
              <a:defRPr sz="2933">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607483" y="2507538"/>
            <a:ext cx="9818492" cy="3858676"/>
          </a:xfrm>
        </p:spPr>
        <p:txBody>
          <a:bodyPr lIns="0" tIns="0" rIns="0" bIns="0">
            <a:noAutofit/>
          </a:bodyPr>
          <a:lstStyle>
            <a:lvl1pPr marL="0" indent="0">
              <a:lnSpc>
                <a:spcPts val="8533"/>
              </a:lnSpc>
              <a:spcBef>
                <a:spcPts val="0"/>
              </a:spcBef>
              <a:buNone/>
              <a:defRPr sz="8000">
                <a:solidFill>
                  <a:srgbClr val="FFFFFF"/>
                </a:solidFill>
              </a:defRPr>
            </a:lvl1pPr>
          </a:lstStyle>
          <a:p>
            <a:pPr lvl="0"/>
            <a:r>
              <a:rPr lang="en-US"/>
              <a:t>Edit Master text styles</a:t>
            </a:r>
          </a:p>
        </p:txBody>
      </p:sp>
    </p:spTree>
    <p:extLst>
      <p:ext uri="{BB962C8B-B14F-4D97-AF65-F5344CB8AC3E}">
        <p14:creationId xmlns:p14="http://schemas.microsoft.com/office/powerpoint/2010/main" val="12789037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0_Divider">
    <p:spTree>
      <p:nvGrpSpPr>
        <p:cNvPr id="1" name=""/>
        <p:cNvGrpSpPr/>
        <p:nvPr/>
      </p:nvGrpSpPr>
      <p:grpSpPr>
        <a:xfrm>
          <a:off x="0" y="0"/>
          <a:ext cx="0" cy="0"/>
          <a:chOff x="0" y="0"/>
          <a:chExt cx="0" cy="0"/>
        </a:xfrm>
      </p:grpSpPr>
      <p:pic>
        <p:nvPicPr>
          <p:cNvPr id="6" name="Picture 5" descr="Background7-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7" name="Text Placeholder 6"/>
          <p:cNvSpPr>
            <a:spLocks noGrp="1"/>
          </p:cNvSpPr>
          <p:nvPr>
            <p:ph type="body" sz="quarter" idx="10"/>
          </p:nvPr>
        </p:nvSpPr>
        <p:spPr>
          <a:xfrm>
            <a:off x="607483" y="2507538"/>
            <a:ext cx="9818492" cy="3858676"/>
          </a:xfrm>
        </p:spPr>
        <p:txBody>
          <a:bodyPr lIns="0" tIns="0" rIns="0" bIns="0">
            <a:noAutofit/>
          </a:bodyPr>
          <a:lstStyle>
            <a:lvl1pPr marL="0" indent="0">
              <a:lnSpc>
                <a:spcPts val="8533"/>
              </a:lnSpc>
              <a:spcBef>
                <a:spcPts val="0"/>
              </a:spcBef>
              <a:buNone/>
              <a:defRPr sz="8000">
                <a:solidFill>
                  <a:srgbClr val="FFFFFF"/>
                </a:solidFill>
              </a:defRPr>
            </a:lvl1pPr>
          </a:lstStyle>
          <a:p>
            <a:pPr lvl="0"/>
            <a:r>
              <a:rPr lang="en-US"/>
              <a:t>Edit Master text styles</a:t>
            </a:r>
          </a:p>
        </p:txBody>
      </p:sp>
    </p:spTree>
    <p:extLst>
      <p:ext uri="{BB962C8B-B14F-4D97-AF65-F5344CB8AC3E}">
        <p14:creationId xmlns:p14="http://schemas.microsoft.com/office/powerpoint/2010/main" val="4931028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1_Divider">
    <p:spTree>
      <p:nvGrpSpPr>
        <p:cNvPr id="1" name=""/>
        <p:cNvGrpSpPr/>
        <p:nvPr/>
      </p:nvGrpSpPr>
      <p:grpSpPr>
        <a:xfrm>
          <a:off x="0" y="0"/>
          <a:ext cx="0" cy="0"/>
          <a:chOff x="0" y="0"/>
          <a:chExt cx="0" cy="0"/>
        </a:xfrm>
      </p:grpSpPr>
      <p:pic>
        <p:nvPicPr>
          <p:cNvPr id="4" name="Picture 3" descr="Background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7" name="Text Placeholder 6"/>
          <p:cNvSpPr>
            <a:spLocks noGrp="1"/>
          </p:cNvSpPr>
          <p:nvPr>
            <p:ph type="body" sz="quarter" idx="10"/>
          </p:nvPr>
        </p:nvSpPr>
        <p:spPr>
          <a:xfrm>
            <a:off x="607483" y="2507538"/>
            <a:ext cx="9818492" cy="3858676"/>
          </a:xfrm>
        </p:spPr>
        <p:txBody>
          <a:bodyPr lIns="0" tIns="0" rIns="0" bIns="0">
            <a:noAutofit/>
          </a:bodyPr>
          <a:lstStyle>
            <a:lvl1pPr marL="0" indent="0">
              <a:lnSpc>
                <a:spcPts val="8533"/>
              </a:lnSpc>
              <a:spcBef>
                <a:spcPts val="0"/>
              </a:spcBef>
              <a:buNone/>
              <a:defRPr sz="8000">
                <a:solidFill>
                  <a:srgbClr val="FFFFFF"/>
                </a:solidFill>
              </a:defRPr>
            </a:lvl1pPr>
          </a:lstStyle>
          <a:p>
            <a:pPr lvl="0"/>
            <a:r>
              <a:rPr lang="en-US"/>
              <a:t>Edit Master text styles</a:t>
            </a:r>
          </a:p>
        </p:txBody>
      </p:sp>
    </p:spTree>
    <p:extLst>
      <p:ext uri="{BB962C8B-B14F-4D97-AF65-F5344CB8AC3E}">
        <p14:creationId xmlns:p14="http://schemas.microsoft.com/office/powerpoint/2010/main" val="85123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4" name="Picture 3" descr="Background1-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69889A58-1A21-481E-8199-C1FCDBC0BECE}"/>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5183685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2_Divider">
    <p:bg>
      <p:bgPr>
        <a:solidFill>
          <a:schemeClr val="tx2"/>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607483" y="2507538"/>
            <a:ext cx="9818492" cy="3858676"/>
          </a:xfrm>
        </p:spPr>
        <p:txBody>
          <a:bodyPr lIns="0" tIns="0" rIns="0" bIns="0">
            <a:noAutofit/>
          </a:bodyPr>
          <a:lstStyle>
            <a:lvl1pPr marL="0" indent="0">
              <a:lnSpc>
                <a:spcPts val="8533"/>
              </a:lnSpc>
              <a:spcBef>
                <a:spcPts val="0"/>
              </a:spcBef>
              <a:buNone/>
              <a:defRPr sz="8000">
                <a:solidFill>
                  <a:srgbClr val="FFFFFF"/>
                </a:solidFill>
              </a:defRPr>
            </a:lvl1pPr>
          </a:lstStyle>
          <a:p>
            <a:pPr lvl="0"/>
            <a:r>
              <a:rPr lang="en-US"/>
              <a:t>Edit Master text styles</a:t>
            </a:r>
          </a:p>
        </p:txBody>
      </p:sp>
    </p:spTree>
    <p:extLst>
      <p:ext uri="{BB962C8B-B14F-4D97-AF65-F5344CB8AC3E}">
        <p14:creationId xmlns:p14="http://schemas.microsoft.com/office/powerpoint/2010/main" val="38564456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3_Divider">
    <p:spTree>
      <p:nvGrpSpPr>
        <p:cNvPr id="1" name=""/>
        <p:cNvGrpSpPr/>
        <p:nvPr/>
      </p:nvGrpSpPr>
      <p:grpSpPr>
        <a:xfrm>
          <a:off x="0" y="0"/>
          <a:ext cx="0" cy="0"/>
          <a:chOff x="0" y="0"/>
          <a:chExt cx="0" cy="0"/>
        </a:xfrm>
      </p:grpSpPr>
      <p:pic>
        <p:nvPicPr>
          <p:cNvPr id="4" name="Picture 3" descr="Background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extBox 1"/>
          <p:cNvSpPr txBox="1"/>
          <p:nvPr/>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6" name="Picture 5">
            <a:extLst>
              <a:ext uri="{FF2B5EF4-FFF2-40B4-BE49-F238E27FC236}">
                <a16:creationId xmlns:a16="http://schemas.microsoft.com/office/drawing/2014/main" id="{67BB6E04-CFC3-4A6D-B78E-02B7743569F5}"/>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39214623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4_Divider">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4" name="Picture 3">
            <a:extLst>
              <a:ext uri="{FF2B5EF4-FFF2-40B4-BE49-F238E27FC236}">
                <a16:creationId xmlns:a16="http://schemas.microsoft.com/office/drawing/2014/main" id="{EBAE60BB-AB98-4714-B22C-B5C819A1AB2D}"/>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6683045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5_Divider">
    <p:spTree>
      <p:nvGrpSpPr>
        <p:cNvPr id="1" name=""/>
        <p:cNvGrpSpPr/>
        <p:nvPr/>
      </p:nvGrpSpPr>
      <p:grpSpPr>
        <a:xfrm>
          <a:off x="0" y="0"/>
          <a:ext cx="0" cy="0"/>
          <a:chOff x="0" y="0"/>
          <a:chExt cx="0" cy="0"/>
        </a:xfrm>
      </p:grpSpPr>
      <p:pic>
        <p:nvPicPr>
          <p:cNvPr id="4" name="Picture 3" descr="Background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extBox 1"/>
          <p:cNvSpPr txBox="1"/>
          <p:nvPr/>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5" name="Picture 4">
            <a:extLst>
              <a:ext uri="{FF2B5EF4-FFF2-40B4-BE49-F238E27FC236}">
                <a16:creationId xmlns:a16="http://schemas.microsoft.com/office/drawing/2014/main" id="{61550B2E-88D9-4D2D-A789-97FC43F493CA}"/>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17242792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6_Divider">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5" name="Picture 4">
            <a:extLst>
              <a:ext uri="{FF2B5EF4-FFF2-40B4-BE49-F238E27FC236}">
                <a16:creationId xmlns:a16="http://schemas.microsoft.com/office/drawing/2014/main" id="{20A13B50-CF10-4A0D-A063-19AEF3BFA9C8}"/>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39123723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7_Divider">
    <p:spTree>
      <p:nvGrpSpPr>
        <p:cNvPr id="1" name=""/>
        <p:cNvGrpSpPr/>
        <p:nvPr/>
      </p:nvGrpSpPr>
      <p:grpSpPr>
        <a:xfrm>
          <a:off x="0" y="0"/>
          <a:ext cx="0" cy="0"/>
          <a:chOff x="0" y="0"/>
          <a:chExt cx="0" cy="0"/>
        </a:xfrm>
      </p:grpSpPr>
      <p:pic>
        <p:nvPicPr>
          <p:cNvPr id="4" name="Picture 3" descr="Background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extBox 1"/>
          <p:cNvSpPr txBox="1"/>
          <p:nvPr/>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6" name="Picture 5">
            <a:extLst>
              <a:ext uri="{FF2B5EF4-FFF2-40B4-BE49-F238E27FC236}">
                <a16:creationId xmlns:a16="http://schemas.microsoft.com/office/drawing/2014/main" id="{246CE102-65D3-48EF-AA0E-998C7933B0FD}"/>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14608765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8_Divider">
    <p:bg>
      <p:bgPr>
        <a:solidFill>
          <a:schemeClr val="tx2"/>
        </a:solidFill>
        <a:effectLst/>
      </p:bgPr>
    </p:bg>
    <p:spTree>
      <p:nvGrpSpPr>
        <p:cNvPr id="1" name=""/>
        <p:cNvGrpSpPr/>
        <p:nvPr/>
      </p:nvGrpSpPr>
      <p:grpSpPr>
        <a:xfrm>
          <a:off x="0" y="0"/>
          <a:ext cx="0" cy="0"/>
          <a:chOff x="0" y="0"/>
          <a:chExt cx="0" cy="0"/>
        </a:xfrm>
      </p:grpSpPr>
      <p:sp>
        <p:nvSpPr>
          <p:cNvPr id="2" name="TextBox 1"/>
          <p:cNvSpPr txBox="1"/>
          <p:nvPr/>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5" name="Picture 4" descr="AICPA_KO.png"/>
          <p:cNvPicPr>
            <a:picLocks noChangeAspect="1"/>
          </p:cNvPicPr>
          <p:nvPr/>
        </p:nvPicPr>
        <p:blipFill rotWithShape="1">
          <a:blip r:embed="rId2">
            <a:extLst>
              <a:ext uri="{28A0092B-C50C-407E-A947-70E740481C1C}">
                <a14:useLocalDpi xmlns:a14="http://schemas.microsoft.com/office/drawing/2010/main" val="0"/>
              </a:ext>
            </a:extLst>
          </a:blip>
          <a:srcRect l="17640" t="31193" r="17597" b="30901"/>
          <a:stretch/>
        </p:blipFill>
        <p:spPr>
          <a:xfrm>
            <a:off x="599017" y="683724"/>
            <a:ext cx="1650241" cy="613435"/>
          </a:xfrm>
          <a:prstGeom prst="rect">
            <a:avLst/>
          </a:prstGeom>
        </p:spPr>
      </p:pic>
    </p:spTree>
    <p:extLst>
      <p:ext uri="{BB962C8B-B14F-4D97-AF65-F5344CB8AC3E}">
        <p14:creationId xmlns:p14="http://schemas.microsoft.com/office/powerpoint/2010/main" val="23021334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sp>
        <p:nvSpPr>
          <p:cNvPr id="10" name="Rectangle 6"/>
          <p:cNvSpPr txBox="1">
            <a:spLocks noChangeArrowheads="1"/>
          </p:cNvSpPr>
          <p:nvPr userDrawn="1"/>
        </p:nvSpPr>
        <p:spPr>
          <a:xfrm>
            <a:off x="0" y="6567488"/>
            <a:ext cx="12192000" cy="290512"/>
          </a:xfrm>
          <a:prstGeom prst="rect">
            <a:avLst/>
          </a:prstGeom>
          <a:solidFill>
            <a:srgbClr val="899600"/>
          </a:solidFill>
          <a:ln/>
        </p:spPr>
        <p:txBody>
          <a:bodyPr/>
          <a:lstStyle/>
          <a:p>
            <a:pPr marL="890588" defTabSz="342900" fontAlgn="base">
              <a:spcBef>
                <a:spcPct val="0"/>
              </a:spcBef>
              <a:spcAft>
                <a:spcPct val="0"/>
              </a:spcAft>
              <a:defRPr/>
            </a:pPr>
            <a:endParaRPr lang="en-US" sz="825" baseline="30000" dirty="0">
              <a:solidFill>
                <a:prstClr val="white"/>
              </a:solidFill>
              <a:latin typeface="Arial" pitchFamily="-64" charset="0"/>
              <a:ea typeface="ＭＳ Ｐゴシック" pitchFamily="-64" charset="-128"/>
              <a:cs typeface="ＭＳ Ｐゴシック" pitchFamily="-64" charset="-128"/>
            </a:endParaRPr>
          </a:p>
        </p:txBody>
      </p:sp>
      <p:sp>
        <p:nvSpPr>
          <p:cNvPr id="3" name="Rectangle 2"/>
          <p:cNvSpPr/>
          <p:nvPr userDrawn="1"/>
        </p:nvSpPr>
        <p:spPr>
          <a:xfrm>
            <a:off x="0" y="-3175"/>
            <a:ext cx="12192000" cy="133350"/>
          </a:xfrm>
          <a:prstGeom prst="rect">
            <a:avLst/>
          </a:prstGeom>
          <a:solidFill>
            <a:srgbClr val="8E9300"/>
          </a:soli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defTabSz="342900" fontAlgn="base">
              <a:spcBef>
                <a:spcPct val="0"/>
              </a:spcBef>
              <a:spcAft>
                <a:spcPct val="0"/>
              </a:spcAft>
            </a:pPr>
            <a:endParaRPr lang="en-US" sz="1350" dirty="0">
              <a:solidFill>
                <a:srgbClr val="FFFFFF"/>
              </a:solidFill>
              <a:ea typeface="ＭＳ Ｐゴシック" pitchFamily="-64" charset="-128"/>
              <a:cs typeface="ＭＳ Ｐゴシック" pitchFamily="-64" charset="-128"/>
            </a:endParaRPr>
          </a:p>
        </p:txBody>
      </p:sp>
      <p:pic>
        <p:nvPicPr>
          <p:cNvPr id="4" name="Picture 3" descr="Bar.jpg"/>
          <p:cNvPicPr>
            <a:picLocks noChangeAspect="1"/>
          </p:cNvPicPr>
          <p:nvPr userDrawn="1"/>
        </p:nvPicPr>
        <p:blipFill>
          <a:blip r:embed="rId2"/>
          <a:srcRect/>
          <a:stretch>
            <a:fillRect/>
          </a:stretch>
        </p:blipFill>
        <p:spPr bwMode="auto">
          <a:xfrm>
            <a:off x="0" y="5729291"/>
            <a:ext cx="12192000" cy="822325"/>
          </a:xfrm>
          <a:prstGeom prst="rect">
            <a:avLst/>
          </a:prstGeom>
          <a:noFill/>
          <a:ln w="9525">
            <a:noFill/>
            <a:miter lim="800000"/>
            <a:headEnd/>
            <a:tailEnd/>
          </a:ln>
        </p:spPr>
      </p:pic>
      <p:sp>
        <p:nvSpPr>
          <p:cNvPr id="5" name="TextBox 4"/>
          <p:cNvSpPr txBox="1"/>
          <p:nvPr userDrawn="1"/>
        </p:nvSpPr>
        <p:spPr>
          <a:xfrm>
            <a:off x="1143002" y="3071814"/>
            <a:ext cx="184731" cy="300082"/>
          </a:xfrm>
          <a:prstGeom prst="rect">
            <a:avLst/>
          </a:prstGeom>
          <a:noFill/>
        </p:spPr>
        <p:txBody>
          <a:bodyPr wrap="none">
            <a:prstTxWarp prst="textNoShape">
              <a:avLst/>
            </a:prstTxWarp>
            <a:spAutoFit/>
          </a:bodyPr>
          <a:lstStyle/>
          <a:p>
            <a:pPr defTabSz="342900" fontAlgn="base">
              <a:spcBef>
                <a:spcPct val="0"/>
              </a:spcBef>
              <a:spcAft>
                <a:spcPct val="0"/>
              </a:spcAft>
            </a:pPr>
            <a:endParaRPr lang="en-US" sz="1350" dirty="0">
              <a:solidFill>
                <a:prstClr val="black"/>
              </a:solidFill>
              <a:ea typeface="ＭＳ Ｐゴシック" pitchFamily="-64" charset="-128"/>
            </a:endParaRPr>
          </a:p>
        </p:txBody>
      </p:sp>
      <p:sp>
        <p:nvSpPr>
          <p:cNvPr id="2" name="Title 1"/>
          <p:cNvSpPr>
            <a:spLocks noGrp="1"/>
          </p:cNvSpPr>
          <p:nvPr>
            <p:ph type="ctrTitle"/>
          </p:nvPr>
        </p:nvSpPr>
        <p:spPr>
          <a:xfrm>
            <a:off x="1012747" y="2054931"/>
            <a:ext cx="8939956" cy="1508924"/>
          </a:xfrm>
          <a:prstGeom prst="rect">
            <a:avLst/>
          </a:prstGeom>
        </p:spPr>
        <p:txBody>
          <a:bodyPr anchor="ctr">
            <a:noAutofit/>
          </a:bodyPr>
          <a:lstStyle>
            <a:lvl1pPr algn="l">
              <a:defRPr kumimoji="0" lang="en-US" sz="3450" b="0" i="0" u="none" strike="noStrike" kern="0" cap="none" spc="0" normalizeH="0" baseline="0" noProof="0" smtClean="0">
                <a:ln>
                  <a:noFill/>
                </a:ln>
                <a:solidFill>
                  <a:schemeClr val="tx1"/>
                </a:solidFill>
                <a:effectLst/>
                <a:uLnTx/>
                <a:uFillTx/>
                <a:latin typeface="Arial"/>
                <a:ea typeface="ヒラギノ角ゴ Pro W3" charset="-128"/>
                <a:cs typeface="Arial"/>
              </a:defRPr>
            </a:lvl1pPr>
          </a:lstStyle>
          <a:p>
            <a:r>
              <a:rPr lang="en-US"/>
              <a:t>Click to edit Master title style</a:t>
            </a:r>
            <a:endParaRPr lang="en-US" dirty="0"/>
          </a:p>
        </p:txBody>
      </p:sp>
      <p:sp>
        <p:nvSpPr>
          <p:cNvPr id="13" name="Slide Number Placeholder 9"/>
          <p:cNvSpPr>
            <a:spLocks noGrp="1"/>
          </p:cNvSpPr>
          <p:nvPr>
            <p:ph type="sldNum" sz="quarter" idx="10"/>
          </p:nvPr>
        </p:nvSpPr>
        <p:spPr>
          <a:xfrm>
            <a:off x="8737600" y="6524923"/>
            <a:ext cx="2844800" cy="365125"/>
          </a:xfrm>
        </p:spPr>
        <p:txBody>
          <a:bodyPr/>
          <a:lstStyle>
            <a:lvl1pPr>
              <a:defRPr>
                <a:solidFill>
                  <a:schemeClr val="bg1"/>
                </a:solidFill>
              </a:defRPr>
            </a:lvl1pPr>
          </a:lstStyle>
          <a:p>
            <a:fld id="{24EB8870-F3E1-CF45-B816-876A4F15BA16}" type="slidenum">
              <a:rPr lang="en-US" smtClean="0">
                <a:solidFill>
                  <a:prstClr val="white"/>
                </a:solidFill>
              </a:rPr>
              <a:pPr/>
              <a:t>‹#›</a:t>
            </a:fld>
            <a:endParaRPr lang="en-US" dirty="0">
              <a:solidFill>
                <a:prstClr val="white"/>
              </a:solidFill>
            </a:endParaRPr>
          </a:p>
        </p:txBody>
      </p:sp>
      <p:pic>
        <p:nvPicPr>
          <p:cNvPr id="9" name="Picture 8" descr="AICPA Web_wht.eps"/>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702435" y="6599238"/>
            <a:ext cx="881132" cy="222250"/>
          </a:xfrm>
          <a:prstGeom prst="rect">
            <a:avLst/>
          </a:prstGeom>
        </p:spPr>
      </p:pic>
      <p:sp>
        <p:nvSpPr>
          <p:cNvPr id="11" name="Slide Number Placeholder 7"/>
          <p:cNvSpPr txBox="1">
            <a:spLocks/>
          </p:cNvSpPr>
          <p:nvPr userDrawn="1"/>
        </p:nvSpPr>
        <p:spPr>
          <a:xfrm>
            <a:off x="7805517" y="6509291"/>
            <a:ext cx="2844800" cy="365125"/>
          </a:xfrm>
          <a:prstGeom prst="rect">
            <a:avLst/>
          </a:prstGeom>
        </p:spPr>
        <p:txBody>
          <a:bodyPr vert="horz" lIns="68580" tIns="34290" rIns="68580" bIns="34290" rtlCol="0" anchor="ctr"/>
          <a:lstStyle>
            <a:defPPr>
              <a:defRPr lang="en-US"/>
            </a:defPPr>
            <a:lvl1pPr algn="r" defTabSz="457200" rtl="0" fontAlgn="base">
              <a:spcBef>
                <a:spcPct val="0"/>
              </a:spcBef>
              <a:spcAft>
                <a:spcPct val="0"/>
              </a:spcAft>
              <a:defRPr sz="1200" kern="1200">
                <a:solidFill>
                  <a:srgbClr val="FFFFFF"/>
                </a:solidFill>
                <a:latin typeface="Arial" pitchFamily="-64" charset="0"/>
                <a:ea typeface="ＭＳ Ｐゴシック" pitchFamily="-64" charset="-128"/>
                <a:cs typeface="ＭＳ Ｐゴシック" pitchFamily="-64" charset="-128"/>
              </a:defRPr>
            </a:lvl1pPr>
            <a:lvl2pPr marL="457200" algn="l" defTabSz="457200" rtl="0" fontAlgn="base">
              <a:spcBef>
                <a:spcPct val="0"/>
              </a:spcBef>
              <a:spcAft>
                <a:spcPct val="0"/>
              </a:spcAft>
              <a:defRPr kern="1200">
                <a:solidFill>
                  <a:schemeClr val="tx1"/>
                </a:solidFill>
                <a:latin typeface="Arial" pitchFamily="-64" charset="0"/>
                <a:ea typeface="ＭＳ Ｐゴシック" pitchFamily="-64" charset="-128"/>
                <a:cs typeface="ＭＳ Ｐゴシック" pitchFamily="-64" charset="-128"/>
              </a:defRPr>
            </a:lvl2pPr>
            <a:lvl3pPr marL="914400" algn="l" defTabSz="457200" rtl="0" fontAlgn="base">
              <a:spcBef>
                <a:spcPct val="0"/>
              </a:spcBef>
              <a:spcAft>
                <a:spcPct val="0"/>
              </a:spcAft>
              <a:defRPr kern="1200">
                <a:solidFill>
                  <a:schemeClr val="tx1"/>
                </a:solidFill>
                <a:latin typeface="Arial" pitchFamily="-64" charset="0"/>
                <a:ea typeface="ＭＳ Ｐゴシック" pitchFamily="-64" charset="-128"/>
                <a:cs typeface="ＭＳ Ｐゴシック" pitchFamily="-64" charset="-128"/>
              </a:defRPr>
            </a:lvl3pPr>
            <a:lvl4pPr marL="1371600" algn="l" defTabSz="457200" rtl="0" fontAlgn="base">
              <a:spcBef>
                <a:spcPct val="0"/>
              </a:spcBef>
              <a:spcAft>
                <a:spcPct val="0"/>
              </a:spcAft>
              <a:defRPr kern="1200">
                <a:solidFill>
                  <a:schemeClr val="tx1"/>
                </a:solidFill>
                <a:latin typeface="Arial" pitchFamily="-64" charset="0"/>
                <a:ea typeface="ＭＳ Ｐゴシック" pitchFamily="-64" charset="-128"/>
                <a:cs typeface="ＭＳ Ｐゴシック" pitchFamily="-64" charset="-128"/>
              </a:defRPr>
            </a:lvl4pPr>
            <a:lvl5pPr marL="1828800" algn="l" defTabSz="457200" rtl="0" fontAlgn="base">
              <a:spcBef>
                <a:spcPct val="0"/>
              </a:spcBef>
              <a:spcAft>
                <a:spcPct val="0"/>
              </a:spcAft>
              <a:defRPr kern="1200">
                <a:solidFill>
                  <a:schemeClr val="tx1"/>
                </a:solidFill>
                <a:latin typeface="Arial" pitchFamily="-64" charset="0"/>
                <a:ea typeface="ＭＳ Ｐゴシック" pitchFamily="-64" charset="-128"/>
                <a:cs typeface="ＭＳ Ｐゴシック" pitchFamily="-64" charset="-128"/>
              </a:defRPr>
            </a:lvl5pPr>
            <a:lvl6pPr marL="2286000" algn="l" defTabSz="457200" rtl="0" eaLnBrk="1" latinLnBrk="0" hangingPunct="1">
              <a:defRPr kern="1200">
                <a:solidFill>
                  <a:schemeClr val="tx1"/>
                </a:solidFill>
                <a:latin typeface="Arial" pitchFamily="-64" charset="0"/>
                <a:ea typeface="ＭＳ Ｐゴシック" pitchFamily="-64" charset="-128"/>
                <a:cs typeface="ＭＳ Ｐゴシック" pitchFamily="-64" charset="-128"/>
              </a:defRPr>
            </a:lvl6pPr>
            <a:lvl7pPr marL="2743200" algn="l" defTabSz="457200" rtl="0" eaLnBrk="1" latinLnBrk="0" hangingPunct="1">
              <a:defRPr kern="1200">
                <a:solidFill>
                  <a:schemeClr val="tx1"/>
                </a:solidFill>
                <a:latin typeface="Arial" pitchFamily="-64" charset="0"/>
                <a:ea typeface="ＭＳ Ｐゴシック" pitchFamily="-64" charset="-128"/>
                <a:cs typeface="ＭＳ Ｐゴシック" pitchFamily="-64" charset="-128"/>
              </a:defRPr>
            </a:lvl7pPr>
            <a:lvl8pPr marL="3200400" algn="l" defTabSz="457200" rtl="0" eaLnBrk="1" latinLnBrk="0" hangingPunct="1">
              <a:defRPr kern="1200">
                <a:solidFill>
                  <a:schemeClr val="tx1"/>
                </a:solidFill>
                <a:latin typeface="Arial" pitchFamily="-64" charset="0"/>
                <a:ea typeface="ＭＳ Ｐゴシック" pitchFamily="-64" charset="-128"/>
                <a:cs typeface="ＭＳ Ｐゴシック" pitchFamily="-64" charset="-128"/>
              </a:defRPr>
            </a:lvl8pPr>
            <a:lvl9pPr marL="3657600" algn="l" defTabSz="457200" rtl="0" eaLnBrk="1" latinLnBrk="0" hangingPunct="1">
              <a:defRPr kern="1200">
                <a:solidFill>
                  <a:schemeClr val="tx1"/>
                </a:solidFill>
                <a:latin typeface="Arial" pitchFamily="-64" charset="0"/>
                <a:ea typeface="ＭＳ Ｐゴシック" pitchFamily="-64" charset="-128"/>
                <a:cs typeface="ＭＳ Ｐゴシック" pitchFamily="-64" charset="-128"/>
              </a:defRPr>
            </a:lvl9pPr>
          </a:lstStyle>
          <a:p>
            <a:endParaRPr lang="en-US" sz="1050" dirty="0"/>
          </a:p>
        </p:txBody>
      </p:sp>
    </p:spTree>
    <p:extLst>
      <p:ext uri="{BB962C8B-B14F-4D97-AF65-F5344CB8AC3E}">
        <p14:creationId xmlns:p14="http://schemas.microsoft.com/office/powerpoint/2010/main" val="35472730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Text 1/3 graphic">
    <p:spTree>
      <p:nvGrpSpPr>
        <p:cNvPr id="1" name=""/>
        <p:cNvGrpSpPr/>
        <p:nvPr/>
      </p:nvGrpSpPr>
      <p:grpSpPr>
        <a:xfrm>
          <a:off x="0" y="0"/>
          <a:ext cx="0" cy="0"/>
          <a:chOff x="0" y="0"/>
          <a:chExt cx="0" cy="0"/>
        </a:xfrm>
      </p:grpSpPr>
      <p:sp>
        <p:nvSpPr>
          <p:cNvPr id="2" name="Title 1"/>
          <p:cNvSpPr>
            <a:spLocks noGrp="1"/>
          </p:cNvSpPr>
          <p:nvPr>
            <p:ph type="title"/>
          </p:nvPr>
        </p:nvSpPr>
        <p:spPr>
          <a:xfrm>
            <a:off x="665559" y="487680"/>
            <a:ext cx="6390791" cy="792480"/>
          </a:xfrm>
        </p:spPr>
        <p:txBody>
          <a:bodyPr lIns="0" tIns="0" rIns="0" bIns="0" anchor="t" anchorCtr="0">
            <a:noAutofit/>
          </a:bodyPr>
          <a:lstStyle>
            <a:lvl1pPr algn="l">
              <a:defRPr sz="2933">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65559" y="1600201"/>
            <a:ext cx="6392563" cy="4525963"/>
          </a:xfrm>
          <a:prstGeom prst="rect">
            <a:avLst/>
          </a:prstGeom>
        </p:spPr>
        <p:txBody>
          <a:bodyPr lIns="0" tIns="0" rIns="0">
            <a:normAutofit/>
          </a:bodyPr>
          <a:lstStyle>
            <a:lvl1pPr marL="0" indent="0">
              <a:lnSpc>
                <a:spcPct val="100000"/>
              </a:lnSpc>
              <a:spcBef>
                <a:spcPts val="0"/>
              </a:spcBef>
              <a:spcAft>
                <a:spcPts val="1600"/>
              </a:spcAft>
              <a:buNone/>
              <a:defRPr sz="2667">
                <a:solidFill>
                  <a:schemeClr val="bg2"/>
                </a:solidFill>
              </a:defRPr>
            </a:lvl1pPr>
            <a:lvl2pPr marL="306910" indent="-231642">
              <a:lnSpc>
                <a:spcPct val="100000"/>
              </a:lnSpc>
              <a:spcBef>
                <a:spcPts val="0"/>
              </a:spcBef>
              <a:spcAft>
                <a:spcPts val="1600"/>
              </a:spcAft>
              <a:buFont typeface="Arial"/>
              <a:buChar char="•"/>
              <a:defRPr sz="2667">
                <a:solidFill>
                  <a:schemeClr val="bg2"/>
                </a:solidFill>
              </a:defRPr>
            </a:lvl2pPr>
            <a:lvl3pPr marL="607469" indent="-300559">
              <a:lnSpc>
                <a:spcPct val="100000"/>
              </a:lnSpc>
              <a:spcBef>
                <a:spcPts val="0"/>
              </a:spcBef>
              <a:spcAft>
                <a:spcPts val="1600"/>
              </a:spcAft>
              <a:buFont typeface="Lucida Grande"/>
              <a:buChar char="–"/>
              <a:defRPr sz="1867">
                <a:solidFill>
                  <a:schemeClr val="bg2"/>
                </a:solidFill>
              </a:defRPr>
            </a:lvl3pPr>
            <a:lvl4pPr marL="916494" indent="-309026">
              <a:lnSpc>
                <a:spcPct val="100000"/>
              </a:lnSpc>
              <a:spcBef>
                <a:spcPts val="0"/>
              </a:spcBef>
              <a:spcAft>
                <a:spcPts val="1600"/>
              </a:spcAft>
              <a:buFont typeface="Lucida Grande"/>
              <a:buChar char="–"/>
              <a:defRPr sz="1867">
                <a:solidFill>
                  <a:schemeClr val="bg2"/>
                </a:solidFill>
              </a:defRPr>
            </a:lvl4pPr>
            <a:lvl5pPr marL="1214936" indent="-298443">
              <a:lnSpc>
                <a:spcPct val="100000"/>
              </a:lnSpc>
              <a:spcBef>
                <a:spcPts val="0"/>
              </a:spcBef>
              <a:spcAft>
                <a:spcPts val="1600"/>
              </a:spcAft>
              <a:buFont typeface="Lucida Grande"/>
              <a:buChar char="–"/>
              <a:defRPr sz="1867">
                <a:solidFill>
                  <a:schemeClr val="bg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lide Number Placeholder 5"/>
          <p:cNvSpPr>
            <a:spLocks noGrp="1"/>
          </p:cNvSpPr>
          <p:nvPr>
            <p:ph type="sldNum" sz="quarter" idx="4"/>
          </p:nvPr>
        </p:nvSpPr>
        <p:spPr>
          <a:xfrm>
            <a:off x="681440" y="6405743"/>
            <a:ext cx="285157" cy="363200"/>
          </a:xfrm>
          <a:prstGeom prst="rect">
            <a:avLst/>
          </a:prstGeom>
        </p:spPr>
        <p:txBody>
          <a:bodyPr vert="horz" lIns="0" tIns="0" rIns="0" bIns="0" rtlCol="0" anchor="t"/>
          <a:lstStyle>
            <a:lvl1pPr algn="l">
              <a:defRPr lang="en-US" sz="1067" kern="1200" smtClean="0">
                <a:solidFill>
                  <a:schemeClr val="bg2"/>
                </a:solidFill>
                <a:latin typeface="+mn-lt"/>
                <a:ea typeface="+mn-ea"/>
                <a:cs typeface="+mn-cs"/>
              </a:defRPr>
            </a:lvl1pPr>
          </a:lstStyle>
          <a:p>
            <a:fld id="{80FBB8BA-9C6A-4A48-A369-70FBD2FA98DA}" type="slidenum">
              <a:rPr lang="en-US" smtClean="0"/>
              <a:pPr/>
              <a:t>‹#›</a:t>
            </a:fld>
            <a:endParaRPr lang="en-US" dirty="0"/>
          </a:p>
        </p:txBody>
      </p:sp>
      <p:pic>
        <p:nvPicPr>
          <p:cNvPr id="4" name="Picture 3" descr="Background Third Path-01.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138069" y="0"/>
            <a:ext cx="4053931" cy="6858000"/>
          </a:xfrm>
          <a:prstGeom prst="rect">
            <a:avLst/>
          </a:prstGeom>
        </p:spPr>
      </p:pic>
      <p:pic>
        <p:nvPicPr>
          <p:cNvPr id="6" name="Picture 5" descr="Background Third Path-01.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138069" y="0"/>
            <a:ext cx="4053931" cy="6858000"/>
          </a:xfrm>
          <a:prstGeom prst="rect">
            <a:avLst/>
          </a:prstGeom>
        </p:spPr>
      </p:pic>
    </p:spTree>
    <p:extLst>
      <p:ext uri="{BB962C8B-B14F-4D97-AF65-F5344CB8AC3E}">
        <p14:creationId xmlns:p14="http://schemas.microsoft.com/office/powerpoint/2010/main" val="11018132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3" descr="Backgroun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6" name="Picture 5">
            <a:extLst>
              <a:ext uri="{FF2B5EF4-FFF2-40B4-BE49-F238E27FC236}">
                <a16:creationId xmlns:a16="http://schemas.microsoft.com/office/drawing/2014/main" id="{17133001-8962-4F99-93DD-5102801E5668}"/>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1127993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7" name="Picture 6" descr="Background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A87DC471-83D2-46F1-8CB7-C1B08E0433A2}"/>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40254208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3" descr="Backgroun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6" name="Picture 5">
            <a:extLst>
              <a:ext uri="{FF2B5EF4-FFF2-40B4-BE49-F238E27FC236}">
                <a16:creationId xmlns:a16="http://schemas.microsoft.com/office/drawing/2014/main" id="{DD37DAB9-1DE8-42C2-A6C2-5F36824C70AF}"/>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6685126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4" name="Picture 3" descr="Backgroun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6" name="Picture 5">
            <a:extLst>
              <a:ext uri="{FF2B5EF4-FFF2-40B4-BE49-F238E27FC236}">
                <a16:creationId xmlns:a16="http://schemas.microsoft.com/office/drawing/2014/main" id="{30343FC4-5437-4D9F-9FD4-8689244C2269}"/>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20103461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7" name="Picture 6" descr="Background2-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6" name="Picture 5">
            <a:extLst>
              <a:ext uri="{FF2B5EF4-FFF2-40B4-BE49-F238E27FC236}">
                <a16:creationId xmlns:a16="http://schemas.microsoft.com/office/drawing/2014/main" id="{EC46BD12-CF65-4426-964C-8E60645E4E73}"/>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42818426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7" name="Picture 6" descr="Background2-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8" name="Picture 7">
            <a:extLst>
              <a:ext uri="{FF2B5EF4-FFF2-40B4-BE49-F238E27FC236}">
                <a16:creationId xmlns:a16="http://schemas.microsoft.com/office/drawing/2014/main" id="{98117373-3642-44DA-8E57-51E1EEAAE6CD}"/>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25487862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7" name="Picture 6" descr="Background2-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8" name="Picture 7">
            <a:extLst>
              <a:ext uri="{FF2B5EF4-FFF2-40B4-BE49-F238E27FC236}">
                <a16:creationId xmlns:a16="http://schemas.microsoft.com/office/drawing/2014/main" id="{53D87F5C-C165-42F0-B948-536E98F8C4FB}"/>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6079880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3_Title Slide">
    <p:bg>
      <p:bgPr>
        <a:solidFill>
          <a:srgbClr val="72246C"/>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5" name="Picture 4">
            <a:extLst>
              <a:ext uri="{FF2B5EF4-FFF2-40B4-BE49-F238E27FC236}">
                <a16:creationId xmlns:a16="http://schemas.microsoft.com/office/drawing/2014/main" id="{AD05839A-0365-405C-AD32-BFF3B253741F}"/>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11983277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7_Title Slide">
    <p:bg>
      <p:bgPr>
        <a:solidFill>
          <a:srgbClr val="72246C"/>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6" name="Picture 5">
            <a:extLst>
              <a:ext uri="{FF2B5EF4-FFF2-40B4-BE49-F238E27FC236}">
                <a16:creationId xmlns:a16="http://schemas.microsoft.com/office/drawing/2014/main" id="{FB1AFE29-137C-4D94-B1D2-02FBF6C454E2}"/>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140421128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8_Title Slide">
    <p:bg>
      <p:bgPr>
        <a:solidFill>
          <a:srgbClr val="72246C"/>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5" name="Picture 4" descr="CIMA_KO_Large.png"/>
          <p:cNvPicPr>
            <a:picLocks noChangeAspect="1"/>
          </p:cNvPicPr>
          <p:nvPr userDrawn="1"/>
        </p:nvPicPr>
        <p:blipFill rotWithShape="1">
          <a:blip r:embed="rId2" cstate="hqprint">
            <a:extLst>
              <a:ext uri="{28A0092B-C50C-407E-A947-70E740481C1C}">
                <a14:useLocalDpi xmlns:a14="http://schemas.microsoft.com/office/drawing/2010/main" val="0"/>
              </a:ext>
            </a:extLst>
          </a:blip>
          <a:srcRect l="18457" t="28261" r="17342" b="30708"/>
          <a:stretch/>
        </p:blipFill>
        <p:spPr>
          <a:xfrm>
            <a:off x="599018" y="635001"/>
            <a:ext cx="1586341" cy="662157"/>
          </a:xfrm>
          <a:prstGeom prst="rect">
            <a:avLst/>
          </a:prstGeom>
        </p:spPr>
      </p:pic>
    </p:spTree>
    <p:extLst>
      <p:ext uri="{BB962C8B-B14F-4D97-AF65-F5344CB8AC3E}">
        <p14:creationId xmlns:p14="http://schemas.microsoft.com/office/powerpoint/2010/main" val="41656970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3" y="532781"/>
            <a:ext cx="4866561" cy="585216"/>
          </a:xfrm>
        </p:spPr>
        <p:txBody>
          <a:bodyPr lIns="0" tIns="0" rIns="0" bIns="0" anchor="t">
            <a:noAutofit/>
          </a:bodyPr>
          <a:lstStyle>
            <a:lvl1pPr algn="l">
              <a:defRPr sz="2933">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11372" y="1600201"/>
            <a:ext cx="4868333" cy="4525963"/>
          </a:xfrm>
        </p:spPr>
        <p:txBody>
          <a:bodyPr lIns="0" tIns="0" rIns="0">
            <a:noAutofit/>
          </a:bodyPr>
          <a:lstStyle>
            <a:lvl1pPr marL="0" indent="0">
              <a:lnSpc>
                <a:spcPts val="2933"/>
              </a:lnSpc>
              <a:spcBef>
                <a:spcPts val="0"/>
              </a:spcBef>
              <a:spcAft>
                <a:spcPts val="1200"/>
              </a:spcAft>
              <a:buNone/>
              <a:defRPr sz="2133">
                <a:solidFill>
                  <a:schemeClr val="bg2"/>
                </a:solidFill>
              </a:defRPr>
            </a:lvl1pPr>
            <a:lvl2pPr marL="256026" indent="-256026">
              <a:lnSpc>
                <a:spcPts val="2933"/>
              </a:lnSpc>
              <a:spcBef>
                <a:spcPts val="0"/>
              </a:spcBef>
              <a:spcAft>
                <a:spcPts val="1200"/>
              </a:spcAft>
              <a:buFont typeface="Arial"/>
              <a:buChar char="•"/>
              <a:defRPr sz="2133">
                <a:solidFill>
                  <a:schemeClr val="bg2"/>
                </a:solidFill>
              </a:defRPr>
            </a:lvl2pPr>
            <a:lvl3pPr marL="548626" indent="-256026">
              <a:lnSpc>
                <a:spcPts val="2933"/>
              </a:lnSpc>
              <a:spcBef>
                <a:spcPts val="0"/>
              </a:spcBef>
              <a:spcAft>
                <a:spcPts val="1200"/>
              </a:spcAft>
              <a:buFont typeface="Lucida Grande"/>
              <a:buChar char="­"/>
              <a:defRPr sz="2133">
                <a:solidFill>
                  <a:schemeClr val="bg2"/>
                </a:solidFill>
              </a:defRPr>
            </a:lvl3pPr>
            <a:lvl4pPr marL="853419" indent="-256026">
              <a:lnSpc>
                <a:spcPts val="2933"/>
              </a:lnSpc>
              <a:spcBef>
                <a:spcPts val="0"/>
              </a:spcBef>
              <a:spcAft>
                <a:spcPts val="1200"/>
              </a:spcAft>
              <a:buFont typeface="Arial"/>
              <a:buChar char="•"/>
              <a:defRPr sz="2133">
                <a:solidFill>
                  <a:schemeClr val="bg2"/>
                </a:solidFill>
              </a:defRPr>
            </a:lvl4pPr>
            <a:lvl5pPr marL="1097253" indent="-256026">
              <a:lnSpc>
                <a:spcPts val="2933"/>
              </a:lnSpc>
              <a:spcBef>
                <a:spcPts val="0"/>
              </a:spcBef>
              <a:spcAft>
                <a:spcPts val="1200"/>
              </a:spcAft>
              <a:defRPr sz="2133">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609600" y="6403818"/>
            <a:ext cx="4868333" cy="365125"/>
          </a:xfrm>
        </p:spPr>
        <p:txBody>
          <a:bodyPr lIns="0" tIns="0" rIns="0" bIns="0" anchor="t"/>
          <a:lstStyle>
            <a:lvl1pPr algn="l">
              <a:defRPr sz="1067">
                <a:solidFill>
                  <a:schemeClr val="bg2"/>
                </a:solidFill>
              </a:defRPr>
            </a:lvl1pPr>
          </a:lstStyle>
          <a:p>
            <a:r>
              <a:rPr lang="en-US" dirty="0"/>
              <a:t>Brand name and presentation title</a:t>
            </a:r>
          </a:p>
        </p:txBody>
      </p:sp>
      <p:cxnSp>
        <p:nvCxnSpPr>
          <p:cNvPr id="14" name="Straight Connector 13"/>
          <p:cNvCxnSpPr/>
          <p:nvPr userDrawn="1"/>
        </p:nvCxnSpPr>
        <p:spPr>
          <a:xfrm>
            <a:off x="609600" y="6370596"/>
            <a:ext cx="4876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pic>
        <p:nvPicPr>
          <p:cNvPr id="4" name="Picture 3" descr="Background10-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01413" y="0"/>
            <a:ext cx="6090587" cy="6858000"/>
          </a:xfrm>
          <a:prstGeom prst="rect">
            <a:avLst/>
          </a:prstGeom>
        </p:spPr>
      </p:pic>
    </p:spTree>
    <p:extLst>
      <p:ext uri="{BB962C8B-B14F-4D97-AF65-F5344CB8AC3E}">
        <p14:creationId xmlns:p14="http://schemas.microsoft.com/office/powerpoint/2010/main" val="35145648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1"/>
            <a:ext cx="6390791" cy="585216"/>
          </a:xfrm>
        </p:spPr>
        <p:txBody>
          <a:bodyPr lIns="0" tIns="0" rIns="0" bIns="0" anchor="t">
            <a:noAutofit/>
          </a:bodyPr>
          <a:lstStyle>
            <a:lvl1pPr algn="l">
              <a:defRPr sz="2933">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11372" y="1600201"/>
            <a:ext cx="6392563" cy="4525963"/>
          </a:xfrm>
        </p:spPr>
        <p:txBody>
          <a:bodyPr lIns="0" tIns="0" rIns="0">
            <a:noAutofit/>
          </a:bodyPr>
          <a:lstStyle>
            <a:lvl1pPr marL="0" indent="0">
              <a:lnSpc>
                <a:spcPts val="2933"/>
              </a:lnSpc>
              <a:spcBef>
                <a:spcPts val="0"/>
              </a:spcBef>
              <a:spcAft>
                <a:spcPts val="1200"/>
              </a:spcAft>
              <a:buNone/>
              <a:defRPr sz="2133">
                <a:solidFill>
                  <a:schemeClr val="bg2"/>
                </a:solidFill>
              </a:defRPr>
            </a:lvl1pPr>
            <a:lvl2pPr marL="256026" indent="-256026">
              <a:lnSpc>
                <a:spcPts val="2933"/>
              </a:lnSpc>
              <a:spcBef>
                <a:spcPts val="0"/>
              </a:spcBef>
              <a:spcAft>
                <a:spcPts val="1200"/>
              </a:spcAft>
              <a:buFont typeface="Arial"/>
              <a:buChar char="•"/>
              <a:defRPr sz="2133">
                <a:solidFill>
                  <a:schemeClr val="bg2"/>
                </a:solidFill>
              </a:defRPr>
            </a:lvl2pPr>
            <a:lvl3pPr marL="548626" indent="-256026">
              <a:lnSpc>
                <a:spcPts val="2933"/>
              </a:lnSpc>
              <a:spcBef>
                <a:spcPts val="0"/>
              </a:spcBef>
              <a:spcAft>
                <a:spcPts val="1200"/>
              </a:spcAft>
              <a:buFont typeface="Lucida Grande"/>
              <a:buChar char="­"/>
              <a:defRPr sz="2133">
                <a:solidFill>
                  <a:schemeClr val="bg2"/>
                </a:solidFill>
              </a:defRPr>
            </a:lvl3pPr>
            <a:lvl4pPr marL="853419" indent="-256026">
              <a:lnSpc>
                <a:spcPts val="2933"/>
              </a:lnSpc>
              <a:spcBef>
                <a:spcPts val="0"/>
              </a:spcBef>
              <a:spcAft>
                <a:spcPts val="1200"/>
              </a:spcAft>
              <a:buFont typeface="Arial"/>
              <a:buChar char="•"/>
              <a:defRPr sz="2133">
                <a:solidFill>
                  <a:schemeClr val="bg2"/>
                </a:solidFill>
              </a:defRPr>
            </a:lvl4pPr>
            <a:lvl5pPr marL="1097253" indent="-256026">
              <a:lnSpc>
                <a:spcPts val="2933"/>
              </a:lnSpc>
              <a:spcBef>
                <a:spcPts val="0"/>
              </a:spcBef>
              <a:spcAft>
                <a:spcPts val="1200"/>
              </a:spcAft>
              <a:defRPr sz="2133">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p:cNvSpPr>
            <a:spLocks noGrp="1"/>
          </p:cNvSpPr>
          <p:nvPr>
            <p:ph type="ftr" sz="quarter" idx="11"/>
          </p:nvPr>
        </p:nvSpPr>
        <p:spPr>
          <a:xfrm>
            <a:off x="609600" y="6403818"/>
            <a:ext cx="6392563" cy="365125"/>
          </a:xfrm>
        </p:spPr>
        <p:txBody>
          <a:bodyPr lIns="0" tIns="0" rIns="0" bIns="0" anchor="t"/>
          <a:lstStyle>
            <a:lvl1pPr algn="l">
              <a:defRPr sz="1067">
                <a:solidFill>
                  <a:schemeClr val="bg2"/>
                </a:solidFill>
              </a:defRPr>
            </a:lvl1pPr>
          </a:lstStyle>
          <a:p>
            <a:r>
              <a:rPr lang="en-US" dirty="0"/>
              <a:t>Brand name and presentation title</a:t>
            </a:r>
          </a:p>
        </p:txBody>
      </p:sp>
      <p:cxnSp>
        <p:nvCxnSpPr>
          <p:cNvPr id="8" name="Straight Connector 7"/>
          <p:cNvCxnSpPr/>
          <p:nvPr userDrawn="1"/>
        </p:nvCxnSpPr>
        <p:spPr>
          <a:xfrm>
            <a:off x="609600" y="6370596"/>
            <a:ext cx="640368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pic>
        <p:nvPicPr>
          <p:cNvPr id="10" name="Picture 9" descr="Background11-0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35669" y="0"/>
            <a:ext cx="4056331" cy="6858000"/>
          </a:xfrm>
          <a:prstGeom prst="rect">
            <a:avLst/>
          </a:prstGeom>
        </p:spPr>
      </p:pic>
    </p:spTree>
    <p:extLst>
      <p:ext uri="{BB962C8B-B14F-4D97-AF65-F5344CB8AC3E}">
        <p14:creationId xmlns:p14="http://schemas.microsoft.com/office/powerpoint/2010/main" val="2163848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7" name="Picture 6" descr="Background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8" name="Picture 7">
            <a:extLst>
              <a:ext uri="{FF2B5EF4-FFF2-40B4-BE49-F238E27FC236}">
                <a16:creationId xmlns:a16="http://schemas.microsoft.com/office/drawing/2014/main" id="{889963F9-C252-4912-A7A6-DBA9EDF41BE0}"/>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11598304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3"/>
            <a:ext cx="7924800" cy="577731"/>
          </a:xfrm>
        </p:spPr>
        <p:txBody>
          <a:bodyPr lIns="0" tIns="0" rIns="0" bIns="0" anchor="t">
            <a:noAutofit/>
          </a:bodyPr>
          <a:lstStyle>
            <a:lvl1pPr algn="l">
              <a:defRPr sz="2933">
                <a:solidFill>
                  <a:schemeClr val="tx2"/>
                </a:solidFill>
              </a:defRPr>
            </a:lvl1pPr>
          </a:lstStyle>
          <a:p>
            <a:r>
              <a:rPr lang="en-US" dirty="0"/>
              <a:t>Click to edit Master title style</a:t>
            </a:r>
          </a:p>
        </p:txBody>
      </p:sp>
      <p:sp>
        <p:nvSpPr>
          <p:cNvPr id="12" name="Text Placeholder 5"/>
          <p:cNvSpPr>
            <a:spLocks noGrp="1"/>
          </p:cNvSpPr>
          <p:nvPr>
            <p:ph type="body" sz="quarter" idx="13"/>
          </p:nvPr>
        </p:nvSpPr>
        <p:spPr>
          <a:xfrm>
            <a:off x="611372" y="1110513"/>
            <a:ext cx="7924800" cy="4466167"/>
          </a:xfrm>
        </p:spPr>
        <p:txBody>
          <a:bodyPr lIns="0" tIns="0" rIns="0" bIns="0">
            <a:noAutofit/>
          </a:bodyPr>
          <a:lstStyle>
            <a:lvl1pPr marL="256026" indent="-256026">
              <a:lnSpc>
                <a:spcPts val="2667"/>
              </a:lnSpc>
              <a:spcBef>
                <a:spcPts val="0"/>
              </a:spcBef>
              <a:spcAft>
                <a:spcPts val="1600"/>
              </a:spcAft>
              <a:buClr>
                <a:schemeClr val="tx2"/>
              </a:buClr>
              <a:defRPr sz="1867">
                <a:solidFill>
                  <a:schemeClr val="bg2"/>
                </a:solidFill>
              </a:defRPr>
            </a:lvl1pPr>
            <a:lvl2pPr marL="548626" indent="-256026">
              <a:lnSpc>
                <a:spcPts val="2667"/>
              </a:lnSpc>
              <a:spcBef>
                <a:spcPts val="0"/>
              </a:spcBef>
              <a:spcAft>
                <a:spcPts val="1600"/>
              </a:spcAft>
              <a:defRPr sz="1867">
                <a:solidFill>
                  <a:schemeClr val="bg2"/>
                </a:solidFill>
              </a:defRPr>
            </a:lvl2pPr>
            <a:lvl3pPr marL="853419" indent="-256026">
              <a:lnSpc>
                <a:spcPts val="2667"/>
              </a:lnSpc>
              <a:spcBef>
                <a:spcPts val="0"/>
              </a:spcBef>
              <a:spcAft>
                <a:spcPts val="1600"/>
              </a:spcAft>
              <a:defRPr sz="1867">
                <a:solidFill>
                  <a:schemeClr val="bg2"/>
                </a:solidFill>
              </a:defRPr>
            </a:lvl3pPr>
            <a:lvl4pPr marL="1158211" indent="-256026">
              <a:lnSpc>
                <a:spcPts val="2667"/>
              </a:lnSpc>
              <a:spcBef>
                <a:spcPts val="0"/>
              </a:spcBef>
              <a:spcAft>
                <a:spcPts val="1600"/>
              </a:spcAft>
              <a:defRPr sz="1867">
                <a:solidFill>
                  <a:schemeClr val="bg2"/>
                </a:solidFill>
              </a:defRPr>
            </a:lvl4pPr>
            <a:lvl5pPr marL="1463003" indent="-256026">
              <a:lnSpc>
                <a:spcPts val="2667"/>
              </a:lnSpc>
              <a:spcBef>
                <a:spcPts val="0"/>
              </a:spcBef>
              <a:spcAft>
                <a:spcPts val="1600"/>
              </a:spcAft>
              <a:defRPr sz="1867">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Background4-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47117" y="0"/>
            <a:ext cx="3361486" cy="6858000"/>
          </a:xfrm>
          <a:prstGeom prst="rect">
            <a:avLst/>
          </a:prstGeom>
        </p:spPr>
      </p:pic>
      <p:sp>
        <p:nvSpPr>
          <p:cNvPr id="9" name="Text Placeholder 12"/>
          <p:cNvSpPr>
            <a:spLocks noGrp="1"/>
          </p:cNvSpPr>
          <p:nvPr>
            <p:ph type="body" sz="quarter" idx="15"/>
          </p:nvPr>
        </p:nvSpPr>
        <p:spPr>
          <a:xfrm>
            <a:off x="9512599" y="1116725"/>
            <a:ext cx="2316480" cy="4389967"/>
          </a:xfrm>
        </p:spPr>
        <p:txBody>
          <a:bodyPr lIns="0" tIns="0" rIns="0" bIns="0">
            <a:noAutofit/>
          </a:bodyPr>
          <a:lstStyle>
            <a:lvl1pPr marL="0" indent="0">
              <a:lnSpc>
                <a:spcPts val="2667"/>
              </a:lnSpc>
              <a:spcBef>
                <a:spcPts val="0"/>
              </a:spcBef>
              <a:spcAft>
                <a:spcPts val="1200"/>
              </a:spcAft>
              <a:buNone/>
              <a:defRPr sz="1867">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7320607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3"/>
            <a:ext cx="8105907" cy="577731"/>
          </a:xfrm>
        </p:spPr>
        <p:txBody>
          <a:bodyPr lIns="0" tIns="0" rIns="0" bIns="0" anchor="t">
            <a:noAutofit/>
          </a:bodyPr>
          <a:lstStyle>
            <a:lvl1pPr algn="l">
              <a:defRPr sz="2933">
                <a:solidFill>
                  <a:schemeClr val="tx2"/>
                </a:solidFill>
              </a:defRPr>
            </a:lvl1pPr>
          </a:lstStyle>
          <a:p>
            <a:r>
              <a:rPr lang="en-US" dirty="0"/>
              <a:t>Click to edit Master title style</a:t>
            </a:r>
          </a:p>
        </p:txBody>
      </p:sp>
      <p:sp>
        <p:nvSpPr>
          <p:cNvPr id="8" name="Footer Placeholder 4"/>
          <p:cNvSpPr>
            <a:spLocks noGrp="1"/>
          </p:cNvSpPr>
          <p:nvPr>
            <p:ph type="ftr" sz="quarter" idx="11"/>
          </p:nvPr>
        </p:nvSpPr>
        <p:spPr>
          <a:xfrm>
            <a:off x="609600" y="6403818"/>
            <a:ext cx="8107680" cy="365125"/>
          </a:xfrm>
        </p:spPr>
        <p:txBody>
          <a:bodyPr lIns="0" tIns="0" rIns="0" bIns="0" anchor="t"/>
          <a:lstStyle>
            <a:lvl1pPr algn="l">
              <a:defRPr sz="1067">
                <a:solidFill>
                  <a:schemeClr val="bg2"/>
                </a:solidFill>
              </a:defRPr>
            </a:lvl1pPr>
          </a:lstStyle>
          <a:p>
            <a:r>
              <a:rPr lang="en-US" dirty="0"/>
              <a:t>Brand name and presentation title</a:t>
            </a:r>
          </a:p>
        </p:txBody>
      </p:sp>
      <p:cxnSp>
        <p:nvCxnSpPr>
          <p:cNvPr id="10" name="Straight Connector 9"/>
          <p:cNvCxnSpPr/>
          <p:nvPr userDrawn="1"/>
        </p:nvCxnSpPr>
        <p:spPr>
          <a:xfrm>
            <a:off x="609600" y="6370596"/>
            <a:ext cx="810768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2" name="Text Placeholder 5"/>
          <p:cNvSpPr>
            <a:spLocks noGrp="1"/>
          </p:cNvSpPr>
          <p:nvPr>
            <p:ph type="body" sz="quarter" idx="13"/>
          </p:nvPr>
        </p:nvSpPr>
        <p:spPr>
          <a:xfrm>
            <a:off x="611371" y="1110513"/>
            <a:ext cx="8105908" cy="4466167"/>
          </a:xfrm>
        </p:spPr>
        <p:txBody>
          <a:bodyPr lIns="0" tIns="0" rIns="0" bIns="0">
            <a:noAutofit/>
          </a:bodyPr>
          <a:lstStyle>
            <a:lvl1pPr marL="256026" indent="-256026">
              <a:lnSpc>
                <a:spcPts val="2933"/>
              </a:lnSpc>
              <a:spcBef>
                <a:spcPts val="0"/>
              </a:spcBef>
              <a:spcAft>
                <a:spcPts val="1600"/>
              </a:spcAft>
              <a:buClr>
                <a:schemeClr val="tx2"/>
              </a:buClr>
              <a:defRPr sz="2133">
                <a:solidFill>
                  <a:schemeClr val="bg2"/>
                </a:solidFill>
              </a:defRPr>
            </a:lvl1pPr>
            <a:lvl2pPr marL="548626" indent="-256026">
              <a:lnSpc>
                <a:spcPts val="2933"/>
              </a:lnSpc>
              <a:spcBef>
                <a:spcPts val="0"/>
              </a:spcBef>
              <a:spcAft>
                <a:spcPts val="1600"/>
              </a:spcAft>
              <a:defRPr sz="2133">
                <a:solidFill>
                  <a:schemeClr val="bg2"/>
                </a:solidFill>
              </a:defRPr>
            </a:lvl2pPr>
            <a:lvl3pPr marL="853419" indent="-256026">
              <a:lnSpc>
                <a:spcPts val="2933"/>
              </a:lnSpc>
              <a:spcBef>
                <a:spcPts val="0"/>
              </a:spcBef>
              <a:spcAft>
                <a:spcPts val="1600"/>
              </a:spcAft>
              <a:defRPr sz="2133">
                <a:solidFill>
                  <a:schemeClr val="bg2"/>
                </a:solidFill>
              </a:defRPr>
            </a:lvl3pPr>
            <a:lvl4pPr marL="1158211" indent="-256026">
              <a:lnSpc>
                <a:spcPts val="2933"/>
              </a:lnSpc>
              <a:spcBef>
                <a:spcPts val="0"/>
              </a:spcBef>
              <a:spcAft>
                <a:spcPts val="1600"/>
              </a:spcAft>
              <a:defRPr sz="2133">
                <a:solidFill>
                  <a:schemeClr val="bg2"/>
                </a:solidFill>
              </a:defRPr>
            </a:lvl4pPr>
            <a:lvl5pPr marL="1463003" indent="-256026">
              <a:lnSpc>
                <a:spcPts val="2933"/>
              </a:lnSpc>
              <a:spcBef>
                <a:spcPts val="0"/>
              </a:spcBef>
              <a:spcAft>
                <a:spcPts val="1600"/>
              </a:spcAft>
              <a:defRPr sz="2133">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Background9-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6707" y="-12192"/>
            <a:ext cx="3057485" cy="6885456"/>
          </a:xfrm>
          <a:prstGeom prst="rect">
            <a:avLst/>
          </a:prstGeom>
        </p:spPr>
      </p:pic>
    </p:spTree>
    <p:extLst>
      <p:ext uri="{BB962C8B-B14F-4D97-AF65-F5344CB8AC3E}">
        <p14:creationId xmlns:p14="http://schemas.microsoft.com/office/powerpoint/2010/main" val="26692227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pic>
        <p:nvPicPr>
          <p:cNvPr id="3" name="Picture 2" descr="Background8-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6707" y="0"/>
            <a:ext cx="3045293" cy="6858000"/>
          </a:xfrm>
          <a:prstGeom prst="rect">
            <a:avLst/>
          </a:prstGeom>
        </p:spPr>
      </p:pic>
      <p:sp>
        <p:nvSpPr>
          <p:cNvPr id="2" name="Title 1"/>
          <p:cNvSpPr>
            <a:spLocks noGrp="1"/>
          </p:cNvSpPr>
          <p:nvPr>
            <p:ph type="title"/>
          </p:nvPr>
        </p:nvSpPr>
        <p:spPr>
          <a:xfrm>
            <a:off x="611372" y="532783"/>
            <a:ext cx="7924800" cy="577731"/>
          </a:xfrm>
        </p:spPr>
        <p:txBody>
          <a:bodyPr lIns="0" tIns="0" rIns="0" bIns="0" anchor="t">
            <a:noAutofit/>
          </a:bodyPr>
          <a:lstStyle>
            <a:lvl1pPr algn="l">
              <a:defRPr sz="2933">
                <a:solidFill>
                  <a:schemeClr val="tx2"/>
                </a:solidFill>
              </a:defRPr>
            </a:lvl1pPr>
          </a:lstStyle>
          <a:p>
            <a:r>
              <a:rPr lang="en-US" dirty="0"/>
              <a:t>Click to edit Master title style</a:t>
            </a:r>
          </a:p>
        </p:txBody>
      </p:sp>
      <p:sp>
        <p:nvSpPr>
          <p:cNvPr id="6" name="Text Placeholder 5"/>
          <p:cNvSpPr>
            <a:spLocks noGrp="1"/>
          </p:cNvSpPr>
          <p:nvPr>
            <p:ph type="body" sz="quarter" idx="13"/>
          </p:nvPr>
        </p:nvSpPr>
        <p:spPr>
          <a:xfrm>
            <a:off x="611372" y="1147127"/>
            <a:ext cx="7924800" cy="353992"/>
          </a:xfrm>
        </p:spPr>
        <p:txBody>
          <a:bodyPr lIns="0" tIns="0" rIns="0" bIns="0">
            <a:noAutofit/>
          </a:bodyPr>
          <a:lstStyle>
            <a:lvl1pPr marL="0" indent="0">
              <a:lnSpc>
                <a:spcPts val="2000"/>
              </a:lnSpc>
              <a:spcBef>
                <a:spcPts val="0"/>
              </a:spcBef>
              <a:spcAft>
                <a:spcPts val="0"/>
              </a:spcAft>
              <a:buClr>
                <a:schemeClr val="tx2"/>
              </a:buClr>
              <a:buNone/>
              <a:defRPr sz="1467">
                <a:solidFill>
                  <a:schemeClr val="bg2"/>
                </a:solidFill>
              </a:defRPr>
            </a:lvl1pPr>
            <a:lvl2pPr marL="548626" indent="-256026">
              <a:lnSpc>
                <a:spcPts val="2667"/>
              </a:lnSpc>
              <a:spcBef>
                <a:spcPts val="0"/>
              </a:spcBef>
              <a:spcAft>
                <a:spcPts val="1600"/>
              </a:spcAft>
              <a:defRPr sz="1867">
                <a:solidFill>
                  <a:schemeClr val="bg2"/>
                </a:solidFill>
              </a:defRPr>
            </a:lvl2pPr>
            <a:lvl3pPr marL="853419" indent="-256026">
              <a:lnSpc>
                <a:spcPts val="2667"/>
              </a:lnSpc>
              <a:spcBef>
                <a:spcPts val="0"/>
              </a:spcBef>
              <a:spcAft>
                <a:spcPts val="1600"/>
              </a:spcAft>
              <a:defRPr sz="1867">
                <a:solidFill>
                  <a:schemeClr val="bg2"/>
                </a:solidFill>
              </a:defRPr>
            </a:lvl3pPr>
            <a:lvl4pPr marL="1158211" indent="-256026">
              <a:lnSpc>
                <a:spcPts val="2667"/>
              </a:lnSpc>
              <a:spcBef>
                <a:spcPts val="0"/>
              </a:spcBef>
              <a:spcAft>
                <a:spcPts val="1600"/>
              </a:spcAft>
              <a:defRPr sz="1867">
                <a:solidFill>
                  <a:schemeClr val="bg2"/>
                </a:solidFill>
              </a:defRPr>
            </a:lvl4pPr>
            <a:lvl5pPr marL="1463003" indent="-256026">
              <a:lnSpc>
                <a:spcPts val="2667"/>
              </a:lnSpc>
              <a:spcBef>
                <a:spcPts val="0"/>
              </a:spcBef>
              <a:spcAft>
                <a:spcPts val="1600"/>
              </a:spcAft>
              <a:defRPr sz="1867">
                <a:solidFill>
                  <a:schemeClr val="bg2"/>
                </a:solidFill>
              </a:defRPr>
            </a:lvl5pPr>
          </a:lstStyle>
          <a:p>
            <a:pPr lvl="0"/>
            <a:r>
              <a:rPr lang="en-US" dirty="0"/>
              <a:t>Click to edit Master text styles</a:t>
            </a:r>
          </a:p>
        </p:txBody>
      </p:sp>
      <p:sp>
        <p:nvSpPr>
          <p:cNvPr id="8" name="Footer Placeholder 4"/>
          <p:cNvSpPr>
            <a:spLocks noGrp="1"/>
          </p:cNvSpPr>
          <p:nvPr>
            <p:ph type="ftr" sz="quarter" idx="11"/>
          </p:nvPr>
        </p:nvSpPr>
        <p:spPr>
          <a:xfrm>
            <a:off x="609600" y="6403818"/>
            <a:ext cx="7916333" cy="365125"/>
          </a:xfrm>
        </p:spPr>
        <p:txBody>
          <a:bodyPr lIns="0" tIns="0" rIns="0" bIns="0" anchor="t"/>
          <a:lstStyle>
            <a:lvl1pPr algn="l">
              <a:defRPr sz="1067">
                <a:solidFill>
                  <a:schemeClr val="bg2"/>
                </a:solidFill>
              </a:defRPr>
            </a:lvl1pPr>
          </a:lstStyle>
          <a:p>
            <a:r>
              <a:rPr lang="en-US" dirty="0"/>
              <a:t>Brand name and presentation title</a:t>
            </a:r>
          </a:p>
        </p:txBody>
      </p:sp>
      <p:cxnSp>
        <p:nvCxnSpPr>
          <p:cNvPr id="10" name="Straight Connector 9"/>
          <p:cNvCxnSpPr/>
          <p:nvPr userDrawn="1"/>
        </p:nvCxnSpPr>
        <p:spPr>
          <a:xfrm>
            <a:off x="609600" y="6370596"/>
            <a:ext cx="7924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7" name="Table Placeholder 6"/>
          <p:cNvSpPr>
            <a:spLocks noGrp="1"/>
          </p:cNvSpPr>
          <p:nvPr>
            <p:ph type="tbl" sz="quarter" idx="14"/>
          </p:nvPr>
        </p:nvSpPr>
        <p:spPr>
          <a:xfrm>
            <a:off x="609601" y="1828802"/>
            <a:ext cx="7919177" cy="4086455"/>
          </a:xfrm>
        </p:spPr>
        <p:txBody>
          <a:bodyPr>
            <a:normAutofit/>
          </a:bodyPr>
          <a:lstStyle>
            <a:lvl1pPr marL="0" indent="0">
              <a:buNone/>
              <a:defRPr sz="1600"/>
            </a:lvl1pPr>
          </a:lstStyle>
          <a:p>
            <a:endParaRPr lang="en-US" dirty="0"/>
          </a:p>
        </p:txBody>
      </p:sp>
      <p:sp>
        <p:nvSpPr>
          <p:cNvPr id="13" name="Text Placeholder 12"/>
          <p:cNvSpPr>
            <a:spLocks noGrp="1"/>
          </p:cNvSpPr>
          <p:nvPr>
            <p:ph type="body" sz="quarter" idx="15"/>
          </p:nvPr>
        </p:nvSpPr>
        <p:spPr>
          <a:xfrm>
            <a:off x="9421284" y="1828801"/>
            <a:ext cx="2316480" cy="4389967"/>
          </a:xfrm>
        </p:spPr>
        <p:txBody>
          <a:bodyPr lIns="0" tIns="0" rIns="0" bIns="0">
            <a:noAutofit/>
          </a:bodyPr>
          <a:lstStyle>
            <a:lvl1pPr marL="0" indent="0">
              <a:lnSpc>
                <a:spcPts val="1600"/>
              </a:lnSpc>
              <a:spcBef>
                <a:spcPts val="0"/>
              </a:spcBef>
              <a:spcAft>
                <a:spcPts val="1200"/>
              </a:spcAft>
              <a:buNone/>
              <a:defRPr sz="1333">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302177012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9" name="Picture 8" descr="Background8-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6707" y="0"/>
            <a:ext cx="3045293" cy="6858000"/>
          </a:xfrm>
          <a:prstGeom prst="rect">
            <a:avLst/>
          </a:prstGeom>
        </p:spPr>
      </p:pic>
      <p:sp>
        <p:nvSpPr>
          <p:cNvPr id="2" name="Title 1"/>
          <p:cNvSpPr>
            <a:spLocks noGrp="1"/>
          </p:cNvSpPr>
          <p:nvPr>
            <p:ph type="title"/>
          </p:nvPr>
        </p:nvSpPr>
        <p:spPr>
          <a:xfrm>
            <a:off x="611372" y="532783"/>
            <a:ext cx="7924800" cy="577731"/>
          </a:xfrm>
        </p:spPr>
        <p:txBody>
          <a:bodyPr lIns="0" tIns="0" rIns="0" bIns="0" anchor="t">
            <a:noAutofit/>
          </a:bodyPr>
          <a:lstStyle>
            <a:lvl1pPr algn="l">
              <a:defRPr sz="2933">
                <a:solidFill>
                  <a:schemeClr val="tx2"/>
                </a:solidFill>
              </a:defRPr>
            </a:lvl1pPr>
          </a:lstStyle>
          <a:p>
            <a:r>
              <a:rPr lang="en-US" dirty="0"/>
              <a:t>Click to edit Master title style</a:t>
            </a:r>
          </a:p>
        </p:txBody>
      </p:sp>
      <p:sp>
        <p:nvSpPr>
          <p:cNvPr id="8" name="Footer Placeholder 4"/>
          <p:cNvSpPr>
            <a:spLocks noGrp="1"/>
          </p:cNvSpPr>
          <p:nvPr>
            <p:ph type="ftr" sz="quarter" idx="11"/>
          </p:nvPr>
        </p:nvSpPr>
        <p:spPr>
          <a:xfrm>
            <a:off x="609600" y="6403818"/>
            <a:ext cx="7916333" cy="365125"/>
          </a:xfrm>
        </p:spPr>
        <p:txBody>
          <a:bodyPr lIns="0" tIns="0" rIns="0" bIns="0" anchor="t"/>
          <a:lstStyle>
            <a:lvl1pPr algn="l">
              <a:defRPr sz="1067">
                <a:solidFill>
                  <a:schemeClr val="bg2"/>
                </a:solidFill>
              </a:defRPr>
            </a:lvl1pPr>
          </a:lstStyle>
          <a:p>
            <a:r>
              <a:rPr lang="en-US" dirty="0"/>
              <a:t>Brand name and presentation title</a:t>
            </a:r>
          </a:p>
        </p:txBody>
      </p:sp>
      <p:cxnSp>
        <p:nvCxnSpPr>
          <p:cNvPr id="10" name="Straight Connector 9"/>
          <p:cNvCxnSpPr/>
          <p:nvPr userDrawn="1"/>
        </p:nvCxnSpPr>
        <p:spPr>
          <a:xfrm>
            <a:off x="609600" y="6370596"/>
            <a:ext cx="7924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7" name="Table Placeholder 6"/>
          <p:cNvSpPr>
            <a:spLocks noGrp="1"/>
          </p:cNvSpPr>
          <p:nvPr>
            <p:ph type="tbl" sz="quarter" idx="14"/>
          </p:nvPr>
        </p:nvSpPr>
        <p:spPr>
          <a:xfrm>
            <a:off x="609601" y="1828802"/>
            <a:ext cx="7919177" cy="4086455"/>
          </a:xfrm>
        </p:spPr>
        <p:txBody>
          <a:bodyPr>
            <a:normAutofit/>
          </a:bodyPr>
          <a:lstStyle>
            <a:lvl1pPr marL="0" indent="0">
              <a:buNone/>
              <a:defRPr sz="1600"/>
            </a:lvl1pPr>
          </a:lstStyle>
          <a:p>
            <a:endParaRPr lang="en-US" dirty="0"/>
          </a:p>
        </p:txBody>
      </p:sp>
      <p:sp>
        <p:nvSpPr>
          <p:cNvPr id="13" name="Text Placeholder 12"/>
          <p:cNvSpPr>
            <a:spLocks noGrp="1"/>
          </p:cNvSpPr>
          <p:nvPr>
            <p:ph type="body" sz="quarter" idx="15"/>
          </p:nvPr>
        </p:nvSpPr>
        <p:spPr>
          <a:xfrm>
            <a:off x="9421284" y="1810881"/>
            <a:ext cx="2316480" cy="4389967"/>
          </a:xfrm>
        </p:spPr>
        <p:txBody>
          <a:bodyPr lIns="0" tIns="0" rIns="0" bIns="0">
            <a:noAutofit/>
          </a:bodyPr>
          <a:lstStyle>
            <a:lvl1pPr marL="0" indent="0">
              <a:lnSpc>
                <a:spcPts val="2267"/>
              </a:lnSpc>
              <a:spcBef>
                <a:spcPts val="0"/>
              </a:spcBef>
              <a:spcAft>
                <a:spcPts val="1200"/>
              </a:spcAft>
              <a:buNone/>
              <a:defRPr sz="1867">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399399725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ivider">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7484" y="2400314"/>
            <a:ext cx="8299587" cy="2048567"/>
          </a:xfrm>
        </p:spPr>
        <p:txBody>
          <a:bodyPr lIns="0" tIns="0" rIns="0" bIns="0" anchor="t">
            <a:noAutofit/>
          </a:bodyPr>
          <a:lstStyle>
            <a:lvl1pPr algn="l">
              <a:lnSpc>
                <a:spcPts val="4000"/>
              </a:lnSpc>
              <a:defRPr sz="2933">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327016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Divider">
    <p:spTree>
      <p:nvGrpSpPr>
        <p:cNvPr id="1" name=""/>
        <p:cNvGrpSpPr/>
        <p:nvPr/>
      </p:nvGrpSpPr>
      <p:grpSpPr>
        <a:xfrm>
          <a:off x="0" y="0"/>
          <a:ext cx="0" cy="0"/>
          <a:chOff x="0" y="0"/>
          <a:chExt cx="0" cy="0"/>
        </a:xfrm>
      </p:grpSpPr>
      <p:pic>
        <p:nvPicPr>
          <p:cNvPr id="4" name="Picture 3" descr="Background2-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title"/>
          </p:nvPr>
        </p:nvSpPr>
        <p:spPr>
          <a:xfrm>
            <a:off x="607484" y="2400314"/>
            <a:ext cx="8299587" cy="2048567"/>
          </a:xfrm>
        </p:spPr>
        <p:txBody>
          <a:bodyPr lIns="0" tIns="0" rIns="0" bIns="0" anchor="t">
            <a:noAutofit/>
          </a:bodyPr>
          <a:lstStyle>
            <a:lvl1pPr algn="l">
              <a:lnSpc>
                <a:spcPts val="4000"/>
              </a:lnSpc>
              <a:defRPr sz="2933">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564039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Divider">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7484" y="2400314"/>
            <a:ext cx="8299587" cy="2048567"/>
          </a:xfrm>
        </p:spPr>
        <p:txBody>
          <a:bodyPr lIns="0" tIns="0" rIns="0" bIns="0" anchor="t">
            <a:noAutofit/>
          </a:bodyPr>
          <a:lstStyle>
            <a:lvl1pPr algn="l">
              <a:lnSpc>
                <a:spcPts val="4000"/>
              </a:lnSpc>
              <a:defRPr sz="2933">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867492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Divider">
    <p:spTree>
      <p:nvGrpSpPr>
        <p:cNvPr id="1" name=""/>
        <p:cNvGrpSpPr/>
        <p:nvPr/>
      </p:nvGrpSpPr>
      <p:grpSpPr>
        <a:xfrm>
          <a:off x="0" y="0"/>
          <a:ext cx="0" cy="0"/>
          <a:chOff x="0" y="0"/>
          <a:chExt cx="0" cy="0"/>
        </a:xfrm>
      </p:grpSpPr>
      <p:pic>
        <p:nvPicPr>
          <p:cNvPr id="3" name="Picture 2" descr="Background5-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title"/>
          </p:nvPr>
        </p:nvSpPr>
        <p:spPr>
          <a:xfrm>
            <a:off x="607484" y="2400314"/>
            <a:ext cx="8299587" cy="2048567"/>
          </a:xfrm>
        </p:spPr>
        <p:txBody>
          <a:bodyPr lIns="0" tIns="0" rIns="0" bIns="0" anchor="t">
            <a:noAutofit/>
          </a:bodyPr>
          <a:lstStyle>
            <a:lvl1pPr algn="l">
              <a:lnSpc>
                <a:spcPts val="4000"/>
              </a:lnSpc>
              <a:defRPr sz="2933">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40369698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_Divider">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7484" y="1894014"/>
            <a:ext cx="8299587" cy="2048567"/>
          </a:xfrm>
        </p:spPr>
        <p:txBody>
          <a:bodyPr lIns="0" tIns="0" rIns="0" bIns="0" anchor="t">
            <a:noAutofit/>
          </a:bodyPr>
          <a:lstStyle>
            <a:lvl1pPr algn="l">
              <a:lnSpc>
                <a:spcPts val="4000"/>
              </a:lnSpc>
              <a:defRPr sz="2933">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09603807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Divider">
    <p:spTree>
      <p:nvGrpSpPr>
        <p:cNvPr id="1" name=""/>
        <p:cNvGrpSpPr/>
        <p:nvPr/>
      </p:nvGrpSpPr>
      <p:grpSpPr>
        <a:xfrm>
          <a:off x="0" y="0"/>
          <a:ext cx="0" cy="0"/>
          <a:chOff x="0" y="0"/>
          <a:chExt cx="0" cy="0"/>
        </a:xfrm>
      </p:grpSpPr>
      <p:pic>
        <p:nvPicPr>
          <p:cNvPr id="3" name="Picture 2" descr="Background6-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title"/>
          </p:nvPr>
        </p:nvSpPr>
        <p:spPr>
          <a:xfrm>
            <a:off x="607484" y="1894014"/>
            <a:ext cx="8299587" cy="2048567"/>
          </a:xfrm>
        </p:spPr>
        <p:txBody>
          <a:bodyPr lIns="0" tIns="0" rIns="0" bIns="0" anchor="t">
            <a:noAutofit/>
          </a:bodyPr>
          <a:lstStyle>
            <a:lvl1pPr algn="l">
              <a:lnSpc>
                <a:spcPts val="4000"/>
              </a:lnSpc>
              <a:defRPr sz="2933">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610963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6_Title Slide">
    <p:spTree>
      <p:nvGrpSpPr>
        <p:cNvPr id="1" name=""/>
        <p:cNvGrpSpPr/>
        <p:nvPr/>
      </p:nvGrpSpPr>
      <p:grpSpPr>
        <a:xfrm>
          <a:off x="0" y="0"/>
          <a:ext cx="0" cy="0"/>
          <a:chOff x="0" y="0"/>
          <a:chExt cx="0" cy="0"/>
        </a:xfrm>
      </p:grpSpPr>
      <p:pic>
        <p:nvPicPr>
          <p:cNvPr id="7" name="Picture 6" descr="Background2-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8" name="Picture 7">
            <a:extLst>
              <a:ext uri="{FF2B5EF4-FFF2-40B4-BE49-F238E27FC236}">
                <a16:creationId xmlns:a16="http://schemas.microsoft.com/office/drawing/2014/main" id="{C2F3B776-1D38-424C-8309-FACCD757296C}"/>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10319599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_Divider">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7484" y="1894014"/>
            <a:ext cx="8299587" cy="2048567"/>
          </a:xfrm>
        </p:spPr>
        <p:txBody>
          <a:bodyPr lIns="0" tIns="0" rIns="0" bIns="0" anchor="t">
            <a:noAutofit/>
          </a:bodyPr>
          <a:lstStyle>
            <a:lvl1pPr algn="l">
              <a:lnSpc>
                <a:spcPts val="4000"/>
              </a:lnSpc>
              <a:defRPr sz="2933">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191720792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9_Divider">
    <p:spTree>
      <p:nvGrpSpPr>
        <p:cNvPr id="1" name=""/>
        <p:cNvGrpSpPr/>
        <p:nvPr/>
      </p:nvGrpSpPr>
      <p:grpSpPr>
        <a:xfrm>
          <a:off x="0" y="0"/>
          <a:ext cx="0" cy="0"/>
          <a:chOff x="0" y="0"/>
          <a:chExt cx="0" cy="0"/>
        </a:xfrm>
      </p:grpSpPr>
      <p:pic>
        <p:nvPicPr>
          <p:cNvPr id="3" name="Picture 2" descr="Background7-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title"/>
          </p:nvPr>
        </p:nvSpPr>
        <p:spPr>
          <a:xfrm>
            <a:off x="607484" y="1894014"/>
            <a:ext cx="8299587" cy="2048567"/>
          </a:xfrm>
        </p:spPr>
        <p:txBody>
          <a:bodyPr lIns="0" tIns="0" rIns="0" bIns="0" anchor="t">
            <a:noAutofit/>
          </a:bodyPr>
          <a:lstStyle>
            <a:lvl1pPr algn="l">
              <a:lnSpc>
                <a:spcPts val="4000"/>
              </a:lnSpc>
              <a:defRPr sz="2933">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4736170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3" y="532783"/>
            <a:ext cx="6100385" cy="577731"/>
          </a:xfrm>
        </p:spPr>
        <p:txBody>
          <a:bodyPr lIns="0" tIns="0" rIns="0" bIns="0" anchor="t">
            <a:noAutofit/>
          </a:bodyPr>
          <a:lstStyle>
            <a:lvl1pPr algn="l">
              <a:defRPr sz="2933">
                <a:solidFill>
                  <a:schemeClr val="tx2"/>
                </a:solidFill>
              </a:defRPr>
            </a:lvl1pPr>
          </a:lstStyle>
          <a:p>
            <a:r>
              <a:rPr lang="en-US" dirty="0"/>
              <a:t>Click to edit Master title style</a:t>
            </a:r>
          </a:p>
        </p:txBody>
      </p:sp>
      <p:sp>
        <p:nvSpPr>
          <p:cNvPr id="6" name="Text Placeholder 5"/>
          <p:cNvSpPr>
            <a:spLocks noGrp="1"/>
          </p:cNvSpPr>
          <p:nvPr>
            <p:ph type="body" sz="quarter" idx="13"/>
          </p:nvPr>
        </p:nvSpPr>
        <p:spPr>
          <a:xfrm>
            <a:off x="611373" y="1110514"/>
            <a:ext cx="6100385" cy="760621"/>
          </a:xfrm>
        </p:spPr>
        <p:txBody>
          <a:bodyPr lIns="0" tIns="0" rIns="0" bIns="0">
            <a:noAutofit/>
          </a:bodyPr>
          <a:lstStyle>
            <a:lvl1pPr marL="0" indent="0">
              <a:lnSpc>
                <a:spcPts val="2667"/>
              </a:lnSpc>
              <a:spcBef>
                <a:spcPts val="0"/>
              </a:spcBef>
              <a:spcAft>
                <a:spcPts val="1600"/>
              </a:spcAft>
              <a:buClr>
                <a:schemeClr val="tx2"/>
              </a:buClr>
              <a:buNone/>
              <a:defRPr sz="1867">
                <a:solidFill>
                  <a:schemeClr val="bg2"/>
                </a:solidFill>
              </a:defRPr>
            </a:lvl1pPr>
            <a:lvl2pPr marL="548626" indent="-256026">
              <a:lnSpc>
                <a:spcPts val="2667"/>
              </a:lnSpc>
              <a:spcBef>
                <a:spcPts val="0"/>
              </a:spcBef>
              <a:spcAft>
                <a:spcPts val="1600"/>
              </a:spcAft>
              <a:defRPr sz="1867">
                <a:solidFill>
                  <a:schemeClr val="bg2"/>
                </a:solidFill>
              </a:defRPr>
            </a:lvl2pPr>
            <a:lvl3pPr marL="853419" indent="-256026">
              <a:lnSpc>
                <a:spcPts val="2667"/>
              </a:lnSpc>
              <a:spcBef>
                <a:spcPts val="0"/>
              </a:spcBef>
              <a:spcAft>
                <a:spcPts val="1600"/>
              </a:spcAft>
              <a:defRPr sz="1867">
                <a:solidFill>
                  <a:schemeClr val="bg2"/>
                </a:solidFill>
              </a:defRPr>
            </a:lvl3pPr>
            <a:lvl4pPr marL="1158211" indent="-256026">
              <a:lnSpc>
                <a:spcPts val="2667"/>
              </a:lnSpc>
              <a:spcBef>
                <a:spcPts val="0"/>
              </a:spcBef>
              <a:spcAft>
                <a:spcPts val="1600"/>
              </a:spcAft>
              <a:defRPr sz="1867">
                <a:solidFill>
                  <a:schemeClr val="bg2"/>
                </a:solidFill>
              </a:defRPr>
            </a:lvl4pPr>
            <a:lvl5pPr marL="1463003" indent="-256026">
              <a:lnSpc>
                <a:spcPts val="2667"/>
              </a:lnSpc>
              <a:spcBef>
                <a:spcPts val="0"/>
              </a:spcBef>
              <a:spcAft>
                <a:spcPts val="1600"/>
              </a:spcAft>
              <a:defRPr sz="1867">
                <a:solidFill>
                  <a:schemeClr val="bg2"/>
                </a:solidFill>
              </a:defRPr>
            </a:lvl5pPr>
          </a:lstStyle>
          <a:p>
            <a:pPr lvl="0"/>
            <a:r>
              <a:rPr lang="en-US" dirty="0"/>
              <a:t>Click to edit Master text styles</a:t>
            </a:r>
          </a:p>
        </p:txBody>
      </p:sp>
      <p:sp>
        <p:nvSpPr>
          <p:cNvPr id="8" name="Footer Placeholder 4"/>
          <p:cNvSpPr>
            <a:spLocks noGrp="1"/>
          </p:cNvSpPr>
          <p:nvPr>
            <p:ph type="ftr" sz="quarter" idx="11"/>
          </p:nvPr>
        </p:nvSpPr>
        <p:spPr>
          <a:xfrm>
            <a:off x="609600" y="6403818"/>
            <a:ext cx="10972800" cy="365125"/>
          </a:xfrm>
        </p:spPr>
        <p:txBody>
          <a:bodyPr lIns="0" tIns="0" rIns="0" bIns="0" anchor="t"/>
          <a:lstStyle>
            <a:lvl1pPr algn="l">
              <a:defRPr sz="1067">
                <a:solidFill>
                  <a:schemeClr val="bg2"/>
                </a:solidFill>
              </a:defRPr>
            </a:lvl1pPr>
          </a:lstStyle>
          <a:p>
            <a:r>
              <a:rPr lang="en-US" dirty="0"/>
              <a:t>Brand name and presentation title</a:t>
            </a:r>
          </a:p>
        </p:txBody>
      </p:sp>
      <p:cxnSp>
        <p:nvCxnSpPr>
          <p:cNvPr id="10" name="Straight Connector 9"/>
          <p:cNvCxnSpPr/>
          <p:nvPr userDrawn="1"/>
        </p:nvCxnSpPr>
        <p:spPr>
          <a:xfrm>
            <a:off x="609600" y="6370596"/>
            <a:ext cx="10972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4" name="Text Placeholder 3"/>
          <p:cNvSpPr>
            <a:spLocks noGrp="1"/>
          </p:cNvSpPr>
          <p:nvPr>
            <p:ph type="body" sz="quarter" idx="14"/>
          </p:nvPr>
        </p:nvSpPr>
        <p:spPr>
          <a:xfrm>
            <a:off x="611373" y="2131608"/>
            <a:ext cx="6100579" cy="3780243"/>
          </a:xfrm>
        </p:spPr>
        <p:txBody>
          <a:bodyPr lIns="0" tIns="0" rIns="0" bIns="0" numCol="2" spcCol="374904">
            <a:noAutofit/>
          </a:bodyPr>
          <a:lstStyle>
            <a:lvl1pPr marL="0" indent="0">
              <a:lnSpc>
                <a:spcPts val="1600"/>
              </a:lnSpc>
              <a:spcBef>
                <a:spcPts val="0"/>
              </a:spcBef>
              <a:spcAft>
                <a:spcPts val="1200"/>
              </a:spcAft>
              <a:buNone/>
              <a:defRPr sz="1200" b="1">
                <a:solidFill>
                  <a:schemeClr val="tx2"/>
                </a:solidFill>
              </a:defRPr>
            </a:lvl1pPr>
            <a:lvl2pPr marL="609585" indent="0">
              <a:lnSpc>
                <a:spcPts val="1600"/>
              </a:lnSpc>
              <a:spcBef>
                <a:spcPts val="0"/>
              </a:spcBef>
              <a:spcAft>
                <a:spcPts val="1200"/>
              </a:spcAft>
              <a:buNone/>
              <a:defRPr sz="1200"/>
            </a:lvl2pPr>
            <a:lvl3pPr marL="1219170" indent="0">
              <a:lnSpc>
                <a:spcPts val="1600"/>
              </a:lnSpc>
              <a:spcBef>
                <a:spcPts val="0"/>
              </a:spcBef>
              <a:spcAft>
                <a:spcPts val="1200"/>
              </a:spcAft>
              <a:buNone/>
              <a:defRPr sz="1200"/>
            </a:lvl3pPr>
            <a:lvl4pPr marL="1828754" indent="0">
              <a:lnSpc>
                <a:spcPts val="1600"/>
              </a:lnSpc>
              <a:spcBef>
                <a:spcPts val="0"/>
              </a:spcBef>
              <a:spcAft>
                <a:spcPts val="1200"/>
              </a:spcAft>
              <a:buNone/>
              <a:defRPr sz="1200"/>
            </a:lvl4pPr>
            <a:lvl5pPr marL="2438339" indent="0">
              <a:lnSpc>
                <a:spcPts val="1600"/>
              </a:lnSpc>
              <a:spcBef>
                <a:spcPts val="0"/>
              </a:spcBef>
              <a:spcAft>
                <a:spcPts val="1200"/>
              </a:spcAft>
              <a:buNone/>
              <a:defRPr sz="1200"/>
            </a:lvl5pPr>
          </a:lstStyle>
          <a:p>
            <a:pPr lvl="0"/>
            <a:r>
              <a:rPr lang="en-US" dirty="0"/>
              <a:t>Click to edit Master text styles</a:t>
            </a:r>
          </a:p>
        </p:txBody>
      </p:sp>
      <p:sp>
        <p:nvSpPr>
          <p:cNvPr id="11" name="Picture Placeholder 10"/>
          <p:cNvSpPr>
            <a:spLocks noGrp="1"/>
          </p:cNvSpPr>
          <p:nvPr>
            <p:ph type="pic" sz="quarter" idx="15"/>
          </p:nvPr>
        </p:nvSpPr>
        <p:spPr>
          <a:xfrm>
            <a:off x="7477761" y="2131485"/>
            <a:ext cx="4104640" cy="3780367"/>
          </a:xfrm>
        </p:spPr>
        <p:txBody>
          <a:bodyPr>
            <a:normAutofit/>
          </a:bodyPr>
          <a:lstStyle>
            <a:lvl1pPr marL="0" indent="0">
              <a:buNone/>
              <a:defRPr sz="1600"/>
            </a:lvl1pPr>
          </a:lstStyle>
          <a:p>
            <a:endParaRPr lang="en-US" dirty="0"/>
          </a:p>
        </p:txBody>
      </p:sp>
    </p:spTree>
    <p:extLst>
      <p:ext uri="{BB962C8B-B14F-4D97-AF65-F5344CB8AC3E}">
        <p14:creationId xmlns:p14="http://schemas.microsoft.com/office/powerpoint/2010/main" val="27002585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3"/>
            <a:ext cx="10361427" cy="577731"/>
          </a:xfrm>
        </p:spPr>
        <p:txBody>
          <a:bodyPr lIns="0" tIns="0" rIns="0" bIns="0" anchor="t">
            <a:noAutofit/>
          </a:bodyPr>
          <a:lstStyle>
            <a:lvl1pPr algn="l">
              <a:defRPr sz="2933">
                <a:solidFill>
                  <a:schemeClr val="tx2"/>
                </a:solidFill>
              </a:defRPr>
            </a:lvl1pPr>
          </a:lstStyle>
          <a:p>
            <a:r>
              <a:rPr lang="en-US" dirty="0"/>
              <a:t>Click to edit Master title style</a:t>
            </a:r>
          </a:p>
        </p:txBody>
      </p:sp>
      <p:sp>
        <p:nvSpPr>
          <p:cNvPr id="8" name="Footer Placeholder 4"/>
          <p:cNvSpPr>
            <a:spLocks noGrp="1"/>
          </p:cNvSpPr>
          <p:nvPr>
            <p:ph type="ftr" sz="quarter" idx="11"/>
          </p:nvPr>
        </p:nvSpPr>
        <p:spPr>
          <a:xfrm>
            <a:off x="609600" y="6403818"/>
            <a:ext cx="10972800" cy="365125"/>
          </a:xfrm>
        </p:spPr>
        <p:txBody>
          <a:bodyPr lIns="0" tIns="0" rIns="0" bIns="0" anchor="t"/>
          <a:lstStyle>
            <a:lvl1pPr algn="l">
              <a:defRPr sz="1067">
                <a:solidFill>
                  <a:schemeClr val="bg2"/>
                </a:solidFill>
              </a:defRPr>
            </a:lvl1pPr>
          </a:lstStyle>
          <a:p>
            <a:r>
              <a:rPr lang="en-US" dirty="0"/>
              <a:t>Brand name and presentation title</a:t>
            </a:r>
          </a:p>
        </p:txBody>
      </p:sp>
      <p:cxnSp>
        <p:nvCxnSpPr>
          <p:cNvPr id="10" name="Straight Connector 9"/>
          <p:cNvCxnSpPr/>
          <p:nvPr userDrawn="1"/>
        </p:nvCxnSpPr>
        <p:spPr>
          <a:xfrm>
            <a:off x="609600" y="6370596"/>
            <a:ext cx="10972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2" name="Text Placeholder 5"/>
          <p:cNvSpPr>
            <a:spLocks noGrp="1"/>
          </p:cNvSpPr>
          <p:nvPr>
            <p:ph type="body" sz="quarter" idx="13"/>
          </p:nvPr>
        </p:nvSpPr>
        <p:spPr>
          <a:xfrm>
            <a:off x="611371" y="1110513"/>
            <a:ext cx="10361428" cy="4466167"/>
          </a:xfrm>
        </p:spPr>
        <p:txBody>
          <a:bodyPr lIns="0" tIns="0" rIns="0" bIns="0">
            <a:noAutofit/>
          </a:bodyPr>
          <a:lstStyle>
            <a:lvl1pPr marL="256026" indent="-256026">
              <a:lnSpc>
                <a:spcPts val="2933"/>
              </a:lnSpc>
              <a:spcBef>
                <a:spcPts val="0"/>
              </a:spcBef>
              <a:spcAft>
                <a:spcPts val="1600"/>
              </a:spcAft>
              <a:buClr>
                <a:schemeClr val="tx2"/>
              </a:buClr>
              <a:defRPr sz="2133">
                <a:solidFill>
                  <a:schemeClr val="bg2"/>
                </a:solidFill>
              </a:defRPr>
            </a:lvl1pPr>
            <a:lvl2pPr marL="548626" indent="-256026">
              <a:lnSpc>
                <a:spcPts val="2933"/>
              </a:lnSpc>
              <a:spcBef>
                <a:spcPts val="0"/>
              </a:spcBef>
              <a:spcAft>
                <a:spcPts val="1600"/>
              </a:spcAft>
              <a:defRPr sz="2133">
                <a:solidFill>
                  <a:schemeClr val="bg2"/>
                </a:solidFill>
              </a:defRPr>
            </a:lvl2pPr>
            <a:lvl3pPr marL="853419" indent="-256026">
              <a:lnSpc>
                <a:spcPts val="2933"/>
              </a:lnSpc>
              <a:spcBef>
                <a:spcPts val="0"/>
              </a:spcBef>
              <a:spcAft>
                <a:spcPts val="1600"/>
              </a:spcAft>
              <a:defRPr sz="2133">
                <a:solidFill>
                  <a:schemeClr val="bg2"/>
                </a:solidFill>
              </a:defRPr>
            </a:lvl3pPr>
            <a:lvl4pPr marL="1158211" indent="-256026">
              <a:lnSpc>
                <a:spcPts val="2933"/>
              </a:lnSpc>
              <a:spcBef>
                <a:spcPts val="0"/>
              </a:spcBef>
              <a:spcAft>
                <a:spcPts val="1600"/>
              </a:spcAft>
              <a:defRPr sz="2133">
                <a:solidFill>
                  <a:schemeClr val="bg2"/>
                </a:solidFill>
              </a:defRPr>
            </a:lvl4pPr>
            <a:lvl5pPr marL="1463003" indent="-256026">
              <a:lnSpc>
                <a:spcPts val="2933"/>
              </a:lnSpc>
              <a:spcBef>
                <a:spcPts val="0"/>
              </a:spcBef>
              <a:spcAft>
                <a:spcPts val="1600"/>
              </a:spcAft>
              <a:defRPr sz="2133">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785497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1" y="532783"/>
            <a:ext cx="10971028" cy="577731"/>
          </a:xfrm>
        </p:spPr>
        <p:txBody>
          <a:bodyPr lIns="0" tIns="0" rIns="0" bIns="0" anchor="t">
            <a:noAutofit/>
          </a:bodyPr>
          <a:lstStyle>
            <a:lvl1pPr algn="l">
              <a:defRPr sz="2933">
                <a:solidFill>
                  <a:schemeClr val="tx2"/>
                </a:solidFill>
              </a:defRPr>
            </a:lvl1pPr>
          </a:lstStyle>
          <a:p>
            <a:r>
              <a:rPr lang="en-US" dirty="0"/>
              <a:t>Click to edit Master title style</a:t>
            </a:r>
          </a:p>
        </p:txBody>
      </p:sp>
      <p:sp>
        <p:nvSpPr>
          <p:cNvPr id="6" name="Text Placeholder 5"/>
          <p:cNvSpPr>
            <a:spLocks noGrp="1"/>
          </p:cNvSpPr>
          <p:nvPr>
            <p:ph type="body" sz="quarter" idx="13"/>
          </p:nvPr>
        </p:nvSpPr>
        <p:spPr>
          <a:xfrm>
            <a:off x="611371" y="1110269"/>
            <a:ext cx="10971028" cy="4466167"/>
          </a:xfrm>
        </p:spPr>
        <p:txBody>
          <a:bodyPr lIns="0" tIns="0" rIns="0" bIns="0" numCol="2" spcCol="374904">
            <a:noAutofit/>
          </a:bodyPr>
          <a:lstStyle>
            <a:lvl1pPr marL="256026" indent="-256026">
              <a:lnSpc>
                <a:spcPts val="2667"/>
              </a:lnSpc>
              <a:spcBef>
                <a:spcPts val="0"/>
              </a:spcBef>
              <a:spcAft>
                <a:spcPts val="1200"/>
              </a:spcAft>
              <a:buClr>
                <a:schemeClr val="tx2"/>
              </a:buClr>
              <a:defRPr sz="1867">
                <a:solidFill>
                  <a:schemeClr val="bg2"/>
                </a:solidFill>
              </a:defRPr>
            </a:lvl1pPr>
            <a:lvl2pPr marL="548626" indent="-256026">
              <a:lnSpc>
                <a:spcPts val="2667"/>
              </a:lnSpc>
              <a:spcBef>
                <a:spcPts val="0"/>
              </a:spcBef>
              <a:spcAft>
                <a:spcPts val="1200"/>
              </a:spcAft>
              <a:defRPr sz="1867">
                <a:solidFill>
                  <a:schemeClr val="bg2"/>
                </a:solidFill>
              </a:defRPr>
            </a:lvl2pPr>
            <a:lvl3pPr marL="853419" indent="-256026">
              <a:lnSpc>
                <a:spcPts val="2667"/>
              </a:lnSpc>
              <a:spcBef>
                <a:spcPts val="0"/>
              </a:spcBef>
              <a:spcAft>
                <a:spcPts val="1200"/>
              </a:spcAft>
              <a:defRPr sz="1867">
                <a:solidFill>
                  <a:schemeClr val="bg2"/>
                </a:solidFill>
              </a:defRPr>
            </a:lvl3pPr>
            <a:lvl4pPr marL="1158211" indent="-256026">
              <a:lnSpc>
                <a:spcPts val="2667"/>
              </a:lnSpc>
              <a:spcBef>
                <a:spcPts val="0"/>
              </a:spcBef>
              <a:spcAft>
                <a:spcPts val="1200"/>
              </a:spcAft>
              <a:defRPr sz="1867">
                <a:solidFill>
                  <a:schemeClr val="bg2"/>
                </a:solidFill>
              </a:defRPr>
            </a:lvl4pPr>
            <a:lvl5pPr marL="1463003" indent="-256026">
              <a:lnSpc>
                <a:spcPts val="2667"/>
              </a:lnSpc>
              <a:spcBef>
                <a:spcPts val="0"/>
              </a:spcBef>
              <a:spcAft>
                <a:spcPts val="1200"/>
              </a:spcAft>
              <a:defRPr sz="1867">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4"/>
          <p:cNvSpPr>
            <a:spLocks noGrp="1"/>
          </p:cNvSpPr>
          <p:nvPr>
            <p:ph type="ftr" sz="quarter" idx="11"/>
          </p:nvPr>
        </p:nvSpPr>
        <p:spPr>
          <a:xfrm>
            <a:off x="609600" y="6403818"/>
            <a:ext cx="10972800" cy="365125"/>
          </a:xfrm>
        </p:spPr>
        <p:txBody>
          <a:bodyPr lIns="0" tIns="0" rIns="0" bIns="0" anchor="t"/>
          <a:lstStyle>
            <a:lvl1pPr algn="l">
              <a:defRPr sz="1067">
                <a:solidFill>
                  <a:schemeClr val="bg2"/>
                </a:solidFill>
              </a:defRPr>
            </a:lvl1pPr>
          </a:lstStyle>
          <a:p>
            <a:r>
              <a:rPr lang="en-US" dirty="0"/>
              <a:t>Brand name and presentation title</a:t>
            </a:r>
          </a:p>
        </p:txBody>
      </p:sp>
      <p:cxnSp>
        <p:nvCxnSpPr>
          <p:cNvPr id="10" name="Straight Connector 9"/>
          <p:cNvCxnSpPr/>
          <p:nvPr userDrawn="1"/>
        </p:nvCxnSpPr>
        <p:spPr>
          <a:xfrm>
            <a:off x="609600" y="6370596"/>
            <a:ext cx="10972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7220798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Divider">
    <p:spTree>
      <p:nvGrpSpPr>
        <p:cNvPr id="1" name=""/>
        <p:cNvGrpSpPr/>
        <p:nvPr/>
      </p:nvGrpSpPr>
      <p:grpSpPr>
        <a:xfrm>
          <a:off x="0" y="0"/>
          <a:ext cx="0" cy="0"/>
          <a:chOff x="0" y="0"/>
          <a:chExt cx="0" cy="0"/>
        </a:xfrm>
      </p:grpSpPr>
      <p:pic>
        <p:nvPicPr>
          <p:cNvPr id="5" name="Picture 4" descr="Background6-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title"/>
          </p:nvPr>
        </p:nvSpPr>
        <p:spPr>
          <a:xfrm>
            <a:off x="611373" y="532781"/>
            <a:ext cx="4866561" cy="585216"/>
          </a:xfrm>
        </p:spPr>
        <p:txBody>
          <a:bodyPr lIns="0" tIns="0" rIns="0" bIns="0" anchor="t">
            <a:noAutofit/>
          </a:bodyPr>
          <a:lstStyle>
            <a:lvl1pPr algn="l">
              <a:defRPr sz="2933">
                <a:solidFill>
                  <a:schemeClr val="bg1"/>
                </a:solidFill>
              </a:defRPr>
            </a:lvl1pPr>
          </a:lstStyle>
          <a:p>
            <a:r>
              <a:rPr lang="en-US" dirty="0"/>
              <a:t>Click to edit Master title style</a:t>
            </a:r>
          </a:p>
        </p:txBody>
      </p:sp>
      <p:sp>
        <p:nvSpPr>
          <p:cNvPr id="7" name="Text Placeholder 6"/>
          <p:cNvSpPr>
            <a:spLocks noGrp="1"/>
          </p:cNvSpPr>
          <p:nvPr>
            <p:ph type="body" sz="quarter" idx="10"/>
          </p:nvPr>
        </p:nvSpPr>
        <p:spPr>
          <a:xfrm>
            <a:off x="607483" y="2507538"/>
            <a:ext cx="9818492" cy="3858676"/>
          </a:xfrm>
        </p:spPr>
        <p:txBody>
          <a:bodyPr lIns="0" tIns="0" rIns="0" bIns="0">
            <a:noAutofit/>
          </a:bodyPr>
          <a:lstStyle>
            <a:lvl1pPr marL="0" indent="0">
              <a:lnSpc>
                <a:spcPts val="8533"/>
              </a:lnSpc>
              <a:spcBef>
                <a:spcPts val="0"/>
              </a:spcBef>
              <a:buNone/>
              <a:defRPr sz="8000">
                <a:solidFill>
                  <a:srgbClr val="FFFFFF"/>
                </a:solidFill>
              </a:defRPr>
            </a:lvl1pPr>
          </a:lstStyle>
          <a:p>
            <a:pPr lvl="0"/>
            <a:r>
              <a:rPr lang="en-US" dirty="0"/>
              <a:t>Click to edit Master text styles</a:t>
            </a:r>
          </a:p>
        </p:txBody>
      </p:sp>
    </p:spTree>
    <p:extLst>
      <p:ext uri="{BB962C8B-B14F-4D97-AF65-F5344CB8AC3E}">
        <p14:creationId xmlns:p14="http://schemas.microsoft.com/office/powerpoint/2010/main" val="120442913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0_Divider">
    <p:spTree>
      <p:nvGrpSpPr>
        <p:cNvPr id="1" name=""/>
        <p:cNvGrpSpPr/>
        <p:nvPr/>
      </p:nvGrpSpPr>
      <p:grpSpPr>
        <a:xfrm>
          <a:off x="0" y="0"/>
          <a:ext cx="0" cy="0"/>
          <a:chOff x="0" y="0"/>
          <a:chExt cx="0" cy="0"/>
        </a:xfrm>
      </p:grpSpPr>
      <p:pic>
        <p:nvPicPr>
          <p:cNvPr id="6" name="Picture 5" descr="Background7-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7" name="Text Placeholder 6"/>
          <p:cNvSpPr>
            <a:spLocks noGrp="1"/>
          </p:cNvSpPr>
          <p:nvPr>
            <p:ph type="body" sz="quarter" idx="10"/>
          </p:nvPr>
        </p:nvSpPr>
        <p:spPr>
          <a:xfrm>
            <a:off x="607483" y="2507538"/>
            <a:ext cx="9818492" cy="3858676"/>
          </a:xfrm>
        </p:spPr>
        <p:txBody>
          <a:bodyPr lIns="0" tIns="0" rIns="0" bIns="0">
            <a:noAutofit/>
          </a:bodyPr>
          <a:lstStyle>
            <a:lvl1pPr marL="0" indent="0">
              <a:lnSpc>
                <a:spcPts val="8533"/>
              </a:lnSpc>
              <a:spcBef>
                <a:spcPts val="0"/>
              </a:spcBef>
              <a:buNone/>
              <a:defRPr sz="8000">
                <a:solidFill>
                  <a:srgbClr val="FFFFFF"/>
                </a:solidFill>
              </a:defRPr>
            </a:lvl1pPr>
          </a:lstStyle>
          <a:p>
            <a:pPr lvl="0"/>
            <a:r>
              <a:rPr lang="en-US" dirty="0"/>
              <a:t>Click to edit Master text styles</a:t>
            </a:r>
          </a:p>
        </p:txBody>
      </p:sp>
    </p:spTree>
    <p:extLst>
      <p:ext uri="{BB962C8B-B14F-4D97-AF65-F5344CB8AC3E}">
        <p14:creationId xmlns:p14="http://schemas.microsoft.com/office/powerpoint/2010/main" val="143106500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1_Divider">
    <p:spTree>
      <p:nvGrpSpPr>
        <p:cNvPr id="1" name=""/>
        <p:cNvGrpSpPr/>
        <p:nvPr/>
      </p:nvGrpSpPr>
      <p:grpSpPr>
        <a:xfrm>
          <a:off x="0" y="0"/>
          <a:ext cx="0" cy="0"/>
          <a:chOff x="0" y="0"/>
          <a:chExt cx="0" cy="0"/>
        </a:xfrm>
      </p:grpSpPr>
      <p:pic>
        <p:nvPicPr>
          <p:cNvPr id="4" name="Picture 3" descr="Background2-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7" name="Text Placeholder 6"/>
          <p:cNvSpPr>
            <a:spLocks noGrp="1"/>
          </p:cNvSpPr>
          <p:nvPr>
            <p:ph type="body" sz="quarter" idx="10"/>
          </p:nvPr>
        </p:nvSpPr>
        <p:spPr>
          <a:xfrm>
            <a:off x="607483" y="2507538"/>
            <a:ext cx="9818492" cy="3858676"/>
          </a:xfrm>
        </p:spPr>
        <p:txBody>
          <a:bodyPr lIns="0" tIns="0" rIns="0" bIns="0">
            <a:noAutofit/>
          </a:bodyPr>
          <a:lstStyle>
            <a:lvl1pPr marL="0" indent="0">
              <a:lnSpc>
                <a:spcPts val="8533"/>
              </a:lnSpc>
              <a:spcBef>
                <a:spcPts val="0"/>
              </a:spcBef>
              <a:buNone/>
              <a:defRPr sz="8000">
                <a:solidFill>
                  <a:srgbClr val="FFFFFF"/>
                </a:solidFill>
              </a:defRPr>
            </a:lvl1pPr>
          </a:lstStyle>
          <a:p>
            <a:pPr lvl="0"/>
            <a:r>
              <a:rPr lang="en-US" dirty="0"/>
              <a:t>Click to edit Master text styles</a:t>
            </a:r>
          </a:p>
        </p:txBody>
      </p:sp>
    </p:spTree>
    <p:extLst>
      <p:ext uri="{BB962C8B-B14F-4D97-AF65-F5344CB8AC3E}">
        <p14:creationId xmlns:p14="http://schemas.microsoft.com/office/powerpoint/2010/main" val="344881830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2_Divider">
    <p:bg>
      <p:bgPr>
        <a:solidFill>
          <a:schemeClr val="tx2"/>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607483" y="2507538"/>
            <a:ext cx="9818492" cy="3858676"/>
          </a:xfrm>
        </p:spPr>
        <p:txBody>
          <a:bodyPr lIns="0" tIns="0" rIns="0" bIns="0">
            <a:noAutofit/>
          </a:bodyPr>
          <a:lstStyle>
            <a:lvl1pPr marL="0" indent="0">
              <a:lnSpc>
                <a:spcPts val="8533"/>
              </a:lnSpc>
              <a:spcBef>
                <a:spcPts val="0"/>
              </a:spcBef>
              <a:buNone/>
              <a:defRPr sz="8000">
                <a:solidFill>
                  <a:srgbClr val="FFFFFF"/>
                </a:solidFill>
              </a:defRPr>
            </a:lvl1pPr>
          </a:lstStyle>
          <a:p>
            <a:pPr lvl="0"/>
            <a:r>
              <a:rPr lang="en-US" dirty="0"/>
              <a:t>Click to edit Master text styles</a:t>
            </a:r>
          </a:p>
        </p:txBody>
      </p:sp>
    </p:spTree>
    <p:extLst>
      <p:ext uri="{BB962C8B-B14F-4D97-AF65-F5344CB8AC3E}">
        <p14:creationId xmlns:p14="http://schemas.microsoft.com/office/powerpoint/2010/main" val="103467905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3_Divider">
    <p:spTree>
      <p:nvGrpSpPr>
        <p:cNvPr id="1" name=""/>
        <p:cNvGrpSpPr/>
        <p:nvPr/>
      </p:nvGrpSpPr>
      <p:grpSpPr>
        <a:xfrm>
          <a:off x="0" y="0"/>
          <a:ext cx="0" cy="0"/>
          <a:chOff x="0" y="0"/>
          <a:chExt cx="0" cy="0"/>
        </a:xfrm>
      </p:grpSpPr>
      <p:pic>
        <p:nvPicPr>
          <p:cNvPr id="4" name="Picture 3" descr="Background2-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extBox 1"/>
          <p:cNvSpPr txBox="1"/>
          <p:nvPr userDrawn="1"/>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6" name="Picture 5">
            <a:extLst>
              <a:ext uri="{FF2B5EF4-FFF2-40B4-BE49-F238E27FC236}">
                <a16:creationId xmlns:a16="http://schemas.microsoft.com/office/drawing/2014/main" id="{055B15E6-D6B8-45DD-B1AF-4B9495A16713}"/>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32069395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3_Title Slide">
    <p:bg>
      <p:bgPr>
        <a:solidFill>
          <a:srgbClr val="72246C"/>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5" name="Picture 4">
            <a:extLst>
              <a:ext uri="{FF2B5EF4-FFF2-40B4-BE49-F238E27FC236}">
                <a16:creationId xmlns:a16="http://schemas.microsoft.com/office/drawing/2014/main" id="{B638CBE0-17BB-4A4E-9973-BD0545CF37A5}"/>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268943432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4_Divider">
    <p:bg>
      <p:bgPr>
        <a:solidFill>
          <a:schemeClr val="tx2"/>
        </a:solidFill>
        <a:effectLst/>
      </p:bgPr>
    </p:bg>
    <p:spTree>
      <p:nvGrpSpPr>
        <p:cNvPr id="1" name=""/>
        <p:cNvGrpSpPr/>
        <p:nvPr/>
      </p:nvGrpSpPr>
      <p:grpSpPr>
        <a:xfrm>
          <a:off x="0" y="0"/>
          <a:ext cx="0" cy="0"/>
          <a:chOff x="0" y="0"/>
          <a:chExt cx="0" cy="0"/>
        </a:xfrm>
      </p:grpSpPr>
      <p:sp>
        <p:nvSpPr>
          <p:cNvPr id="2" name="TextBox 1"/>
          <p:cNvSpPr txBox="1"/>
          <p:nvPr userDrawn="1"/>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4" name="Picture 3">
            <a:extLst>
              <a:ext uri="{FF2B5EF4-FFF2-40B4-BE49-F238E27FC236}">
                <a16:creationId xmlns:a16="http://schemas.microsoft.com/office/drawing/2014/main" id="{504007A8-0DAF-4386-A49C-FF0522BE4B53}"/>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270412985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5_Divider">
    <p:spTree>
      <p:nvGrpSpPr>
        <p:cNvPr id="1" name=""/>
        <p:cNvGrpSpPr/>
        <p:nvPr/>
      </p:nvGrpSpPr>
      <p:grpSpPr>
        <a:xfrm>
          <a:off x="0" y="0"/>
          <a:ext cx="0" cy="0"/>
          <a:chOff x="0" y="0"/>
          <a:chExt cx="0" cy="0"/>
        </a:xfrm>
      </p:grpSpPr>
      <p:pic>
        <p:nvPicPr>
          <p:cNvPr id="4" name="Picture 3" descr="Background2-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extBox 1"/>
          <p:cNvSpPr txBox="1"/>
          <p:nvPr userDrawn="1"/>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5" name="Picture 4">
            <a:extLst>
              <a:ext uri="{FF2B5EF4-FFF2-40B4-BE49-F238E27FC236}">
                <a16:creationId xmlns:a16="http://schemas.microsoft.com/office/drawing/2014/main" id="{93F5563F-4E0B-423E-B89E-8D22E83EDD65}"/>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383662514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6_Divider">
    <p:bg>
      <p:bgPr>
        <a:solidFill>
          <a:schemeClr val="tx2"/>
        </a:solidFill>
        <a:effectLst/>
      </p:bgPr>
    </p:bg>
    <p:spTree>
      <p:nvGrpSpPr>
        <p:cNvPr id="1" name=""/>
        <p:cNvGrpSpPr/>
        <p:nvPr/>
      </p:nvGrpSpPr>
      <p:grpSpPr>
        <a:xfrm>
          <a:off x="0" y="0"/>
          <a:ext cx="0" cy="0"/>
          <a:chOff x="0" y="0"/>
          <a:chExt cx="0" cy="0"/>
        </a:xfrm>
      </p:grpSpPr>
      <p:sp>
        <p:nvSpPr>
          <p:cNvPr id="2" name="TextBox 1"/>
          <p:cNvSpPr txBox="1"/>
          <p:nvPr userDrawn="1"/>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5" name="Picture 4">
            <a:extLst>
              <a:ext uri="{FF2B5EF4-FFF2-40B4-BE49-F238E27FC236}">
                <a16:creationId xmlns:a16="http://schemas.microsoft.com/office/drawing/2014/main" id="{36D07FDA-EA1B-4846-8A75-A7F0AF1E5A4D}"/>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157943822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7_Divider">
    <p:spTree>
      <p:nvGrpSpPr>
        <p:cNvPr id="1" name=""/>
        <p:cNvGrpSpPr/>
        <p:nvPr/>
      </p:nvGrpSpPr>
      <p:grpSpPr>
        <a:xfrm>
          <a:off x="0" y="0"/>
          <a:ext cx="0" cy="0"/>
          <a:chOff x="0" y="0"/>
          <a:chExt cx="0" cy="0"/>
        </a:xfrm>
      </p:grpSpPr>
      <p:pic>
        <p:nvPicPr>
          <p:cNvPr id="4" name="Picture 3" descr="Background2-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extBox 1"/>
          <p:cNvSpPr txBox="1"/>
          <p:nvPr userDrawn="1"/>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6" name="Picture 5">
            <a:extLst>
              <a:ext uri="{FF2B5EF4-FFF2-40B4-BE49-F238E27FC236}">
                <a16:creationId xmlns:a16="http://schemas.microsoft.com/office/drawing/2014/main" id="{4F9F34E4-626E-4E7A-B9B7-1B718490D336}"/>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9586501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Divider">
    <p:bg>
      <p:bgPr>
        <a:solidFill>
          <a:schemeClr val="tx2"/>
        </a:solidFill>
        <a:effectLst/>
      </p:bgPr>
    </p:bg>
    <p:spTree>
      <p:nvGrpSpPr>
        <p:cNvPr id="1" name=""/>
        <p:cNvGrpSpPr/>
        <p:nvPr/>
      </p:nvGrpSpPr>
      <p:grpSpPr>
        <a:xfrm>
          <a:off x="0" y="0"/>
          <a:ext cx="0" cy="0"/>
          <a:chOff x="0" y="0"/>
          <a:chExt cx="0" cy="0"/>
        </a:xfrm>
      </p:grpSpPr>
      <p:sp>
        <p:nvSpPr>
          <p:cNvPr id="2" name="TextBox 1"/>
          <p:cNvSpPr txBox="1"/>
          <p:nvPr userDrawn="1"/>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4" name="Picture 3">
            <a:extLst>
              <a:ext uri="{FF2B5EF4-FFF2-40B4-BE49-F238E27FC236}">
                <a16:creationId xmlns:a16="http://schemas.microsoft.com/office/drawing/2014/main" id="{1B83845A-BED1-423C-B765-F2A54695B396}"/>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407398252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cSld name="1 Column (Title &amp;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330960" y="1727200"/>
            <a:ext cx="9702800" cy="4307840"/>
          </a:xfrm>
        </p:spPr>
        <p:txBody>
          <a:bodyPr/>
          <a:lstStyle>
            <a:lvl1pPr>
              <a:spcBef>
                <a:spcPts val="800"/>
              </a:spcBef>
              <a:spcAft>
                <a:spcPts val="0"/>
              </a:spcAft>
              <a:defRPr sz="2133"/>
            </a:lvl1pPr>
            <a:lvl2pPr marL="307967" indent="-307967">
              <a:spcBef>
                <a:spcPts val="800"/>
              </a:spcBef>
              <a:spcAft>
                <a:spcPts val="0"/>
              </a:spcAft>
              <a:defRPr sz="2133"/>
            </a:lvl2pPr>
            <a:lvl3pPr marL="539737" indent="-231769">
              <a:spcBef>
                <a:spcPts val="800"/>
              </a:spcBef>
              <a:spcAft>
                <a:spcPts val="0"/>
              </a:spcAft>
              <a:defRPr sz="1867"/>
            </a:lvl3pPr>
            <a:lvl4pPr marL="779443" indent="-250819">
              <a:spcBef>
                <a:spcPts val="800"/>
              </a:spcBef>
              <a:spcAft>
                <a:spcPts val="0"/>
              </a:spcAft>
              <a:defRPr sz="1867"/>
            </a:lvl4pPr>
            <a:lvl5pPr marL="962001" indent="-182558">
              <a:spcBef>
                <a:spcPts val="800"/>
              </a:spcBef>
              <a:spcAft>
                <a:spcPts val="0"/>
              </a:spcAft>
              <a:defRPr sz="1867"/>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8427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a:xfrm>
            <a:off x="665559" y="487680"/>
            <a:ext cx="10363200" cy="788471"/>
          </a:xfrm>
        </p:spPr>
        <p:txBody>
          <a:bodyPr lIns="0" tIns="0" rIns="0" bIns="0" anchor="t" anchorCtr="0">
            <a:noAutofit/>
          </a:bodyPr>
          <a:lstStyle>
            <a:lvl1pPr algn="l">
              <a:defRPr sz="2933">
                <a:solidFill>
                  <a:schemeClr val="tx2"/>
                </a:solidFill>
              </a:defRPr>
            </a:lvl1pPr>
          </a:lstStyle>
          <a:p>
            <a:r>
              <a:rPr lang="en-US" dirty="0"/>
              <a:t>Click to edit Master title style</a:t>
            </a:r>
          </a:p>
        </p:txBody>
      </p:sp>
      <p:sp>
        <p:nvSpPr>
          <p:cNvPr id="11" name="Slide Number Placeholder 5"/>
          <p:cNvSpPr>
            <a:spLocks noGrp="1"/>
          </p:cNvSpPr>
          <p:nvPr>
            <p:ph type="sldNum" sz="quarter" idx="4"/>
          </p:nvPr>
        </p:nvSpPr>
        <p:spPr>
          <a:xfrm>
            <a:off x="681440" y="6405743"/>
            <a:ext cx="285157" cy="363200"/>
          </a:xfrm>
          <a:prstGeom prst="rect">
            <a:avLst/>
          </a:prstGeom>
        </p:spPr>
        <p:txBody>
          <a:bodyPr vert="horz" lIns="0" tIns="0" rIns="0" bIns="0" rtlCol="0" anchor="t"/>
          <a:lstStyle>
            <a:lvl1pPr algn="l">
              <a:defRPr lang="en-US" sz="1067" kern="1200" smtClean="0">
                <a:solidFill>
                  <a:schemeClr val="bg2"/>
                </a:solidFill>
                <a:latin typeface="+mn-lt"/>
                <a:ea typeface="+mn-ea"/>
                <a:cs typeface="+mn-cs"/>
              </a:defRPr>
            </a:lvl1pPr>
          </a:lstStyle>
          <a:p>
            <a:fld id="{80FBB8BA-9C6A-4A48-A369-70FBD2FA98DA}" type="slidenum">
              <a:rPr lang="en-US" smtClean="0"/>
              <a:pPr/>
              <a:t>‹#›</a:t>
            </a:fld>
            <a:endParaRPr lang="en-US" dirty="0"/>
          </a:p>
        </p:txBody>
      </p:sp>
      <p:sp>
        <p:nvSpPr>
          <p:cNvPr id="4" name="Content Placeholder 3"/>
          <p:cNvSpPr>
            <a:spLocks noGrp="1"/>
          </p:cNvSpPr>
          <p:nvPr>
            <p:ph sz="quarter" idx="14"/>
          </p:nvPr>
        </p:nvSpPr>
        <p:spPr>
          <a:xfrm>
            <a:off x="665558" y="1602317"/>
            <a:ext cx="10363199" cy="4466167"/>
          </a:xfrm>
        </p:spPr>
        <p:txBody>
          <a:bodyPr>
            <a:noAutofit/>
          </a:bodyPr>
          <a:lstStyle>
            <a:lvl1pPr>
              <a:spcAft>
                <a:spcPts val="1600"/>
              </a:spcAft>
              <a:defRPr/>
            </a:lvl1pPr>
            <a:lvl2pPr>
              <a:spcAft>
                <a:spcPts val="1600"/>
              </a:spcAft>
              <a:defRPr/>
            </a:lvl2pPr>
            <a:lvl3pPr>
              <a:spcAft>
                <a:spcPts val="1600"/>
              </a:spcAft>
              <a:defRPr/>
            </a:lvl3pPr>
            <a:lvl4pPr>
              <a:spcAft>
                <a:spcPts val="1600"/>
              </a:spcAft>
              <a:defRPr/>
            </a:lvl4pPr>
            <a:lvl5pPr>
              <a:spcAft>
                <a:spcPts val="1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992425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3" descr="Backgroun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sp>
        <p:nvSpPr>
          <p:cNvPr id="9" name="Footer Placeholder 4"/>
          <p:cNvSpPr>
            <a:spLocks noGrp="1"/>
          </p:cNvSpPr>
          <p:nvPr>
            <p:ph type="ftr" sz="quarter" idx="10"/>
          </p:nvPr>
        </p:nvSpPr>
        <p:spPr>
          <a:xfrm>
            <a:off x="1" y="6356351"/>
            <a:ext cx="12191999" cy="365125"/>
          </a:xfrm>
        </p:spPr>
        <p:txBody>
          <a:bodyPr/>
          <a:lstStyle>
            <a:lvl1pPr>
              <a:defRPr>
                <a:solidFill>
                  <a:schemeClr val="bg1"/>
                </a:solidFill>
              </a:defRPr>
            </a:lvl1pPr>
          </a:lstStyle>
          <a:p>
            <a:r>
              <a:rPr lang="en-US" dirty="0"/>
              <a:t>2019 Governmental &amp; Not-For-Profit Training Program</a:t>
            </a:r>
          </a:p>
        </p:txBody>
      </p:sp>
      <p:sp>
        <p:nvSpPr>
          <p:cNvPr id="10" name="Slide Number Placeholder 5"/>
          <p:cNvSpPr>
            <a:spLocks noGrp="1"/>
          </p:cNvSpPr>
          <p:nvPr>
            <p:ph type="sldNum" sz="quarter" idx="11"/>
          </p:nvPr>
        </p:nvSpPr>
        <p:spPr>
          <a:xfrm>
            <a:off x="9824622" y="6356351"/>
            <a:ext cx="2160233" cy="365125"/>
          </a:xfrm>
          <a:prstGeom prst="rect">
            <a:avLst/>
          </a:prstGeom>
        </p:spPr>
        <p:txBody>
          <a:bodyPr/>
          <a:lstStyle>
            <a:lvl1pPr>
              <a:defRPr sz="1600">
                <a:solidFill>
                  <a:schemeClr val="bg1"/>
                </a:solidFill>
              </a:defRPr>
            </a:lvl1pPr>
          </a:lstStyle>
          <a:p>
            <a:r>
              <a:rPr lang="en-US" dirty="0"/>
              <a:t>#AICPAgov</a:t>
            </a:r>
          </a:p>
        </p:txBody>
      </p:sp>
      <p:pic>
        <p:nvPicPr>
          <p:cNvPr id="8" name="Picture 7">
            <a:extLst>
              <a:ext uri="{FF2B5EF4-FFF2-40B4-BE49-F238E27FC236}">
                <a16:creationId xmlns:a16="http://schemas.microsoft.com/office/drawing/2014/main" id="{304E85D3-131C-46FA-907E-F77B45A20364}"/>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223638400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7" name="Picture 6" descr="Background2-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6" name="Footer Placeholder 4"/>
          <p:cNvSpPr>
            <a:spLocks noGrp="1"/>
          </p:cNvSpPr>
          <p:nvPr>
            <p:ph type="ftr" sz="quarter" idx="10"/>
          </p:nvPr>
        </p:nvSpPr>
        <p:spPr>
          <a:xfrm>
            <a:off x="3091080" y="6356351"/>
            <a:ext cx="5646521" cy="365125"/>
          </a:xfrm>
        </p:spPr>
        <p:txBody>
          <a:bodyPr/>
          <a:lstStyle>
            <a:lvl1pPr>
              <a:defRPr>
                <a:solidFill>
                  <a:schemeClr val="bg1"/>
                </a:solidFill>
              </a:defRPr>
            </a:lvl1pPr>
          </a:lstStyle>
          <a:p>
            <a:r>
              <a:rPr lang="en-US" dirty="0"/>
              <a:t>2019 Governmental &amp; Not-For-Profit Training Program</a:t>
            </a:r>
          </a:p>
        </p:txBody>
      </p:sp>
      <p:sp>
        <p:nvSpPr>
          <p:cNvPr id="10" name="Slide Number Placeholder 5"/>
          <p:cNvSpPr>
            <a:spLocks noGrp="1"/>
          </p:cNvSpPr>
          <p:nvPr>
            <p:ph type="sldNum" sz="quarter" idx="11"/>
          </p:nvPr>
        </p:nvSpPr>
        <p:spPr>
          <a:xfrm>
            <a:off x="9824622" y="6356351"/>
            <a:ext cx="2160233" cy="365125"/>
          </a:xfrm>
          <a:prstGeom prst="rect">
            <a:avLst/>
          </a:prstGeom>
        </p:spPr>
        <p:txBody>
          <a:bodyPr/>
          <a:lstStyle>
            <a:lvl1pPr>
              <a:defRPr sz="1600">
                <a:solidFill>
                  <a:schemeClr val="bg1"/>
                </a:solidFill>
              </a:defRPr>
            </a:lvl1pPr>
          </a:lstStyle>
          <a:p>
            <a:r>
              <a:rPr lang="en-US" dirty="0"/>
              <a:t>#AICPAgov</a:t>
            </a:r>
          </a:p>
        </p:txBody>
      </p:sp>
      <p:pic>
        <p:nvPicPr>
          <p:cNvPr id="9" name="Picture 8">
            <a:extLst>
              <a:ext uri="{FF2B5EF4-FFF2-40B4-BE49-F238E27FC236}">
                <a16:creationId xmlns:a16="http://schemas.microsoft.com/office/drawing/2014/main" id="{63489542-2D98-429E-8DD0-AA6DE6E4D298}"/>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425003966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5_Title Slide">
    <p:spTree>
      <p:nvGrpSpPr>
        <p:cNvPr id="1" name=""/>
        <p:cNvGrpSpPr/>
        <p:nvPr/>
      </p:nvGrpSpPr>
      <p:grpSpPr>
        <a:xfrm>
          <a:off x="0" y="0"/>
          <a:ext cx="0" cy="0"/>
          <a:chOff x="0" y="0"/>
          <a:chExt cx="0" cy="0"/>
        </a:xfrm>
      </p:grpSpPr>
      <p:pic>
        <p:nvPicPr>
          <p:cNvPr id="7" name="Picture 6" descr="Background2-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10" name="Footer Placeholder 4">
            <a:extLst>
              <a:ext uri="{FF2B5EF4-FFF2-40B4-BE49-F238E27FC236}">
                <a16:creationId xmlns:a16="http://schemas.microsoft.com/office/drawing/2014/main" id="{24A5045C-47A6-43C1-BDFD-1F9D4A767134}"/>
              </a:ext>
            </a:extLst>
          </p:cNvPr>
          <p:cNvSpPr>
            <a:spLocks noGrp="1"/>
          </p:cNvSpPr>
          <p:nvPr>
            <p:ph type="ftr" sz="quarter" idx="10"/>
          </p:nvPr>
        </p:nvSpPr>
        <p:spPr>
          <a:xfrm>
            <a:off x="1" y="6356351"/>
            <a:ext cx="12191999" cy="365125"/>
          </a:xfrm>
        </p:spPr>
        <p:txBody>
          <a:bodyPr/>
          <a:lstStyle>
            <a:lvl1pPr>
              <a:defRPr>
                <a:solidFill>
                  <a:schemeClr val="bg1"/>
                </a:solidFill>
              </a:defRPr>
            </a:lvl1pPr>
          </a:lstStyle>
          <a:p>
            <a:r>
              <a:rPr lang="en-US" dirty="0"/>
              <a:t>2019 Governmental &amp; Not-For-Profit Training Program</a:t>
            </a:r>
          </a:p>
        </p:txBody>
      </p:sp>
      <p:sp>
        <p:nvSpPr>
          <p:cNvPr id="8" name="Slide Number Placeholder 5"/>
          <p:cNvSpPr txBox="1">
            <a:spLocks/>
          </p:cNvSpPr>
          <p:nvPr userDrawn="1"/>
        </p:nvSpPr>
        <p:spPr>
          <a:xfrm>
            <a:off x="9824622" y="6356351"/>
            <a:ext cx="2160233" cy="365125"/>
          </a:xfrm>
          <a:prstGeom prst="rect">
            <a:avLst/>
          </a:prstGeom>
        </p:spPr>
        <p:txBody>
          <a:bodyPr/>
          <a:lstStyle>
            <a:defPPr>
              <a:defRPr lang="en-US"/>
            </a:defPPr>
            <a:lvl1pPr marL="0" algn="l"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a:t>#AICPAgov</a:t>
            </a:r>
          </a:p>
        </p:txBody>
      </p:sp>
      <p:pic>
        <p:nvPicPr>
          <p:cNvPr id="9" name="Picture 8">
            <a:extLst>
              <a:ext uri="{FF2B5EF4-FFF2-40B4-BE49-F238E27FC236}">
                <a16:creationId xmlns:a16="http://schemas.microsoft.com/office/drawing/2014/main" id="{0F757ED3-A80E-4319-8A39-C267DE919976}"/>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384017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7_Title Slide">
    <p:bg>
      <p:bgPr>
        <a:solidFill>
          <a:srgbClr val="72246C"/>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0DDEEEC4-1CBE-4C4C-BC06-7C80CA0AEBD5}"/>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4043384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7_Title Slide">
    <p:bg>
      <p:bgPr>
        <a:solidFill>
          <a:srgbClr val="72246C"/>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pic>
        <p:nvPicPr>
          <p:cNvPr id="6" name="Picture 5">
            <a:extLst>
              <a:ext uri="{FF2B5EF4-FFF2-40B4-BE49-F238E27FC236}">
                <a16:creationId xmlns:a16="http://schemas.microsoft.com/office/drawing/2014/main" id="{0E27F9DB-E205-4E4A-A181-176260EA74BE}"/>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4731278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3" y="532781"/>
            <a:ext cx="4866561" cy="585216"/>
          </a:xfrm>
        </p:spPr>
        <p:txBody>
          <a:bodyPr lIns="0" tIns="0" rIns="0" bIns="0" anchor="t">
            <a:noAutofit/>
          </a:bodyPr>
          <a:lstStyle>
            <a:lvl1pPr algn="l">
              <a:defRPr sz="3733">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11372" y="1584960"/>
            <a:ext cx="4868333" cy="4525963"/>
          </a:xfrm>
        </p:spPr>
        <p:txBody>
          <a:bodyPr lIns="0" tIns="0" rIns="0">
            <a:noAutofit/>
          </a:bodyPr>
          <a:lstStyle>
            <a:lvl1pPr marL="0" indent="0">
              <a:lnSpc>
                <a:spcPct val="100000"/>
              </a:lnSpc>
              <a:spcBef>
                <a:spcPts val="0"/>
              </a:spcBef>
              <a:spcAft>
                <a:spcPts val="1200"/>
              </a:spcAft>
              <a:buNone/>
              <a:defRPr sz="3200">
                <a:solidFill>
                  <a:schemeClr val="bg2"/>
                </a:solidFill>
              </a:defRPr>
            </a:lvl1pPr>
            <a:lvl2pPr marL="256026" indent="-256026">
              <a:lnSpc>
                <a:spcPct val="100000"/>
              </a:lnSpc>
              <a:spcBef>
                <a:spcPts val="0"/>
              </a:spcBef>
              <a:spcAft>
                <a:spcPts val="1200"/>
              </a:spcAft>
              <a:buFont typeface="Arial"/>
              <a:buChar char="•"/>
              <a:defRPr sz="2933">
                <a:solidFill>
                  <a:schemeClr val="bg2"/>
                </a:solidFill>
              </a:defRPr>
            </a:lvl2pPr>
            <a:lvl3pPr marL="548626" indent="-256026">
              <a:lnSpc>
                <a:spcPct val="100000"/>
              </a:lnSpc>
              <a:spcBef>
                <a:spcPts val="0"/>
              </a:spcBef>
              <a:spcAft>
                <a:spcPts val="1200"/>
              </a:spcAft>
              <a:buFont typeface="Lucida Grande"/>
              <a:buChar char="­"/>
              <a:defRPr sz="2667">
                <a:solidFill>
                  <a:schemeClr val="bg2"/>
                </a:solidFill>
              </a:defRPr>
            </a:lvl3pPr>
            <a:lvl4pPr marL="853419" indent="-256026">
              <a:lnSpc>
                <a:spcPct val="100000"/>
              </a:lnSpc>
              <a:spcBef>
                <a:spcPts val="0"/>
              </a:spcBef>
              <a:spcAft>
                <a:spcPts val="1200"/>
              </a:spcAft>
              <a:buFont typeface="Arial"/>
              <a:buChar char="•"/>
              <a:defRPr sz="2133">
                <a:solidFill>
                  <a:schemeClr val="bg2"/>
                </a:solidFill>
              </a:defRPr>
            </a:lvl4pPr>
            <a:lvl5pPr marL="1097253" indent="-256026">
              <a:lnSpc>
                <a:spcPct val="100000"/>
              </a:lnSpc>
              <a:spcBef>
                <a:spcPts val="0"/>
              </a:spcBef>
              <a:spcAft>
                <a:spcPts val="1200"/>
              </a:spcAft>
              <a:defRPr sz="2133">
                <a:solidFill>
                  <a:schemeClr val="bg2"/>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609600" y="6403818"/>
            <a:ext cx="4868333" cy="365125"/>
          </a:xfrm>
        </p:spPr>
        <p:txBody>
          <a:bodyPr lIns="0" tIns="0" rIns="0" bIns="0" anchor="t"/>
          <a:lstStyle>
            <a:lvl1pPr algn="l">
              <a:defRPr sz="1067">
                <a:solidFill>
                  <a:schemeClr val="bg2"/>
                </a:solidFill>
              </a:defRPr>
            </a:lvl1pPr>
          </a:lstStyle>
          <a:p>
            <a:r>
              <a:rPr lang="en-US" dirty="0"/>
              <a:t>2019 Governmental &amp; Not-For-Profit Training Program</a:t>
            </a:r>
          </a:p>
        </p:txBody>
      </p:sp>
      <p:cxnSp>
        <p:nvCxnSpPr>
          <p:cNvPr id="14" name="Straight Connector 13"/>
          <p:cNvCxnSpPr/>
          <p:nvPr userDrawn="1"/>
        </p:nvCxnSpPr>
        <p:spPr>
          <a:xfrm>
            <a:off x="609600" y="6370596"/>
            <a:ext cx="4876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pic>
        <p:nvPicPr>
          <p:cNvPr id="4" name="Picture 3" descr="Background10-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125088" y="0"/>
            <a:ext cx="6090587" cy="6858000"/>
          </a:xfrm>
          <a:prstGeom prst="rect">
            <a:avLst/>
          </a:prstGeom>
        </p:spPr>
      </p:pic>
      <p:sp>
        <p:nvSpPr>
          <p:cNvPr id="8" name="Footer Placeholder 4"/>
          <p:cNvSpPr txBox="1">
            <a:spLocks/>
          </p:cNvSpPr>
          <p:nvPr userDrawn="1"/>
        </p:nvSpPr>
        <p:spPr>
          <a:xfrm>
            <a:off x="7721600" y="6334204"/>
            <a:ext cx="3860800" cy="365125"/>
          </a:xfrm>
          <a:prstGeom prst="rect">
            <a:avLst/>
          </a:prstGeom>
        </p:spPr>
        <p:txBody>
          <a:bodyPr vert="horz" lIns="121920" tIns="60960" rIns="121920" bIns="60960" rtlCol="0" anchor="ctr"/>
          <a:lstStyle>
            <a:defPPr>
              <a:defRPr lang="en-US"/>
            </a:defPPr>
            <a:lvl1pPr marL="0" algn="r"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90F04D7-F38A-444E-BD5C-C65DADCAAAA7}" type="slidenum">
              <a:rPr lang="en-US" sz="1333" smtClean="0">
                <a:solidFill>
                  <a:schemeClr val="bg1"/>
                </a:solidFill>
              </a:rPr>
              <a:pPr/>
              <a:t>‹#›</a:t>
            </a:fld>
            <a:endParaRPr lang="en-US" sz="1333" dirty="0">
              <a:solidFill>
                <a:schemeClr val="bg1"/>
              </a:solidFill>
            </a:endParaRPr>
          </a:p>
        </p:txBody>
      </p:sp>
    </p:spTree>
    <p:extLst>
      <p:ext uri="{BB962C8B-B14F-4D97-AF65-F5344CB8AC3E}">
        <p14:creationId xmlns:p14="http://schemas.microsoft.com/office/powerpoint/2010/main" val="145293686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1"/>
            <a:ext cx="6390791" cy="585216"/>
          </a:xfrm>
        </p:spPr>
        <p:txBody>
          <a:bodyPr lIns="0" tIns="0" rIns="0" bIns="0" anchor="t">
            <a:noAutofit/>
          </a:bodyPr>
          <a:lstStyle>
            <a:lvl1pPr algn="l">
              <a:defRPr sz="3733">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11372" y="1584960"/>
            <a:ext cx="6392563" cy="4525963"/>
          </a:xfrm>
        </p:spPr>
        <p:txBody>
          <a:bodyPr lIns="0" tIns="0" rIns="0">
            <a:noAutofit/>
          </a:bodyPr>
          <a:lstStyle>
            <a:lvl1pPr marL="0" indent="0">
              <a:lnSpc>
                <a:spcPct val="100000"/>
              </a:lnSpc>
              <a:spcBef>
                <a:spcPts val="0"/>
              </a:spcBef>
              <a:spcAft>
                <a:spcPts val="1200"/>
              </a:spcAft>
              <a:buNone/>
              <a:defRPr sz="3200">
                <a:solidFill>
                  <a:schemeClr val="bg2"/>
                </a:solidFill>
              </a:defRPr>
            </a:lvl1pPr>
            <a:lvl2pPr marL="256026" indent="-256026">
              <a:lnSpc>
                <a:spcPct val="100000"/>
              </a:lnSpc>
              <a:spcBef>
                <a:spcPts val="0"/>
              </a:spcBef>
              <a:spcAft>
                <a:spcPts val="1200"/>
              </a:spcAft>
              <a:buFont typeface="Arial"/>
              <a:buChar char="•"/>
              <a:defRPr sz="2933">
                <a:solidFill>
                  <a:schemeClr val="bg2"/>
                </a:solidFill>
              </a:defRPr>
            </a:lvl2pPr>
            <a:lvl3pPr marL="548626" indent="-256026">
              <a:lnSpc>
                <a:spcPct val="100000"/>
              </a:lnSpc>
              <a:spcBef>
                <a:spcPts val="0"/>
              </a:spcBef>
              <a:spcAft>
                <a:spcPts val="1200"/>
              </a:spcAft>
              <a:buFont typeface="Lucida Grande"/>
              <a:buChar char="­"/>
              <a:defRPr sz="2667">
                <a:solidFill>
                  <a:schemeClr val="bg2"/>
                </a:solidFill>
              </a:defRPr>
            </a:lvl3pPr>
            <a:lvl4pPr marL="853419" indent="-256026">
              <a:lnSpc>
                <a:spcPct val="100000"/>
              </a:lnSpc>
              <a:spcBef>
                <a:spcPts val="0"/>
              </a:spcBef>
              <a:spcAft>
                <a:spcPts val="1200"/>
              </a:spcAft>
              <a:buFont typeface="Arial"/>
              <a:buChar char="•"/>
              <a:defRPr sz="2133">
                <a:solidFill>
                  <a:schemeClr val="bg2"/>
                </a:solidFill>
              </a:defRPr>
            </a:lvl4pPr>
            <a:lvl5pPr marL="1097253" indent="-256026">
              <a:lnSpc>
                <a:spcPct val="100000"/>
              </a:lnSpc>
              <a:spcBef>
                <a:spcPts val="0"/>
              </a:spcBef>
              <a:spcAft>
                <a:spcPts val="1200"/>
              </a:spcAft>
              <a:defRPr sz="2133">
                <a:solidFill>
                  <a:schemeClr val="bg2"/>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p:cNvSpPr>
            <a:spLocks noGrp="1"/>
          </p:cNvSpPr>
          <p:nvPr>
            <p:ph type="ftr" sz="quarter" idx="11"/>
          </p:nvPr>
        </p:nvSpPr>
        <p:spPr>
          <a:xfrm>
            <a:off x="609600" y="6403818"/>
            <a:ext cx="6392563" cy="365125"/>
          </a:xfrm>
        </p:spPr>
        <p:txBody>
          <a:bodyPr lIns="0" tIns="0" rIns="0" bIns="0" anchor="t"/>
          <a:lstStyle>
            <a:lvl1pPr algn="l">
              <a:defRPr sz="1067">
                <a:solidFill>
                  <a:schemeClr val="bg2"/>
                </a:solidFill>
              </a:defRPr>
            </a:lvl1pPr>
          </a:lstStyle>
          <a:p>
            <a:r>
              <a:rPr lang="en-US" dirty="0"/>
              <a:t>2019 Governmental &amp; Not-For-Profit Training Program</a:t>
            </a:r>
          </a:p>
        </p:txBody>
      </p:sp>
      <p:cxnSp>
        <p:nvCxnSpPr>
          <p:cNvPr id="8" name="Straight Connector 7"/>
          <p:cNvCxnSpPr/>
          <p:nvPr userDrawn="1"/>
        </p:nvCxnSpPr>
        <p:spPr>
          <a:xfrm>
            <a:off x="609600" y="6370596"/>
            <a:ext cx="640368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pic>
        <p:nvPicPr>
          <p:cNvPr id="10" name="Picture 9" descr="Background11-0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35669" y="0"/>
            <a:ext cx="4056331" cy="6858000"/>
          </a:xfrm>
          <a:prstGeom prst="rect">
            <a:avLst/>
          </a:prstGeom>
        </p:spPr>
      </p:pic>
      <p:sp>
        <p:nvSpPr>
          <p:cNvPr id="11" name="Footer Placeholder 4"/>
          <p:cNvSpPr txBox="1">
            <a:spLocks/>
          </p:cNvSpPr>
          <p:nvPr userDrawn="1"/>
        </p:nvSpPr>
        <p:spPr>
          <a:xfrm>
            <a:off x="7721600" y="6334204"/>
            <a:ext cx="3860800" cy="365125"/>
          </a:xfrm>
          <a:prstGeom prst="rect">
            <a:avLst/>
          </a:prstGeom>
        </p:spPr>
        <p:txBody>
          <a:bodyPr vert="horz" lIns="121920" tIns="60960" rIns="121920" bIns="60960" rtlCol="0" anchor="ctr"/>
          <a:lstStyle>
            <a:defPPr>
              <a:defRPr lang="en-US"/>
            </a:defPPr>
            <a:lvl1pPr marL="0" algn="r"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90F04D7-F38A-444E-BD5C-C65DADCAAAA7}" type="slidenum">
              <a:rPr lang="en-US" sz="1333" smtClean="0">
                <a:solidFill>
                  <a:schemeClr val="bg1"/>
                </a:solidFill>
              </a:rPr>
              <a:pPr/>
              <a:t>‹#›</a:t>
            </a:fld>
            <a:endParaRPr lang="en-US" sz="1333" dirty="0">
              <a:solidFill>
                <a:schemeClr val="bg1"/>
              </a:solidFill>
            </a:endParaRPr>
          </a:p>
        </p:txBody>
      </p:sp>
    </p:spTree>
    <p:extLst>
      <p:ext uri="{BB962C8B-B14F-4D97-AF65-F5344CB8AC3E}">
        <p14:creationId xmlns:p14="http://schemas.microsoft.com/office/powerpoint/2010/main" val="352369168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9" name="Picture 8" descr="Background8-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6707" y="0"/>
            <a:ext cx="3045293" cy="6858000"/>
          </a:xfrm>
          <a:prstGeom prst="rect">
            <a:avLst/>
          </a:prstGeom>
        </p:spPr>
      </p:pic>
      <p:sp>
        <p:nvSpPr>
          <p:cNvPr id="2" name="Title 1"/>
          <p:cNvSpPr>
            <a:spLocks noGrp="1"/>
          </p:cNvSpPr>
          <p:nvPr>
            <p:ph type="title"/>
          </p:nvPr>
        </p:nvSpPr>
        <p:spPr>
          <a:xfrm>
            <a:off x="611372" y="532783"/>
            <a:ext cx="7924800" cy="577731"/>
          </a:xfrm>
        </p:spPr>
        <p:txBody>
          <a:bodyPr lIns="0" tIns="0" rIns="0" bIns="0" anchor="t">
            <a:noAutofit/>
          </a:bodyPr>
          <a:lstStyle>
            <a:lvl1pPr algn="l">
              <a:defRPr sz="3733">
                <a:solidFill>
                  <a:schemeClr val="tx2"/>
                </a:solidFill>
              </a:defRPr>
            </a:lvl1pPr>
          </a:lstStyle>
          <a:p>
            <a:r>
              <a:rPr lang="en-US" dirty="0"/>
              <a:t>Click to edit Master title style</a:t>
            </a:r>
          </a:p>
        </p:txBody>
      </p:sp>
      <p:sp>
        <p:nvSpPr>
          <p:cNvPr id="8" name="Footer Placeholder 4"/>
          <p:cNvSpPr>
            <a:spLocks noGrp="1"/>
          </p:cNvSpPr>
          <p:nvPr>
            <p:ph type="ftr" sz="quarter" idx="11"/>
          </p:nvPr>
        </p:nvSpPr>
        <p:spPr>
          <a:xfrm>
            <a:off x="609600" y="6403818"/>
            <a:ext cx="7916333" cy="365125"/>
          </a:xfrm>
        </p:spPr>
        <p:txBody>
          <a:bodyPr lIns="0" tIns="0" rIns="0" bIns="0" anchor="t"/>
          <a:lstStyle>
            <a:lvl1pPr algn="l">
              <a:defRPr sz="1067">
                <a:solidFill>
                  <a:schemeClr val="bg2"/>
                </a:solidFill>
              </a:defRPr>
            </a:lvl1pPr>
          </a:lstStyle>
          <a:p>
            <a:r>
              <a:rPr lang="en-US" dirty="0"/>
              <a:t>2019 Governmental &amp; Not-For-Profit Training Program</a:t>
            </a:r>
          </a:p>
        </p:txBody>
      </p:sp>
      <p:cxnSp>
        <p:nvCxnSpPr>
          <p:cNvPr id="10" name="Straight Connector 9"/>
          <p:cNvCxnSpPr/>
          <p:nvPr userDrawn="1"/>
        </p:nvCxnSpPr>
        <p:spPr>
          <a:xfrm>
            <a:off x="609600" y="6370596"/>
            <a:ext cx="7924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7" name="Table Placeholder 6"/>
          <p:cNvSpPr>
            <a:spLocks noGrp="1"/>
          </p:cNvSpPr>
          <p:nvPr>
            <p:ph type="tbl" sz="quarter" idx="14"/>
          </p:nvPr>
        </p:nvSpPr>
        <p:spPr>
          <a:xfrm>
            <a:off x="606757" y="1584961"/>
            <a:ext cx="7919177" cy="4086455"/>
          </a:xfrm>
        </p:spPr>
        <p:txBody>
          <a:bodyPr>
            <a:normAutofit/>
          </a:bodyPr>
          <a:lstStyle>
            <a:lvl1pPr marL="0" indent="0">
              <a:buNone/>
              <a:defRPr sz="3200"/>
            </a:lvl1pPr>
          </a:lstStyle>
          <a:p>
            <a:r>
              <a:rPr lang="en-US" dirty="0"/>
              <a:t>Click icon to add table</a:t>
            </a:r>
          </a:p>
        </p:txBody>
      </p:sp>
      <p:sp>
        <p:nvSpPr>
          <p:cNvPr id="13" name="Text Placeholder 12"/>
          <p:cNvSpPr>
            <a:spLocks noGrp="1"/>
          </p:cNvSpPr>
          <p:nvPr>
            <p:ph type="body" sz="quarter" idx="15"/>
          </p:nvPr>
        </p:nvSpPr>
        <p:spPr>
          <a:xfrm>
            <a:off x="9421284" y="1810881"/>
            <a:ext cx="2316480" cy="4389967"/>
          </a:xfrm>
        </p:spPr>
        <p:txBody>
          <a:bodyPr lIns="0" tIns="0" rIns="0" bIns="0">
            <a:noAutofit/>
          </a:bodyPr>
          <a:lstStyle>
            <a:lvl1pPr marL="0" indent="0">
              <a:lnSpc>
                <a:spcPts val="2267"/>
              </a:lnSpc>
              <a:spcBef>
                <a:spcPts val="0"/>
              </a:spcBef>
              <a:spcAft>
                <a:spcPts val="1200"/>
              </a:spcAft>
              <a:buNone/>
              <a:defRPr sz="1867">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a:t>Edit Master text styles</a:t>
            </a:r>
          </a:p>
        </p:txBody>
      </p:sp>
      <p:sp>
        <p:nvSpPr>
          <p:cNvPr id="12" name="Footer Placeholder 4"/>
          <p:cNvSpPr txBox="1">
            <a:spLocks/>
          </p:cNvSpPr>
          <p:nvPr userDrawn="1"/>
        </p:nvSpPr>
        <p:spPr>
          <a:xfrm>
            <a:off x="7721600" y="6334204"/>
            <a:ext cx="3860800" cy="365125"/>
          </a:xfrm>
          <a:prstGeom prst="rect">
            <a:avLst/>
          </a:prstGeom>
        </p:spPr>
        <p:txBody>
          <a:bodyPr vert="horz" lIns="121920" tIns="60960" rIns="121920" bIns="60960" rtlCol="0" anchor="ctr"/>
          <a:lstStyle>
            <a:defPPr>
              <a:defRPr lang="en-US"/>
            </a:defPPr>
            <a:lvl1pPr marL="0" algn="r"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90F04D7-F38A-444E-BD5C-C65DADCAAAA7}" type="slidenum">
              <a:rPr lang="en-US" sz="1333" smtClean="0">
                <a:solidFill>
                  <a:schemeClr val="bg1"/>
                </a:solidFill>
              </a:rPr>
              <a:pPr/>
              <a:t>‹#›</a:t>
            </a:fld>
            <a:endParaRPr lang="en-US" sz="1333" dirty="0">
              <a:solidFill>
                <a:schemeClr val="bg1"/>
              </a:solidFill>
            </a:endParaRPr>
          </a:p>
        </p:txBody>
      </p:sp>
    </p:spTree>
    <p:extLst>
      <p:ext uri="{BB962C8B-B14F-4D97-AF65-F5344CB8AC3E}">
        <p14:creationId xmlns:p14="http://schemas.microsoft.com/office/powerpoint/2010/main" val="390577076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3"/>
            <a:ext cx="8105907" cy="577731"/>
          </a:xfrm>
        </p:spPr>
        <p:txBody>
          <a:bodyPr lIns="0" tIns="0" rIns="0" bIns="0" anchor="t">
            <a:noAutofit/>
          </a:bodyPr>
          <a:lstStyle>
            <a:lvl1pPr algn="l">
              <a:defRPr sz="3733">
                <a:solidFill>
                  <a:schemeClr val="tx2"/>
                </a:solidFill>
              </a:defRPr>
            </a:lvl1pPr>
          </a:lstStyle>
          <a:p>
            <a:r>
              <a:rPr lang="en-US" dirty="0"/>
              <a:t>Click to edit Master title style</a:t>
            </a:r>
          </a:p>
        </p:txBody>
      </p:sp>
      <p:sp>
        <p:nvSpPr>
          <p:cNvPr id="8" name="Footer Placeholder 4"/>
          <p:cNvSpPr>
            <a:spLocks noGrp="1"/>
          </p:cNvSpPr>
          <p:nvPr>
            <p:ph type="ftr" sz="quarter" idx="11"/>
          </p:nvPr>
        </p:nvSpPr>
        <p:spPr>
          <a:xfrm>
            <a:off x="609600" y="6403818"/>
            <a:ext cx="8107680" cy="365125"/>
          </a:xfrm>
        </p:spPr>
        <p:txBody>
          <a:bodyPr lIns="0" tIns="0" rIns="0" bIns="0" anchor="t"/>
          <a:lstStyle>
            <a:lvl1pPr algn="l">
              <a:defRPr sz="1067">
                <a:solidFill>
                  <a:schemeClr val="bg2"/>
                </a:solidFill>
              </a:defRPr>
            </a:lvl1pPr>
          </a:lstStyle>
          <a:p>
            <a:r>
              <a:rPr lang="en-US" dirty="0"/>
              <a:t>2019 Governmental &amp; Not-For-Profit Training Program</a:t>
            </a:r>
          </a:p>
        </p:txBody>
      </p:sp>
      <p:cxnSp>
        <p:nvCxnSpPr>
          <p:cNvPr id="10" name="Straight Connector 9"/>
          <p:cNvCxnSpPr/>
          <p:nvPr userDrawn="1"/>
        </p:nvCxnSpPr>
        <p:spPr>
          <a:xfrm>
            <a:off x="609600" y="6370596"/>
            <a:ext cx="810768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2" name="Text Placeholder 5"/>
          <p:cNvSpPr>
            <a:spLocks noGrp="1"/>
          </p:cNvSpPr>
          <p:nvPr>
            <p:ph type="body" sz="quarter" idx="13"/>
          </p:nvPr>
        </p:nvSpPr>
        <p:spPr>
          <a:xfrm>
            <a:off x="611371" y="1584961"/>
            <a:ext cx="8105908" cy="4466167"/>
          </a:xfrm>
        </p:spPr>
        <p:txBody>
          <a:bodyPr lIns="0" tIns="0" rIns="0" bIns="0">
            <a:noAutofit/>
          </a:bodyPr>
          <a:lstStyle>
            <a:lvl1pPr marL="256026" indent="-256026">
              <a:lnSpc>
                <a:spcPct val="100000"/>
              </a:lnSpc>
              <a:spcBef>
                <a:spcPts val="0"/>
              </a:spcBef>
              <a:spcAft>
                <a:spcPts val="1600"/>
              </a:spcAft>
              <a:buClr>
                <a:schemeClr val="tx2"/>
              </a:buClr>
              <a:defRPr sz="3200">
                <a:solidFill>
                  <a:schemeClr val="bg2"/>
                </a:solidFill>
              </a:defRPr>
            </a:lvl1pPr>
            <a:lvl2pPr marL="548626" indent="-256026">
              <a:lnSpc>
                <a:spcPct val="100000"/>
              </a:lnSpc>
              <a:spcBef>
                <a:spcPts val="0"/>
              </a:spcBef>
              <a:spcAft>
                <a:spcPts val="1600"/>
              </a:spcAft>
              <a:defRPr sz="2933">
                <a:solidFill>
                  <a:schemeClr val="bg2"/>
                </a:solidFill>
              </a:defRPr>
            </a:lvl2pPr>
            <a:lvl3pPr marL="853419" indent="-256026">
              <a:lnSpc>
                <a:spcPct val="100000"/>
              </a:lnSpc>
              <a:spcBef>
                <a:spcPts val="0"/>
              </a:spcBef>
              <a:spcAft>
                <a:spcPts val="1600"/>
              </a:spcAft>
              <a:defRPr sz="2667">
                <a:solidFill>
                  <a:schemeClr val="bg2"/>
                </a:solidFill>
              </a:defRPr>
            </a:lvl3pPr>
            <a:lvl4pPr marL="1158211" indent="-256026">
              <a:lnSpc>
                <a:spcPct val="100000"/>
              </a:lnSpc>
              <a:spcBef>
                <a:spcPts val="0"/>
              </a:spcBef>
              <a:spcAft>
                <a:spcPts val="1600"/>
              </a:spcAft>
              <a:defRPr sz="2133">
                <a:solidFill>
                  <a:schemeClr val="bg2"/>
                </a:solidFill>
              </a:defRPr>
            </a:lvl4pPr>
            <a:lvl5pPr marL="1463003" indent="-256026">
              <a:lnSpc>
                <a:spcPct val="100000"/>
              </a:lnSpc>
              <a:spcBef>
                <a:spcPts val="0"/>
              </a:spcBef>
              <a:spcAft>
                <a:spcPts val="1600"/>
              </a:spcAft>
              <a:defRPr sz="2133">
                <a:solidFill>
                  <a:schemeClr val="bg2"/>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Background9-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46707" y="-12192"/>
            <a:ext cx="3057485" cy="6885456"/>
          </a:xfrm>
          <a:prstGeom prst="rect">
            <a:avLst/>
          </a:prstGeom>
        </p:spPr>
      </p:pic>
      <p:sp>
        <p:nvSpPr>
          <p:cNvPr id="9" name="Footer Placeholder 4"/>
          <p:cNvSpPr txBox="1">
            <a:spLocks/>
          </p:cNvSpPr>
          <p:nvPr userDrawn="1"/>
        </p:nvSpPr>
        <p:spPr>
          <a:xfrm>
            <a:off x="7721600" y="6334204"/>
            <a:ext cx="3860800" cy="365125"/>
          </a:xfrm>
          <a:prstGeom prst="rect">
            <a:avLst/>
          </a:prstGeom>
        </p:spPr>
        <p:txBody>
          <a:bodyPr vert="horz" lIns="121920" tIns="60960" rIns="121920" bIns="60960" rtlCol="0" anchor="ctr"/>
          <a:lstStyle>
            <a:defPPr>
              <a:defRPr lang="en-US"/>
            </a:defPPr>
            <a:lvl1pPr marL="0" algn="r"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90F04D7-F38A-444E-BD5C-C65DADCAAAA7}" type="slidenum">
              <a:rPr lang="en-US" sz="1333" smtClean="0">
                <a:solidFill>
                  <a:schemeClr val="bg1"/>
                </a:solidFill>
              </a:rPr>
              <a:pPr/>
              <a:t>‹#›</a:t>
            </a:fld>
            <a:endParaRPr lang="en-US" sz="1333" dirty="0">
              <a:solidFill>
                <a:schemeClr val="bg1"/>
              </a:solidFill>
            </a:endParaRPr>
          </a:p>
        </p:txBody>
      </p:sp>
    </p:spTree>
    <p:extLst>
      <p:ext uri="{BB962C8B-B14F-4D97-AF65-F5344CB8AC3E}">
        <p14:creationId xmlns:p14="http://schemas.microsoft.com/office/powerpoint/2010/main" val="39596983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3" y="532783"/>
            <a:ext cx="6100385" cy="577731"/>
          </a:xfrm>
        </p:spPr>
        <p:txBody>
          <a:bodyPr lIns="0" tIns="0" rIns="0" bIns="0" anchor="t">
            <a:noAutofit/>
          </a:bodyPr>
          <a:lstStyle>
            <a:lvl1pPr algn="l">
              <a:defRPr sz="3733">
                <a:solidFill>
                  <a:schemeClr val="tx2"/>
                </a:solidFill>
              </a:defRPr>
            </a:lvl1pPr>
          </a:lstStyle>
          <a:p>
            <a:r>
              <a:rPr lang="en-US" dirty="0"/>
              <a:t>Click to edit Master title style</a:t>
            </a:r>
          </a:p>
        </p:txBody>
      </p:sp>
      <p:sp>
        <p:nvSpPr>
          <p:cNvPr id="6" name="Text Placeholder 5"/>
          <p:cNvSpPr>
            <a:spLocks noGrp="1"/>
          </p:cNvSpPr>
          <p:nvPr>
            <p:ph type="body" sz="quarter" idx="13"/>
          </p:nvPr>
        </p:nvSpPr>
        <p:spPr>
          <a:xfrm>
            <a:off x="611373" y="1110514"/>
            <a:ext cx="6100385" cy="760621"/>
          </a:xfrm>
        </p:spPr>
        <p:txBody>
          <a:bodyPr lIns="0" tIns="0" rIns="0" bIns="0">
            <a:noAutofit/>
          </a:bodyPr>
          <a:lstStyle>
            <a:lvl1pPr marL="0" indent="0">
              <a:lnSpc>
                <a:spcPts val="2667"/>
              </a:lnSpc>
              <a:spcBef>
                <a:spcPts val="0"/>
              </a:spcBef>
              <a:spcAft>
                <a:spcPts val="1600"/>
              </a:spcAft>
              <a:buClr>
                <a:schemeClr val="tx2"/>
              </a:buClr>
              <a:buNone/>
              <a:defRPr sz="1867">
                <a:solidFill>
                  <a:schemeClr val="bg2"/>
                </a:solidFill>
              </a:defRPr>
            </a:lvl1pPr>
            <a:lvl2pPr marL="548626" indent="-256026">
              <a:lnSpc>
                <a:spcPts val="2667"/>
              </a:lnSpc>
              <a:spcBef>
                <a:spcPts val="0"/>
              </a:spcBef>
              <a:spcAft>
                <a:spcPts val="1600"/>
              </a:spcAft>
              <a:defRPr sz="1867">
                <a:solidFill>
                  <a:schemeClr val="bg2"/>
                </a:solidFill>
              </a:defRPr>
            </a:lvl2pPr>
            <a:lvl3pPr marL="853419" indent="-256026">
              <a:lnSpc>
                <a:spcPts val="2667"/>
              </a:lnSpc>
              <a:spcBef>
                <a:spcPts val="0"/>
              </a:spcBef>
              <a:spcAft>
                <a:spcPts val="1600"/>
              </a:spcAft>
              <a:defRPr sz="1867">
                <a:solidFill>
                  <a:schemeClr val="bg2"/>
                </a:solidFill>
              </a:defRPr>
            </a:lvl3pPr>
            <a:lvl4pPr marL="1158211" indent="-256026">
              <a:lnSpc>
                <a:spcPts val="2667"/>
              </a:lnSpc>
              <a:spcBef>
                <a:spcPts val="0"/>
              </a:spcBef>
              <a:spcAft>
                <a:spcPts val="1600"/>
              </a:spcAft>
              <a:defRPr sz="1867">
                <a:solidFill>
                  <a:schemeClr val="bg2"/>
                </a:solidFill>
              </a:defRPr>
            </a:lvl4pPr>
            <a:lvl5pPr marL="1463003" indent="-256026">
              <a:lnSpc>
                <a:spcPts val="2667"/>
              </a:lnSpc>
              <a:spcBef>
                <a:spcPts val="0"/>
              </a:spcBef>
              <a:spcAft>
                <a:spcPts val="1600"/>
              </a:spcAft>
              <a:defRPr sz="1867">
                <a:solidFill>
                  <a:schemeClr val="bg2"/>
                </a:solidFill>
              </a:defRPr>
            </a:lvl5pPr>
          </a:lstStyle>
          <a:p>
            <a:pPr lvl="0"/>
            <a:r>
              <a:rPr lang="en-US"/>
              <a:t>Edit Master text styles</a:t>
            </a:r>
          </a:p>
        </p:txBody>
      </p:sp>
      <p:sp>
        <p:nvSpPr>
          <p:cNvPr id="8" name="Footer Placeholder 4"/>
          <p:cNvSpPr>
            <a:spLocks noGrp="1"/>
          </p:cNvSpPr>
          <p:nvPr>
            <p:ph type="ftr" sz="quarter" idx="11"/>
          </p:nvPr>
        </p:nvSpPr>
        <p:spPr>
          <a:xfrm>
            <a:off x="609600" y="6403818"/>
            <a:ext cx="10972800" cy="365125"/>
          </a:xfrm>
        </p:spPr>
        <p:txBody>
          <a:bodyPr lIns="0" tIns="0" rIns="0" bIns="0" anchor="t"/>
          <a:lstStyle>
            <a:lvl1pPr algn="l">
              <a:defRPr sz="1067">
                <a:solidFill>
                  <a:schemeClr val="bg2"/>
                </a:solidFill>
              </a:defRPr>
            </a:lvl1pPr>
          </a:lstStyle>
          <a:p>
            <a:r>
              <a:rPr lang="en-US" dirty="0"/>
              <a:t>2019 Governmental &amp; Not-For-Profit Training Program</a:t>
            </a:r>
          </a:p>
        </p:txBody>
      </p:sp>
      <p:cxnSp>
        <p:nvCxnSpPr>
          <p:cNvPr id="10" name="Straight Connector 9"/>
          <p:cNvCxnSpPr/>
          <p:nvPr userDrawn="1"/>
        </p:nvCxnSpPr>
        <p:spPr>
          <a:xfrm>
            <a:off x="609600" y="6370596"/>
            <a:ext cx="10972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4" name="Text Placeholder 3"/>
          <p:cNvSpPr>
            <a:spLocks noGrp="1"/>
          </p:cNvSpPr>
          <p:nvPr>
            <p:ph type="body" sz="quarter" idx="14"/>
          </p:nvPr>
        </p:nvSpPr>
        <p:spPr>
          <a:xfrm>
            <a:off x="611373" y="2131608"/>
            <a:ext cx="6100579" cy="3780243"/>
          </a:xfrm>
        </p:spPr>
        <p:txBody>
          <a:bodyPr lIns="0" tIns="0" rIns="0" bIns="0" numCol="2" spcCol="374904">
            <a:noAutofit/>
          </a:bodyPr>
          <a:lstStyle>
            <a:lvl1pPr marL="0" indent="0">
              <a:lnSpc>
                <a:spcPts val="1600"/>
              </a:lnSpc>
              <a:spcBef>
                <a:spcPts val="0"/>
              </a:spcBef>
              <a:spcAft>
                <a:spcPts val="1200"/>
              </a:spcAft>
              <a:buNone/>
              <a:defRPr sz="1200" b="1">
                <a:solidFill>
                  <a:schemeClr val="tx2"/>
                </a:solidFill>
              </a:defRPr>
            </a:lvl1pPr>
            <a:lvl2pPr marL="609585" indent="0">
              <a:lnSpc>
                <a:spcPts val="1600"/>
              </a:lnSpc>
              <a:spcBef>
                <a:spcPts val="0"/>
              </a:spcBef>
              <a:spcAft>
                <a:spcPts val="1200"/>
              </a:spcAft>
              <a:buNone/>
              <a:defRPr sz="1200"/>
            </a:lvl2pPr>
            <a:lvl3pPr marL="1219170" indent="0">
              <a:lnSpc>
                <a:spcPts val="1600"/>
              </a:lnSpc>
              <a:spcBef>
                <a:spcPts val="0"/>
              </a:spcBef>
              <a:spcAft>
                <a:spcPts val="1200"/>
              </a:spcAft>
              <a:buNone/>
              <a:defRPr sz="1200"/>
            </a:lvl3pPr>
            <a:lvl4pPr marL="1828754" indent="0">
              <a:lnSpc>
                <a:spcPts val="1600"/>
              </a:lnSpc>
              <a:spcBef>
                <a:spcPts val="0"/>
              </a:spcBef>
              <a:spcAft>
                <a:spcPts val="1200"/>
              </a:spcAft>
              <a:buNone/>
              <a:defRPr sz="1200"/>
            </a:lvl4pPr>
            <a:lvl5pPr marL="2438339" indent="0">
              <a:lnSpc>
                <a:spcPts val="1600"/>
              </a:lnSpc>
              <a:spcBef>
                <a:spcPts val="0"/>
              </a:spcBef>
              <a:spcAft>
                <a:spcPts val="1200"/>
              </a:spcAft>
              <a:buNone/>
              <a:defRPr sz="1200"/>
            </a:lvl5pPr>
          </a:lstStyle>
          <a:p>
            <a:pPr lvl="0"/>
            <a:r>
              <a:rPr lang="en-US"/>
              <a:t>Edit Master text styles</a:t>
            </a:r>
          </a:p>
        </p:txBody>
      </p:sp>
      <p:sp>
        <p:nvSpPr>
          <p:cNvPr id="11" name="Picture Placeholder 10"/>
          <p:cNvSpPr>
            <a:spLocks noGrp="1"/>
          </p:cNvSpPr>
          <p:nvPr>
            <p:ph type="pic" sz="quarter" idx="15"/>
          </p:nvPr>
        </p:nvSpPr>
        <p:spPr>
          <a:xfrm>
            <a:off x="7477761" y="2131485"/>
            <a:ext cx="4104640" cy="3780367"/>
          </a:xfrm>
        </p:spPr>
        <p:txBody>
          <a:bodyPr>
            <a:normAutofit/>
          </a:bodyPr>
          <a:lstStyle>
            <a:lvl1pPr marL="0" indent="0">
              <a:buNone/>
              <a:defRPr sz="1600"/>
            </a:lvl1pPr>
          </a:lstStyle>
          <a:p>
            <a:r>
              <a:rPr lang="en-US" dirty="0"/>
              <a:t>Click icon to add picture</a:t>
            </a:r>
          </a:p>
        </p:txBody>
      </p:sp>
    </p:spTree>
    <p:extLst>
      <p:ext uri="{BB962C8B-B14F-4D97-AF65-F5344CB8AC3E}">
        <p14:creationId xmlns:p14="http://schemas.microsoft.com/office/powerpoint/2010/main" val="265998565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3"/>
            <a:ext cx="10361427" cy="577731"/>
          </a:xfrm>
        </p:spPr>
        <p:txBody>
          <a:bodyPr lIns="0" tIns="0" rIns="0" bIns="0" anchor="t">
            <a:noAutofit/>
          </a:bodyPr>
          <a:lstStyle>
            <a:lvl1pPr algn="l">
              <a:defRPr sz="3733">
                <a:solidFill>
                  <a:schemeClr val="tx2"/>
                </a:solidFill>
              </a:defRPr>
            </a:lvl1pPr>
          </a:lstStyle>
          <a:p>
            <a:r>
              <a:rPr lang="en-US" dirty="0"/>
              <a:t>Click to edit Master title style</a:t>
            </a:r>
          </a:p>
        </p:txBody>
      </p:sp>
      <p:sp>
        <p:nvSpPr>
          <p:cNvPr id="8" name="Footer Placeholder 4"/>
          <p:cNvSpPr>
            <a:spLocks noGrp="1"/>
          </p:cNvSpPr>
          <p:nvPr>
            <p:ph type="ftr" sz="quarter" idx="11"/>
          </p:nvPr>
        </p:nvSpPr>
        <p:spPr>
          <a:xfrm>
            <a:off x="609600" y="6403818"/>
            <a:ext cx="10972800" cy="365125"/>
          </a:xfrm>
        </p:spPr>
        <p:txBody>
          <a:bodyPr lIns="0" tIns="0" rIns="0" bIns="0" anchor="t"/>
          <a:lstStyle>
            <a:lvl1pPr algn="l">
              <a:defRPr sz="1067">
                <a:solidFill>
                  <a:schemeClr val="bg2"/>
                </a:solidFill>
              </a:defRPr>
            </a:lvl1pPr>
          </a:lstStyle>
          <a:p>
            <a:r>
              <a:rPr lang="en-US" dirty="0"/>
              <a:t>2019 Governmental &amp; Not-For-Profit Training Program</a:t>
            </a:r>
          </a:p>
        </p:txBody>
      </p:sp>
      <p:cxnSp>
        <p:nvCxnSpPr>
          <p:cNvPr id="10" name="Straight Connector 9"/>
          <p:cNvCxnSpPr/>
          <p:nvPr userDrawn="1"/>
        </p:nvCxnSpPr>
        <p:spPr>
          <a:xfrm>
            <a:off x="609600" y="6370596"/>
            <a:ext cx="10972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2" name="Text Placeholder 5"/>
          <p:cNvSpPr>
            <a:spLocks noGrp="1"/>
          </p:cNvSpPr>
          <p:nvPr>
            <p:ph type="body" sz="quarter" idx="13"/>
          </p:nvPr>
        </p:nvSpPr>
        <p:spPr>
          <a:xfrm>
            <a:off x="611371" y="1584961"/>
            <a:ext cx="10361428" cy="4466167"/>
          </a:xfrm>
        </p:spPr>
        <p:txBody>
          <a:bodyPr lIns="0" tIns="0" rIns="0" bIns="0">
            <a:noAutofit/>
          </a:bodyPr>
          <a:lstStyle>
            <a:lvl1pPr marL="256026" indent="-256026">
              <a:lnSpc>
                <a:spcPct val="100000"/>
              </a:lnSpc>
              <a:spcBef>
                <a:spcPts val="0"/>
              </a:spcBef>
              <a:spcAft>
                <a:spcPts val="1600"/>
              </a:spcAft>
              <a:buClr>
                <a:schemeClr val="tx2"/>
              </a:buClr>
              <a:defRPr sz="3200">
                <a:solidFill>
                  <a:schemeClr val="bg2"/>
                </a:solidFill>
              </a:defRPr>
            </a:lvl1pPr>
            <a:lvl2pPr marL="548626" indent="-256026">
              <a:lnSpc>
                <a:spcPct val="100000"/>
              </a:lnSpc>
              <a:spcBef>
                <a:spcPts val="0"/>
              </a:spcBef>
              <a:spcAft>
                <a:spcPts val="1600"/>
              </a:spcAft>
              <a:defRPr sz="2933">
                <a:solidFill>
                  <a:schemeClr val="bg2"/>
                </a:solidFill>
              </a:defRPr>
            </a:lvl2pPr>
            <a:lvl3pPr marL="853419" indent="-256026">
              <a:lnSpc>
                <a:spcPct val="100000"/>
              </a:lnSpc>
              <a:spcBef>
                <a:spcPts val="0"/>
              </a:spcBef>
              <a:spcAft>
                <a:spcPts val="1600"/>
              </a:spcAft>
              <a:defRPr sz="2667">
                <a:solidFill>
                  <a:schemeClr val="bg2"/>
                </a:solidFill>
              </a:defRPr>
            </a:lvl3pPr>
            <a:lvl4pPr marL="1158211" indent="-256026">
              <a:lnSpc>
                <a:spcPct val="100000"/>
              </a:lnSpc>
              <a:spcBef>
                <a:spcPts val="0"/>
              </a:spcBef>
              <a:spcAft>
                <a:spcPts val="1600"/>
              </a:spcAft>
              <a:defRPr sz="2133">
                <a:solidFill>
                  <a:schemeClr val="bg2"/>
                </a:solidFill>
              </a:defRPr>
            </a:lvl4pPr>
            <a:lvl5pPr marL="1463003" indent="-256026">
              <a:lnSpc>
                <a:spcPct val="100000"/>
              </a:lnSpc>
              <a:spcBef>
                <a:spcPts val="0"/>
              </a:spcBef>
              <a:spcAft>
                <a:spcPts val="1600"/>
              </a:spcAft>
              <a:defRPr sz="2133">
                <a:solidFill>
                  <a:schemeClr val="bg2"/>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6494207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1" y="532783"/>
            <a:ext cx="10971028" cy="577731"/>
          </a:xfrm>
        </p:spPr>
        <p:txBody>
          <a:bodyPr lIns="0" tIns="0" rIns="0" bIns="0" anchor="t">
            <a:noAutofit/>
          </a:bodyPr>
          <a:lstStyle>
            <a:lvl1pPr algn="l">
              <a:defRPr sz="3733">
                <a:solidFill>
                  <a:schemeClr val="tx2"/>
                </a:solidFill>
              </a:defRPr>
            </a:lvl1pPr>
          </a:lstStyle>
          <a:p>
            <a:r>
              <a:rPr lang="en-US" dirty="0"/>
              <a:t>Click to edit Master title style</a:t>
            </a:r>
          </a:p>
        </p:txBody>
      </p:sp>
      <p:sp>
        <p:nvSpPr>
          <p:cNvPr id="6" name="Text Placeholder 5"/>
          <p:cNvSpPr>
            <a:spLocks noGrp="1"/>
          </p:cNvSpPr>
          <p:nvPr>
            <p:ph type="body" sz="quarter" idx="13"/>
          </p:nvPr>
        </p:nvSpPr>
        <p:spPr>
          <a:xfrm>
            <a:off x="611371" y="1584961"/>
            <a:ext cx="10971028" cy="4466167"/>
          </a:xfrm>
        </p:spPr>
        <p:txBody>
          <a:bodyPr lIns="0" tIns="0" rIns="0" bIns="0" numCol="2" spcCol="374904">
            <a:noAutofit/>
          </a:bodyPr>
          <a:lstStyle>
            <a:lvl1pPr marL="256026" indent="-256026">
              <a:lnSpc>
                <a:spcPct val="100000"/>
              </a:lnSpc>
              <a:spcBef>
                <a:spcPts val="0"/>
              </a:spcBef>
              <a:spcAft>
                <a:spcPts val="1200"/>
              </a:spcAft>
              <a:buClr>
                <a:schemeClr val="tx2"/>
              </a:buClr>
              <a:defRPr sz="3200">
                <a:solidFill>
                  <a:schemeClr val="bg2"/>
                </a:solidFill>
              </a:defRPr>
            </a:lvl1pPr>
            <a:lvl2pPr marL="548626" indent="-256026">
              <a:lnSpc>
                <a:spcPct val="100000"/>
              </a:lnSpc>
              <a:spcBef>
                <a:spcPts val="0"/>
              </a:spcBef>
              <a:spcAft>
                <a:spcPts val="1200"/>
              </a:spcAft>
              <a:defRPr sz="2933">
                <a:solidFill>
                  <a:schemeClr val="bg2"/>
                </a:solidFill>
              </a:defRPr>
            </a:lvl2pPr>
            <a:lvl3pPr marL="853419" indent="-256026">
              <a:lnSpc>
                <a:spcPct val="100000"/>
              </a:lnSpc>
              <a:spcBef>
                <a:spcPts val="0"/>
              </a:spcBef>
              <a:spcAft>
                <a:spcPts val="1200"/>
              </a:spcAft>
              <a:defRPr sz="2667">
                <a:solidFill>
                  <a:schemeClr val="bg2"/>
                </a:solidFill>
              </a:defRPr>
            </a:lvl3pPr>
            <a:lvl4pPr marL="1158211" indent="-256026">
              <a:lnSpc>
                <a:spcPct val="100000"/>
              </a:lnSpc>
              <a:spcBef>
                <a:spcPts val="0"/>
              </a:spcBef>
              <a:spcAft>
                <a:spcPts val="1200"/>
              </a:spcAft>
              <a:defRPr sz="1867">
                <a:solidFill>
                  <a:schemeClr val="bg2"/>
                </a:solidFill>
              </a:defRPr>
            </a:lvl4pPr>
            <a:lvl5pPr marL="1463003" indent="-256026">
              <a:lnSpc>
                <a:spcPct val="100000"/>
              </a:lnSpc>
              <a:spcBef>
                <a:spcPts val="0"/>
              </a:spcBef>
              <a:spcAft>
                <a:spcPts val="1200"/>
              </a:spcAft>
              <a:defRPr sz="1867">
                <a:solidFill>
                  <a:schemeClr val="bg2"/>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4"/>
          <p:cNvSpPr>
            <a:spLocks noGrp="1"/>
          </p:cNvSpPr>
          <p:nvPr>
            <p:ph type="ftr" sz="quarter" idx="11"/>
          </p:nvPr>
        </p:nvSpPr>
        <p:spPr>
          <a:xfrm>
            <a:off x="609600" y="6403818"/>
            <a:ext cx="10972800" cy="365125"/>
          </a:xfrm>
        </p:spPr>
        <p:txBody>
          <a:bodyPr lIns="0" tIns="0" rIns="0" bIns="0" anchor="t"/>
          <a:lstStyle>
            <a:lvl1pPr algn="l">
              <a:defRPr sz="1067">
                <a:solidFill>
                  <a:schemeClr val="bg2"/>
                </a:solidFill>
              </a:defRPr>
            </a:lvl1pPr>
          </a:lstStyle>
          <a:p>
            <a:r>
              <a:rPr lang="en-US" dirty="0"/>
              <a:t>2019 Governmental &amp; Not-For-Profit Training Program</a:t>
            </a:r>
          </a:p>
        </p:txBody>
      </p:sp>
      <p:cxnSp>
        <p:nvCxnSpPr>
          <p:cNvPr id="10" name="Straight Connector 9"/>
          <p:cNvCxnSpPr/>
          <p:nvPr userDrawn="1"/>
        </p:nvCxnSpPr>
        <p:spPr>
          <a:xfrm>
            <a:off x="609600" y="6370596"/>
            <a:ext cx="10972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8617175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3"/>
            <a:ext cx="7924800" cy="577731"/>
          </a:xfrm>
        </p:spPr>
        <p:txBody>
          <a:bodyPr lIns="0" tIns="0" rIns="0" bIns="0" anchor="t">
            <a:noAutofit/>
          </a:bodyPr>
          <a:lstStyle>
            <a:lvl1pPr algn="l">
              <a:defRPr sz="3733">
                <a:solidFill>
                  <a:schemeClr val="tx2"/>
                </a:solidFill>
              </a:defRPr>
            </a:lvl1pPr>
          </a:lstStyle>
          <a:p>
            <a:r>
              <a:rPr lang="en-US" dirty="0"/>
              <a:t>Click to edit Master title style</a:t>
            </a:r>
          </a:p>
        </p:txBody>
      </p:sp>
      <p:sp>
        <p:nvSpPr>
          <p:cNvPr id="8" name="Footer Placeholder 4"/>
          <p:cNvSpPr>
            <a:spLocks noGrp="1"/>
          </p:cNvSpPr>
          <p:nvPr>
            <p:ph type="ftr" sz="quarter" idx="11"/>
          </p:nvPr>
        </p:nvSpPr>
        <p:spPr>
          <a:xfrm>
            <a:off x="609600" y="6403818"/>
            <a:ext cx="7924800" cy="365125"/>
          </a:xfrm>
        </p:spPr>
        <p:txBody>
          <a:bodyPr lIns="0" tIns="0" rIns="0" bIns="0" anchor="t"/>
          <a:lstStyle>
            <a:lvl1pPr algn="l">
              <a:defRPr sz="1067">
                <a:solidFill>
                  <a:schemeClr val="bg2"/>
                </a:solidFill>
              </a:defRPr>
            </a:lvl1pPr>
          </a:lstStyle>
          <a:p>
            <a:r>
              <a:rPr lang="en-US" dirty="0"/>
              <a:t>2019 Governmental &amp; Not-For-Profit Training Program</a:t>
            </a:r>
          </a:p>
        </p:txBody>
      </p:sp>
      <p:cxnSp>
        <p:nvCxnSpPr>
          <p:cNvPr id="10" name="Straight Connector 9"/>
          <p:cNvCxnSpPr/>
          <p:nvPr userDrawn="1"/>
        </p:nvCxnSpPr>
        <p:spPr>
          <a:xfrm>
            <a:off x="609600" y="6370596"/>
            <a:ext cx="7924800" cy="0"/>
          </a:xfrm>
          <a:prstGeom prst="line">
            <a:avLst/>
          </a:prstGeom>
          <a:ln w="6350"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2" name="Text Placeholder 5"/>
          <p:cNvSpPr>
            <a:spLocks noGrp="1"/>
          </p:cNvSpPr>
          <p:nvPr>
            <p:ph type="body" sz="quarter" idx="13"/>
          </p:nvPr>
        </p:nvSpPr>
        <p:spPr>
          <a:xfrm>
            <a:off x="611372" y="1584961"/>
            <a:ext cx="7924800" cy="4466167"/>
          </a:xfrm>
        </p:spPr>
        <p:txBody>
          <a:bodyPr lIns="0" tIns="0" rIns="0" bIns="0">
            <a:noAutofit/>
          </a:bodyPr>
          <a:lstStyle>
            <a:lvl1pPr marL="256026" indent="-256026">
              <a:lnSpc>
                <a:spcPct val="100000"/>
              </a:lnSpc>
              <a:spcBef>
                <a:spcPts val="0"/>
              </a:spcBef>
              <a:spcAft>
                <a:spcPts val="1600"/>
              </a:spcAft>
              <a:buClr>
                <a:schemeClr val="tx2"/>
              </a:buClr>
              <a:defRPr sz="3200">
                <a:solidFill>
                  <a:schemeClr val="bg2"/>
                </a:solidFill>
              </a:defRPr>
            </a:lvl1pPr>
            <a:lvl2pPr marL="548626" indent="-256026">
              <a:lnSpc>
                <a:spcPct val="100000"/>
              </a:lnSpc>
              <a:spcBef>
                <a:spcPts val="0"/>
              </a:spcBef>
              <a:spcAft>
                <a:spcPts val="1600"/>
              </a:spcAft>
              <a:defRPr sz="2933">
                <a:solidFill>
                  <a:schemeClr val="bg2"/>
                </a:solidFill>
              </a:defRPr>
            </a:lvl2pPr>
            <a:lvl3pPr marL="853419" indent="-256026">
              <a:lnSpc>
                <a:spcPct val="100000"/>
              </a:lnSpc>
              <a:spcBef>
                <a:spcPts val="0"/>
              </a:spcBef>
              <a:spcAft>
                <a:spcPts val="1600"/>
              </a:spcAft>
              <a:defRPr sz="2667">
                <a:solidFill>
                  <a:schemeClr val="bg2"/>
                </a:solidFill>
              </a:defRPr>
            </a:lvl3pPr>
            <a:lvl4pPr marL="1158211" indent="-256026">
              <a:lnSpc>
                <a:spcPct val="100000"/>
              </a:lnSpc>
              <a:spcBef>
                <a:spcPts val="0"/>
              </a:spcBef>
              <a:spcAft>
                <a:spcPts val="1600"/>
              </a:spcAft>
              <a:defRPr sz="2133">
                <a:solidFill>
                  <a:schemeClr val="bg2"/>
                </a:solidFill>
              </a:defRPr>
            </a:lvl4pPr>
            <a:lvl5pPr marL="1463003" indent="-256026">
              <a:lnSpc>
                <a:spcPct val="100000"/>
              </a:lnSpc>
              <a:spcBef>
                <a:spcPts val="0"/>
              </a:spcBef>
              <a:spcAft>
                <a:spcPts val="1600"/>
              </a:spcAft>
              <a:defRPr sz="1867">
                <a:solidFill>
                  <a:schemeClr val="bg2"/>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4" name="Picture 3" descr="Background4-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63310" y="0"/>
            <a:ext cx="3045293" cy="6858000"/>
          </a:xfrm>
          <a:prstGeom prst="rect">
            <a:avLst/>
          </a:prstGeom>
        </p:spPr>
      </p:pic>
      <p:sp>
        <p:nvSpPr>
          <p:cNvPr id="9" name="Text Placeholder 12"/>
          <p:cNvSpPr>
            <a:spLocks noGrp="1"/>
          </p:cNvSpPr>
          <p:nvPr>
            <p:ph type="body" sz="quarter" idx="15"/>
          </p:nvPr>
        </p:nvSpPr>
        <p:spPr>
          <a:xfrm>
            <a:off x="9512599" y="1116725"/>
            <a:ext cx="2316480" cy="4389967"/>
          </a:xfrm>
        </p:spPr>
        <p:txBody>
          <a:bodyPr lIns="0" tIns="0" rIns="0" bIns="0">
            <a:noAutofit/>
          </a:bodyPr>
          <a:lstStyle>
            <a:lvl1pPr marL="0" indent="0">
              <a:lnSpc>
                <a:spcPts val="2667"/>
              </a:lnSpc>
              <a:spcBef>
                <a:spcPts val="0"/>
              </a:spcBef>
              <a:spcAft>
                <a:spcPts val="1200"/>
              </a:spcAft>
              <a:buNone/>
              <a:defRPr sz="1867">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en-US"/>
              <a:t>Edit Master text styles</a:t>
            </a:r>
          </a:p>
        </p:txBody>
      </p:sp>
      <p:sp>
        <p:nvSpPr>
          <p:cNvPr id="11" name="Footer Placeholder 4"/>
          <p:cNvSpPr txBox="1">
            <a:spLocks/>
          </p:cNvSpPr>
          <p:nvPr userDrawn="1"/>
        </p:nvSpPr>
        <p:spPr>
          <a:xfrm>
            <a:off x="7721600" y="6334204"/>
            <a:ext cx="3860800" cy="365125"/>
          </a:xfrm>
          <a:prstGeom prst="rect">
            <a:avLst/>
          </a:prstGeom>
        </p:spPr>
        <p:txBody>
          <a:bodyPr vert="horz" lIns="121920" tIns="60960" rIns="121920" bIns="60960" rtlCol="0" anchor="ctr"/>
          <a:lstStyle>
            <a:defPPr>
              <a:defRPr lang="en-US"/>
            </a:defPPr>
            <a:lvl1pPr marL="0" algn="r"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90F04D7-F38A-444E-BD5C-C65DADCAAAA7}" type="slidenum">
              <a:rPr lang="en-US" sz="1333" smtClean="0">
                <a:solidFill>
                  <a:schemeClr val="bg1"/>
                </a:solidFill>
              </a:rPr>
              <a:pPr/>
              <a:t>‹#›</a:t>
            </a:fld>
            <a:endParaRPr lang="en-US" sz="1333" dirty="0">
              <a:solidFill>
                <a:schemeClr val="bg1"/>
              </a:solidFill>
            </a:endParaRPr>
          </a:p>
        </p:txBody>
      </p:sp>
    </p:spTree>
    <p:extLst>
      <p:ext uri="{BB962C8B-B14F-4D97-AF65-F5344CB8AC3E}">
        <p14:creationId xmlns:p14="http://schemas.microsoft.com/office/powerpoint/2010/main" val="138224014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ivider">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7484" y="2400314"/>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p>
        </p:txBody>
      </p:sp>
      <p:sp>
        <p:nvSpPr>
          <p:cNvPr id="5" name="Text Placeholder 4"/>
          <p:cNvSpPr>
            <a:spLocks noGrp="1"/>
          </p:cNvSpPr>
          <p:nvPr>
            <p:ph type="body" sz="quarter" idx="10"/>
          </p:nvPr>
        </p:nvSpPr>
        <p:spPr>
          <a:xfrm>
            <a:off x="607484" y="4876801"/>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70" indent="0">
              <a:buNone/>
              <a:defRPr sz="1600" b="1">
                <a:solidFill>
                  <a:schemeClr val="bg1"/>
                </a:solidFill>
              </a:defRPr>
            </a:lvl3pPr>
            <a:lvl4pPr marL="1828754" indent="0">
              <a:buNone/>
              <a:defRPr sz="1600" b="1">
                <a:solidFill>
                  <a:schemeClr val="bg1"/>
                </a:solidFill>
              </a:defRPr>
            </a:lvl4pPr>
            <a:lvl5pPr marL="2438339" indent="0">
              <a:buNone/>
              <a:defRPr sz="1600" b="1">
                <a:solidFill>
                  <a:schemeClr val="bg1"/>
                </a:solidFill>
              </a:defRPr>
            </a:lvl5pPr>
          </a:lstStyle>
          <a:p>
            <a:pPr lvl="0"/>
            <a:r>
              <a:rPr lang="en-US"/>
              <a:t>Edit Master text styles</a:t>
            </a:r>
          </a:p>
          <a:p>
            <a:pPr lvl="1"/>
            <a:r>
              <a:rPr lang="en-US"/>
              <a:t>Second level</a:t>
            </a:r>
          </a:p>
        </p:txBody>
      </p:sp>
      <p:sp>
        <p:nvSpPr>
          <p:cNvPr id="7" name="Footer Placeholder 4">
            <a:extLst>
              <a:ext uri="{FF2B5EF4-FFF2-40B4-BE49-F238E27FC236}">
                <a16:creationId xmlns:a16="http://schemas.microsoft.com/office/drawing/2014/main" id="{BAFB8A38-3BF5-4ABB-AC95-F1D36F0C3758}"/>
              </a:ext>
            </a:extLst>
          </p:cNvPr>
          <p:cNvSpPr>
            <a:spLocks noGrp="1"/>
          </p:cNvSpPr>
          <p:nvPr>
            <p:ph type="ftr" sz="quarter" idx="11"/>
          </p:nvPr>
        </p:nvSpPr>
        <p:spPr>
          <a:xfrm>
            <a:off x="1" y="6356351"/>
            <a:ext cx="12191999" cy="365125"/>
          </a:xfrm>
        </p:spPr>
        <p:txBody>
          <a:bodyPr/>
          <a:lstStyle>
            <a:lvl1pPr>
              <a:defRPr>
                <a:solidFill>
                  <a:schemeClr val="bg1"/>
                </a:solidFill>
              </a:defRPr>
            </a:lvl1pPr>
          </a:lstStyle>
          <a:p>
            <a:r>
              <a:rPr lang="en-US" dirty="0"/>
              <a:t>2019 Governmental &amp; Not-For-Profit Training Program</a:t>
            </a:r>
          </a:p>
        </p:txBody>
      </p:sp>
    </p:spTree>
    <p:extLst>
      <p:ext uri="{BB962C8B-B14F-4D97-AF65-F5344CB8AC3E}">
        <p14:creationId xmlns:p14="http://schemas.microsoft.com/office/powerpoint/2010/main" val="1918781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8_Title Slide">
    <p:bg>
      <p:bgPr>
        <a:solidFill>
          <a:srgbClr val="72246C"/>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8094" y="2609217"/>
            <a:ext cx="8021189" cy="1994361"/>
          </a:xfrm>
        </p:spPr>
        <p:txBody>
          <a:bodyPr lIns="0" tIns="0" rIns="0" bIns="0" anchor="t">
            <a:noAutofit/>
          </a:bodyPr>
          <a:lstStyle>
            <a:lvl1pPr algn="l">
              <a:lnSpc>
                <a:spcPts val="6933"/>
              </a:lnSpc>
              <a:defRPr sz="64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797581" y="4693920"/>
            <a:ext cx="8534400" cy="1752600"/>
          </a:xfrm>
        </p:spPr>
        <p:txBody>
          <a:bodyPr lIns="0" tIns="0" rIns="0" bIns="0">
            <a:noAutofit/>
          </a:bodyPr>
          <a:lstStyle>
            <a:lvl1pPr marL="0" indent="0" algn="l">
              <a:lnSpc>
                <a:spcPts val="2400"/>
              </a:lnSpc>
              <a:spcBef>
                <a:spcPts val="0"/>
              </a:spcBef>
              <a:buNone/>
              <a:defRPr sz="2133">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ACE4D852-EA13-436C-94E0-5321178807C6}"/>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170726114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2_Divider">
    <p:bg>
      <p:bgPr>
        <a:solidFill>
          <a:schemeClr val="tx2"/>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607483" y="2507538"/>
            <a:ext cx="9818492" cy="3858676"/>
          </a:xfrm>
        </p:spPr>
        <p:txBody>
          <a:bodyPr lIns="0" tIns="0" rIns="0" bIns="0">
            <a:noAutofit/>
          </a:bodyPr>
          <a:lstStyle>
            <a:lvl1pPr marL="0" indent="0">
              <a:lnSpc>
                <a:spcPts val="8533"/>
              </a:lnSpc>
              <a:spcBef>
                <a:spcPts val="0"/>
              </a:spcBef>
              <a:buNone/>
              <a:defRPr sz="8000">
                <a:solidFill>
                  <a:srgbClr val="FFFFFF"/>
                </a:solidFill>
              </a:defRPr>
            </a:lvl1pPr>
          </a:lstStyle>
          <a:p>
            <a:pPr lvl="0"/>
            <a:r>
              <a:rPr lang="en-US"/>
              <a:t>Edit Master text styles</a:t>
            </a:r>
          </a:p>
        </p:txBody>
      </p:sp>
      <p:sp>
        <p:nvSpPr>
          <p:cNvPr id="3" name="Footer Placeholder 4"/>
          <p:cNvSpPr>
            <a:spLocks noGrp="1"/>
          </p:cNvSpPr>
          <p:nvPr>
            <p:ph type="ftr" sz="quarter" idx="11"/>
          </p:nvPr>
        </p:nvSpPr>
        <p:spPr>
          <a:xfrm>
            <a:off x="3091080" y="6356351"/>
            <a:ext cx="5646521" cy="365125"/>
          </a:xfrm>
        </p:spPr>
        <p:txBody>
          <a:bodyPr/>
          <a:lstStyle>
            <a:lvl1pPr>
              <a:defRPr>
                <a:solidFill>
                  <a:schemeClr val="bg1"/>
                </a:solidFill>
              </a:defRPr>
            </a:lvl1pPr>
          </a:lstStyle>
          <a:p>
            <a:r>
              <a:rPr lang="en-US" dirty="0"/>
              <a:t>2019 Governmental &amp; Not-For-Profit Training Program</a:t>
            </a:r>
          </a:p>
        </p:txBody>
      </p:sp>
    </p:spTree>
    <p:extLst>
      <p:ext uri="{BB962C8B-B14F-4D97-AF65-F5344CB8AC3E}">
        <p14:creationId xmlns:p14="http://schemas.microsoft.com/office/powerpoint/2010/main" val="306046207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7_Divider">
    <p:spTree>
      <p:nvGrpSpPr>
        <p:cNvPr id="1" name=""/>
        <p:cNvGrpSpPr/>
        <p:nvPr/>
      </p:nvGrpSpPr>
      <p:grpSpPr>
        <a:xfrm>
          <a:off x="0" y="0"/>
          <a:ext cx="0" cy="0"/>
          <a:chOff x="0" y="0"/>
          <a:chExt cx="0" cy="0"/>
        </a:xfrm>
      </p:grpSpPr>
      <p:pic>
        <p:nvPicPr>
          <p:cNvPr id="4" name="Picture 3" descr="Background2-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extBox 1"/>
          <p:cNvSpPr txBox="1"/>
          <p:nvPr userDrawn="1"/>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6" name="Picture 5">
            <a:extLst>
              <a:ext uri="{FF2B5EF4-FFF2-40B4-BE49-F238E27FC236}">
                <a16:creationId xmlns:a16="http://schemas.microsoft.com/office/drawing/2014/main" id="{4045B4DD-B315-4FAD-BA84-BA77A29932D8}"/>
              </a:ext>
            </a:extLst>
          </p:cNvPr>
          <p:cNvPicPr>
            <a:picLocks noChangeAspect="1"/>
          </p:cNvPicPr>
          <p:nvPr userDrawn="1"/>
        </p:nvPicPr>
        <p:blipFill>
          <a:blip r:embed="rId3"/>
          <a:stretch>
            <a:fillRect/>
          </a:stretch>
        </p:blipFill>
        <p:spPr>
          <a:xfrm>
            <a:off x="493204" y="523576"/>
            <a:ext cx="2044724" cy="649321"/>
          </a:xfrm>
          <a:prstGeom prst="rect">
            <a:avLst/>
          </a:prstGeom>
        </p:spPr>
      </p:pic>
    </p:spTree>
    <p:extLst>
      <p:ext uri="{BB962C8B-B14F-4D97-AF65-F5344CB8AC3E}">
        <p14:creationId xmlns:p14="http://schemas.microsoft.com/office/powerpoint/2010/main" val="427895463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8_Divider">
    <p:bg>
      <p:bgPr>
        <a:solidFill>
          <a:schemeClr val="tx2"/>
        </a:solidFill>
        <a:effectLst/>
      </p:bgPr>
    </p:bg>
    <p:spTree>
      <p:nvGrpSpPr>
        <p:cNvPr id="1" name=""/>
        <p:cNvGrpSpPr/>
        <p:nvPr/>
      </p:nvGrpSpPr>
      <p:grpSpPr>
        <a:xfrm>
          <a:off x="0" y="0"/>
          <a:ext cx="0" cy="0"/>
          <a:chOff x="0" y="0"/>
          <a:chExt cx="0" cy="0"/>
        </a:xfrm>
      </p:grpSpPr>
      <p:sp>
        <p:nvSpPr>
          <p:cNvPr id="2" name="TextBox 1"/>
          <p:cNvSpPr txBox="1"/>
          <p:nvPr userDrawn="1"/>
        </p:nvSpPr>
        <p:spPr>
          <a:xfrm>
            <a:off x="607485" y="4498678"/>
            <a:ext cx="7719871" cy="1518364"/>
          </a:xfrm>
          <a:prstGeom prst="rect">
            <a:avLst/>
          </a:prstGeom>
          <a:noFill/>
        </p:spPr>
        <p:txBody>
          <a:bodyPr wrap="square" lIns="0" tIns="0" bIns="0" rtlCol="0">
            <a:noAutofit/>
          </a:bodyPr>
          <a:lstStyle/>
          <a:p>
            <a:r>
              <a:rPr lang="en-US" sz="9066" dirty="0">
                <a:solidFill>
                  <a:srgbClr val="FFFFFF"/>
                </a:solidFill>
              </a:rPr>
              <a:t>Thank you</a:t>
            </a:r>
          </a:p>
        </p:txBody>
      </p:sp>
      <p:pic>
        <p:nvPicPr>
          <p:cNvPr id="4" name="Picture 3">
            <a:extLst>
              <a:ext uri="{FF2B5EF4-FFF2-40B4-BE49-F238E27FC236}">
                <a16:creationId xmlns:a16="http://schemas.microsoft.com/office/drawing/2014/main" id="{02731D4E-C54A-4018-870F-D4C047172EF1}"/>
              </a:ext>
            </a:extLst>
          </p:cNvPr>
          <p:cNvPicPr>
            <a:picLocks noChangeAspect="1"/>
          </p:cNvPicPr>
          <p:nvPr userDrawn="1"/>
        </p:nvPicPr>
        <p:blipFill>
          <a:blip r:embed="rId2"/>
          <a:stretch>
            <a:fillRect/>
          </a:stretch>
        </p:blipFill>
        <p:spPr>
          <a:xfrm>
            <a:off x="493204" y="523576"/>
            <a:ext cx="2044724" cy="649321"/>
          </a:xfrm>
          <a:prstGeom prst="rect">
            <a:avLst/>
          </a:prstGeom>
        </p:spPr>
      </p:pic>
    </p:spTree>
    <p:extLst>
      <p:ext uri="{BB962C8B-B14F-4D97-AF65-F5344CB8AC3E}">
        <p14:creationId xmlns:p14="http://schemas.microsoft.com/office/powerpoint/2010/main" val="80555275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8_Divider">
    <p:spTree>
      <p:nvGrpSpPr>
        <p:cNvPr id="1" name=""/>
        <p:cNvGrpSpPr/>
        <p:nvPr/>
      </p:nvGrpSpPr>
      <p:grpSpPr>
        <a:xfrm>
          <a:off x="0" y="0"/>
          <a:ext cx="0" cy="0"/>
          <a:chOff x="0" y="0"/>
          <a:chExt cx="0" cy="0"/>
        </a:xfrm>
      </p:grpSpPr>
      <p:pic>
        <p:nvPicPr>
          <p:cNvPr id="3" name="Picture 2" descr="Background6-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title"/>
          </p:nvPr>
        </p:nvSpPr>
        <p:spPr>
          <a:xfrm>
            <a:off x="607485" y="1894015"/>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7484" y="4876802"/>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40" indent="0">
              <a:buNone/>
              <a:defRPr sz="1600" b="1">
                <a:solidFill>
                  <a:schemeClr val="bg1"/>
                </a:solidFill>
              </a:defRPr>
            </a:lvl3pPr>
            <a:lvl4pPr marL="1828709" indent="0">
              <a:buNone/>
              <a:defRPr sz="1600" b="1">
                <a:solidFill>
                  <a:schemeClr val="bg1"/>
                </a:solidFill>
              </a:defRPr>
            </a:lvl4pPr>
            <a:lvl5pPr marL="2438278" indent="0">
              <a:buNone/>
              <a:defRPr sz="1600" b="1">
                <a:solidFill>
                  <a:schemeClr val="bg1"/>
                </a:solidFill>
              </a:defRPr>
            </a:lvl5pPr>
          </a:lstStyle>
          <a:p>
            <a:pPr lvl="0"/>
            <a:r>
              <a:rPr lang="en-US"/>
              <a:t>Edit Master text styles</a:t>
            </a:r>
          </a:p>
          <a:p>
            <a:pPr lvl="1"/>
            <a:r>
              <a:rPr lang="en-US"/>
              <a:t>Second level</a:t>
            </a:r>
          </a:p>
        </p:txBody>
      </p:sp>
      <p:sp>
        <p:nvSpPr>
          <p:cNvPr id="6" name="Footer Placeholder 4"/>
          <p:cNvSpPr txBox="1">
            <a:spLocks/>
          </p:cNvSpPr>
          <p:nvPr userDrawn="1"/>
        </p:nvSpPr>
        <p:spPr>
          <a:xfrm>
            <a:off x="7721600" y="6334204"/>
            <a:ext cx="3860800" cy="365125"/>
          </a:xfrm>
          <a:prstGeom prst="rect">
            <a:avLst/>
          </a:prstGeom>
        </p:spPr>
        <p:txBody>
          <a:bodyPr vert="horz" lIns="121920" tIns="60960" rIns="121920" bIns="60960" rtlCol="0" anchor="ctr"/>
          <a:lstStyle>
            <a:defPPr>
              <a:defRPr lang="en-US"/>
            </a:defPPr>
            <a:lvl1pPr marL="0" algn="r"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90F04D7-F38A-444E-BD5C-C65DADCAAAA7}" type="slidenum">
              <a:rPr lang="en-US" sz="1333" smtClean="0">
                <a:solidFill>
                  <a:schemeClr val="bg1"/>
                </a:solidFill>
              </a:rPr>
              <a:pPr/>
              <a:t>‹#›</a:t>
            </a:fld>
            <a:endParaRPr lang="en-US" sz="1333" dirty="0">
              <a:solidFill>
                <a:schemeClr val="bg1"/>
              </a:solidFill>
            </a:endParaRPr>
          </a:p>
        </p:txBody>
      </p:sp>
    </p:spTree>
    <p:extLst>
      <p:ext uri="{BB962C8B-B14F-4D97-AF65-F5344CB8AC3E}">
        <p14:creationId xmlns:p14="http://schemas.microsoft.com/office/powerpoint/2010/main" val="75229900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7_Divider">
    <p:spTree>
      <p:nvGrpSpPr>
        <p:cNvPr id="1" name=""/>
        <p:cNvGrpSpPr/>
        <p:nvPr/>
      </p:nvGrpSpPr>
      <p:grpSpPr>
        <a:xfrm>
          <a:off x="0" y="0"/>
          <a:ext cx="0" cy="0"/>
          <a:chOff x="0" y="0"/>
          <a:chExt cx="0" cy="0"/>
        </a:xfrm>
      </p:grpSpPr>
      <p:pic>
        <p:nvPicPr>
          <p:cNvPr id="3" name="Picture 2" descr="Background5-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64096"/>
          </a:xfrm>
          <a:prstGeom prst="rect">
            <a:avLst/>
          </a:prstGeom>
        </p:spPr>
      </p:pic>
      <p:sp>
        <p:nvSpPr>
          <p:cNvPr id="2" name="Title 1"/>
          <p:cNvSpPr>
            <a:spLocks noGrp="1"/>
          </p:cNvSpPr>
          <p:nvPr>
            <p:ph type="title"/>
          </p:nvPr>
        </p:nvSpPr>
        <p:spPr>
          <a:xfrm>
            <a:off x="607485" y="2400315"/>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7484" y="4876802"/>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40" indent="0">
              <a:buNone/>
              <a:defRPr sz="1600" b="1">
                <a:solidFill>
                  <a:schemeClr val="bg1"/>
                </a:solidFill>
              </a:defRPr>
            </a:lvl3pPr>
            <a:lvl4pPr marL="1828709" indent="0">
              <a:buNone/>
              <a:defRPr sz="1600" b="1">
                <a:solidFill>
                  <a:schemeClr val="bg1"/>
                </a:solidFill>
              </a:defRPr>
            </a:lvl4pPr>
            <a:lvl5pPr marL="2438278" indent="0">
              <a:buNone/>
              <a:defRPr sz="1600" b="1">
                <a:solidFill>
                  <a:schemeClr val="bg1"/>
                </a:solidFill>
              </a:defRPr>
            </a:lvl5pPr>
          </a:lstStyle>
          <a:p>
            <a:pPr lvl="0"/>
            <a:r>
              <a:rPr lang="en-US"/>
              <a:t>Edit Master text styles</a:t>
            </a:r>
          </a:p>
          <a:p>
            <a:pPr lvl="1"/>
            <a:r>
              <a:rPr lang="en-US"/>
              <a:t>Second level</a:t>
            </a:r>
          </a:p>
        </p:txBody>
      </p:sp>
      <p:sp>
        <p:nvSpPr>
          <p:cNvPr id="6" name="Footer Placeholder 4"/>
          <p:cNvSpPr txBox="1">
            <a:spLocks/>
          </p:cNvSpPr>
          <p:nvPr userDrawn="1"/>
        </p:nvSpPr>
        <p:spPr>
          <a:xfrm>
            <a:off x="7721600" y="6334204"/>
            <a:ext cx="3860800" cy="365125"/>
          </a:xfrm>
          <a:prstGeom prst="rect">
            <a:avLst/>
          </a:prstGeom>
        </p:spPr>
        <p:txBody>
          <a:bodyPr vert="horz" lIns="121920" tIns="60960" rIns="121920" bIns="60960" rtlCol="0" anchor="ctr"/>
          <a:lstStyle>
            <a:defPPr>
              <a:defRPr lang="en-US"/>
            </a:defPPr>
            <a:lvl1pPr marL="0" algn="r"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90F04D7-F38A-444E-BD5C-C65DADCAAAA7}" type="slidenum">
              <a:rPr lang="en-US" sz="1333" smtClean="0">
                <a:solidFill>
                  <a:schemeClr val="bg1"/>
                </a:solidFill>
              </a:rPr>
              <a:pPr/>
              <a:t>‹#›</a:t>
            </a:fld>
            <a:endParaRPr lang="en-US" sz="1333" dirty="0">
              <a:solidFill>
                <a:schemeClr val="bg1"/>
              </a:solidFill>
            </a:endParaRPr>
          </a:p>
        </p:txBody>
      </p:sp>
    </p:spTree>
    <p:extLst>
      <p:ext uri="{BB962C8B-B14F-4D97-AF65-F5344CB8AC3E}">
        <p14:creationId xmlns:p14="http://schemas.microsoft.com/office/powerpoint/2010/main" val="80509627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9_Divider">
    <p:spTree>
      <p:nvGrpSpPr>
        <p:cNvPr id="1" name=""/>
        <p:cNvGrpSpPr/>
        <p:nvPr/>
      </p:nvGrpSpPr>
      <p:grpSpPr>
        <a:xfrm>
          <a:off x="0" y="0"/>
          <a:ext cx="0" cy="0"/>
          <a:chOff x="0" y="0"/>
          <a:chExt cx="0" cy="0"/>
        </a:xfrm>
      </p:grpSpPr>
      <p:pic>
        <p:nvPicPr>
          <p:cNvPr id="3" name="Picture 2" descr="Background7-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64096"/>
          </a:xfrm>
          <a:prstGeom prst="rect">
            <a:avLst/>
          </a:prstGeom>
        </p:spPr>
      </p:pic>
      <p:sp>
        <p:nvSpPr>
          <p:cNvPr id="2" name="Title 1"/>
          <p:cNvSpPr>
            <a:spLocks noGrp="1"/>
          </p:cNvSpPr>
          <p:nvPr>
            <p:ph type="title"/>
          </p:nvPr>
        </p:nvSpPr>
        <p:spPr>
          <a:xfrm>
            <a:off x="607485" y="1894015"/>
            <a:ext cx="8299587" cy="2048567"/>
          </a:xfrm>
        </p:spPr>
        <p:txBody>
          <a:bodyPr lIns="0" tIns="0" rIns="0" bIns="0" anchor="t">
            <a:noAutofit/>
          </a:bodyPr>
          <a:lstStyle>
            <a:lvl1pPr algn="l">
              <a:lnSpc>
                <a:spcPts val="4000"/>
              </a:lnSpc>
              <a:defRPr sz="2933">
                <a:solidFill>
                  <a:schemeClr val="bg1"/>
                </a:solidFill>
              </a:defRPr>
            </a:lvl1pPr>
          </a:lstStyle>
          <a:p>
            <a:r>
              <a:rPr lang="en-US"/>
              <a:t>Click to edit Master title style</a:t>
            </a:r>
            <a:endParaRPr lang="en-US" dirty="0"/>
          </a:p>
        </p:txBody>
      </p:sp>
      <p:sp>
        <p:nvSpPr>
          <p:cNvPr id="5" name="Text Placeholder 4"/>
          <p:cNvSpPr>
            <a:spLocks noGrp="1"/>
          </p:cNvSpPr>
          <p:nvPr>
            <p:ph type="body" sz="quarter" idx="10"/>
          </p:nvPr>
        </p:nvSpPr>
        <p:spPr>
          <a:xfrm>
            <a:off x="607484" y="4876802"/>
            <a:ext cx="8308053" cy="1153580"/>
          </a:xfrm>
        </p:spPr>
        <p:txBody>
          <a:bodyPr lIns="0" tIns="0" rIns="0" bIns="0">
            <a:noAutofit/>
          </a:bodyPr>
          <a:lstStyle>
            <a:lvl1pPr marL="0" indent="0">
              <a:spcBef>
                <a:spcPts val="0"/>
              </a:spcBef>
              <a:buNone/>
              <a:defRPr sz="1600" b="1">
                <a:solidFill>
                  <a:schemeClr val="bg1"/>
                </a:solidFill>
              </a:defRPr>
            </a:lvl1pPr>
            <a:lvl2pPr marL="0" indent="0">
              <a:spcBef>
                <a:spcPts val="0"/>
              </a:spcBef>
              <a:buNone/>
              <a:defRPr sz="1600" b="0">
                <a:solidFill>
                  <a:schemeClr val="bg1"/>
                </a:solidFill>
              </a:defRPr>
            </a:lvl2pPr>
            <a:lvl3pPr marL="1219140" indent="0">
              <a:buNone/>
              <a:defRPr sz="1600" b="1">
                <a:solidFill>
                  <a:schemeClr val="bg1"/>
                </a:solidFill>
              </a:defRPr>
            </a:lvl3pPr>
            <a:lvl4pPr marL="1828709" indent="0">
              <a:buNone/>
              <a:defRPr sz="1600" b="1">
                <a:solidFill>
                  <a:schemeClr val="bg1"/>
                </a:solidFill>
              </a:defRPr>
            </a:lvl4pPr>
            <a:lvl5pPr marL="2438278" indent="0">
              <a:buNone/>
              <a:defRPr sz="1600" b="1">
                <a:solidFill>
                  <a:schemeClr val="bg1"/>
                </a:solidFill>
              </a:defRPr>
            </a:lvl5pPr>
          </a:lstStyle>
          <a:p>
            <a:pPr lvl="0"/>
            <a:r>
              <a:rPr lang="en-US"/>
              <a:t>Edit Master text styles</a:t>
            </a:r>
          </a:p>
          <a:p>
            <a:pPr lvl="1"/>
            <a:r>
              <a:rPr lang="en-US"/>
              <a:t>Second level</a:t>
            </a:r>
          </a:p>
        </p:txBody>
      </p:sp>
      <p:sp>
        <p:nvSpPr>
          <p:cNvPr id="6" name="Footer Placeholder 4"/>
          <p:cNvSpPr txBox="1">
            <a:spLocks/>
          </p:cNvSpPr>
          <p:nvPr userDrawn="1"/>
        </p:nvSpPr>
        <p:spPr>
          <a:xfrm>
            <a:off x="7721600" y="6334204"/>
            <a:ext cx="3860800" cy="365125"/>
          </a:xfrm>
          <a:prstGeom prst="rect">
            <a:avLst/>
          </a:prstGeom>
        </p:spPr>
        <p:txBody>
          <a:bodyPr vert="horz" lIns="121920" tIns="60960" rIns="121920" bIns="60960" rtlCol="0" anchor="ctr"/>
          <a:lstStyle>
            <a:defPPr>
              <a:defRPr lang="en-US"/>
            </a:defPPr>
            <a:lvl1pPr marL="0" algn="r"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90F04D7-F38A-444E-BD5C-C65DADCAAAA7}" type="slidenum">
              <a:rPr lang="en-US" sz="1333" smtClean="0">
                <a:solidFill>
                  <a:schemeClr val="bg1"/>
                </a:solidFill>
              </a:rPr>
              <a:pPr/>
              <a:t>‹#›</a:t>
            </a:fld>
            <a:endParaRPr lang="en-US" sz="1333" dirty="0">
              <a:solidFill>
                <a:schemeClr val="bg1"/>
              </a:solidFill>
            </a:endParaRPr>
          </a:p>
        </p:txBody>
      </p:sp>
    </p:spTree>
    <p:extLst>
      <p:ext uri="{BB962C8B-B14F-4D97-AF65-F5344CB8AC3E}">
        <p14:creationId xmlns:p14="http://schemas.microsoft.com/office/powerpoint/2010/main" val="116378797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cSld name="Text any type">
    <p:spTree>
      <p:nvGrpSpPr>
        <p:cNvPr id="1" name=""/>
        <p:cNvGrpSpPr/>
        <p:nvPr/>
      </p:nvGrpSpPr>
      <p:grpSpPr>
        <a:xfrm>
          <a:off x="0" y="0"/>
          <a:ext cx="0" cy="0"/>
          <a:chOff x="0" y="0"/>
          <a:chExt cx="0" cy="0"/>
        </a:xfrm>
      </p:grpSpPr>
      <p:sp>
        <p:nvSpPr>
          <p:cNvPr id="2" name="Title 1"/>
          <p:cNvSpPr>
            <a:spLocks noGrp="1"/>
          </p:cNvSpPr>
          <p:nvPr>
            <p:ph type="title"/>
          </p:nvPr>
        </p:nvSpPr>
        <p:spPr>
          <a:xfrm>
            <a:off x="665557" y="487681"/>
            <a:ext cx="10363200" cy="786449"/>
          </a:xfrm>
        </p:spPr>
        <p:txBody>
          <a:bodyPr lIns="0" tIns="0" rIns="0" bIns="0" anchor="t" anchorCtr="0">
            <a:noAutofit/>
          </a:bodyPr>
          <a:lstStyle>
            <a:lvl1pPr algn="l">
              <a:defRPr sz="3200">
                <a:solidFill>
                  <a:schemeClr val="tx2"/>
                </a:solidFill>
              </a:defRPr>
            </a:lvl1pPr>
          </a:lstStyle>
          <a:p>
            <a:r>
              <a:rPr lang="en-US"/>
              <a:t>Click to edit Master title style</a:t>
            </a:r>
            <a:endParaRPr lang="en-US" dirty="0"/>
          </a:p>
        </p:txBody>
      </p:sp>
      <p:sp>
        <p:nvSpPr>
          <p:cNvPr id="11" name="Content Placeholder 10"/>
          <p:cNvSpPr>
            <a:spLocks noGrp="1"/>
          </p:cNvSpPr>
          <p:nvPr>
            <p:ph sz="quarter" idx="10"/>
          </p:nvPr>
        </p:nvSpPr>
        <p:spPr>
          <a:xfrm>
            <a:off x="663787" y="1597152"/>
            <a:ext cx="10363200" cy="4462272"/>
          </a:xfrm>
        </p:spPr>
        <p:txBody>
          <a:bodyPr/>
          <a:lstStyle>
            <a:lvl1pPr marL="0" indent="0">
              <a:buNone/>
              <a:defRPr sz="2933"/>
            </a:lvl1pPr>
            <a:lvl2pPr marL="309026" indent="-309026">
              <a:buFont typeface="Arial"/>
              <a:buChar char="•"/>
              <a:defRPr/>
            </a:lvl2pPr>
            <a:lvl3pPr marL="609585" indent="-300559">
              <a:tabLst/>
              <a:defRPr sz="2133"/>
            </a:lvl3pPr>
            <a:lvl4pPr marL="918610" indent="-309026">
              <a:defRPr sz="2133"/>
            </a:lvl4pPr>
            <a:lvl5pPr marL="1219170" indent="-300559">
              <a:defRPr sz="21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2DE392A0-677B-4319-B60C-2712E294F208}"/>
              </a:ext>
            </a:extLst>
          </p:cNvPr>
          <p:cNvSpPr txBox="1">
            <a:spLocks/>
          </p:cNvSpPr>
          <p:nvPr userDrawn="1"/>
        </p:nvSpPr>
        <p:spPr>
          <a:xfrm>
            <a:off x="8737600" y="6356351"/>
            <a:ext cx="2844800" cy="365125"/>
          </a:xfrm>
          <a:prstGeom prst="rect">
            <a:avLst/>
          </a:prstGeom>
        </p:spPr>
        <p:txBody>
          <a:bodyPr vert="horz" lIns="121920" tIns="60960" rIns="121920" bIns="60960" rtlCol="0" anchor="ctr"/>
          <a:lstStyle>
            <a:defPPr>
              <a:defRPr lang="en-US"/>
            </a:defPPr>
            <a:lvl1pPr marL="0" algn="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dirty="0"/>
              <a:t>Slide Number</a:t>
            </a:r>
          </a:p>
        </p:txBody>
      </p:sp>
      <p:sp>
        <p:nvSpPr>
          <p:cNvPr id="7" name="Slide Number Placeholder 5"/>
          <p:cNvSpPr>
            <a:spLocks noGrp="1"/>
          </p:cNvSpPr>
          <p:nvPr>
            <p:ph type="sldNum" sz="quarter" idx="4"/>
          </p:nvPr>
        </p:nvSpPr>
        <p:spPr>
          <a:xfrm>
            <a:off x="8827679" y="6382447"/>
            <a:ext cx="2844800" cy="365125"/>
          </a:xfrm>
          <a:prstGeom prst="rect">
            <a:avLst/>
          </a:prstGeom>
        </p:spPr>
        <p:txBody>
          <a:bodyPr vert="horz" lIns="91440" tIns="45720" rIns="91440" bIns="45720" rtlCol="0" anchor="ctr"/>
          <a:lstStyle>
            <a:lvl1pPr algn="r">
              <a:defRPr sz="1600">
                <a:solidFill>
                  <a:schemeClr val="tx1"/>
                </a:solidFill>
              </a:defRPr>
            </a:lvl1pPr>
          </a:lstStyle>
          <a:p>
            <a:fld id="{141A7D4A-E2A7-4A44-A5A8-7532E2F24FF4}" type="slidenum">
              <a:rPr lang="en-US" smtClean="0"/>
              <a:pPr/>
              <a:t>‹#›</a:t>
            </a:fld>
            <a:endParaRPr lang="en-US" dirty="0"/>
          </a:p>
        </p:txBody>
      </p:sp>
    </p:spTree>
    <p:extLst>
      <p:ext uri="{BB962C8B-B14F-4D97-AF65-F5344CB8AC3E}">
        <p14:creationId xmlns:p14="http://schemas.microsoft.com/office/powerpoint/2010/main" val="417284905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5557" y="487681"/>
            <a:ext cx="10363200" cy="786449"/>
          </a:xfrm>
        </p:spPr>
        <p:txBody>
          <a:bodyPr lIns="0" tIns="0" rIns="0" bIns="0" anchor="t" anchorCtr="0">
            <a:noAutofit/>
          </a:bodyPr>
          <a:lstStyle>
            <a:lvl1pPr algn="l">
              <a:defRPr sz="3200">
                <a:solidFill>
                  <a:schemeClr val="tx2"/>
                </a:solidFill>
              </a:defRPr>
            </a:lvl1pPr>
          </a:lstStyle>
          <a:p>
            <a:r>
              <a:rPr lang="en-US" dirty="0"/>
              <a:t>Click to edit Master title style</a:t>
            </a:r>
          </a:p>
        </p:txBody>
      </p:sp>
      <p:sp>
        <p:nvSpPr>
          <p:cNvPr id="12" name="Slide Number Placeholder 5"/>
          <p:cNvSpPr>
            <a:spLocks noGrp="1"/>
          </p:cNvSpPr>
          <p:nvPr>
            <p:ph type="sldNum" sz="quarter" idx="4"/>
          </p:nvPr>
        </p:nvSpPr>
        <p:spPr>
          <a:xfrm>
            <a:off x="681440" y="6405743"/>
            <a:ext cx="285157" cy="363200"/>
          </a:xfrm>
          <a:prstGeom prst="rect">
            <a:avLst/>
          </a:prstGeom>
        </p:spPr>
        <p:txBody>
          <a:bodyPr vert="horz" lIns="0" tIns="0" rIns="0" bIns="0" rtlCol="0" anchor="t"/>
          <a:lstStyle>
            <a:lvl1pPr algn="l">
              <a:defRPr lang="en-US" sz="1067" kern="1200" smtClean="0">
                <a:solidFill>
                  <a:schemeClr val="bg2"/>
                </a:solidFill>
                <a:latin typeface="+mn-lt"/>
                <a:ea typeface="+mn-ea"/>
                <a:cs typeface="+mn-cs"/>
              </a:defRPr>
            </a:lvl1pPr>
          </a:lstStyle>
          <a:p>
            <a:fld id="{80FBB8BA-9C6A-4A48-A369-70FBD2FA98DA}" type="slidenum">
              <a:rPr lang="en-US" smtClean="0"/>
              <a:pPr/>
              <a:t>‹#›</a:t>
            </a:fld>
            <a:endParaRPr lang="en-US" dirty="0"/>
          </a:p>
        </p:txBody>
      </p:sp>
    </p:spTree>
    <p:extLst>
      <p:ext uri="{BB962C8B-B14F-4D97-AF65-F5344CB8AC3E}">
        <p14:creationId xmlns:p14="http://schemas.microsoft.com/office/powerpoint/2010/main" val="2239314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slideLayout" Target="../slideLayouts/slideLayout56.xml"/><Relationship Id="rId26" Type="http://schemas.openxmlformats.org/officeDocument/2006/relationships/slideLayout" Target="../slideLayouts/slideLayout64.xml"/><Relationship Id="rId39" Type="http://schemas.openxmlformats.org/officeDocument/2006/relationships/theme" Target="../theme/theme2.xml"/><Relationship Id="rId3" Type="http://schemas.openxmlformats.org/officeDocument/2006/relationships/slideLayout" Target="../slideLayouts/slideLayout41.xml"/><Relationship Id="rId21" Type="http://schemas.openxmlformats.org/officeDocument/2006/relationships/slideLayout" Target="../slideLayouts/slideLayout59.xml"/><Relationship Id="rId34" Type="http://schemas.openxmlformats.org/officeDocument/2006/relationships/slideLayout" Target="../slideLayouts/slideLayout72.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5" Type="http://schemas.openxmlformats.org/officeDocument/2006/relationships/slideLayout" Target="../slideLayouts/slideLayout63.xml"/><Relationship Id="rId33" Type="http://schemas.openxmlformats.org/officeDocument/2006/relationships/slideLayout" Target="../slideLayouts/slideLayout71.xml"/><Relationship Id="rId38" Type="http://schemas.openxmlformats.org/officeDocument/2006/relationships/slideLayout" Target="../slideLayouts/slideLayout76.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slideLayout" Target="../slideLayouts/slideLayout58.xml"/><Relationship Id="rId29" Type="http://schemas.openxmlformats.org/officeDocument/2006/relationships/slideLayout" Target="../slideLayouts/slideLayout67.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24" Type="http://schemas.openxmlformats.org/officeDocument/2006/relationships/slideLayout" Target="../slideLayouts/slideLayout62.xml"/><Relationship Id="rId32" Type="http://schemas.openxmlformats.org/officeDocument/2006/relationships/slideLayout" Target="../slideLayouts/slideLayout70.xml"/><Relationship Id="rId37" Type="http://schemas.openxmlformats.org/officeDocument/2006/relationships/slideLayout" Target="../slideLayouts/slideLayout75.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23" Type="http://schemas.openxmlformats.org/officeDocument/2006/relationships/slideLayout" Target="../slideLayouts/slideLayout61.xml"/><Relationship Id="rId28" Type="http://schemas.openxmlformats.org/officeDocument/2006/relationships/slideLayout" Target="../slideLayouts/slideLayout66.xml"/><Relationship Id="rId36" Type="http://schemas.openxmlformats.org/officeDocument/2006/relationships/slideLayout" Target="../slideLayouts/slideLayout74.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31" Type="http://schemas.openxmlformats.org/officeDocument/2006/relationships/slideLayout" Target="../slideLayouts/slideLayout69.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 Id="rId22" Type="http://schemas.openxmlformats.org/officeDocument/2006/relationships/slideLayout" Target="../slideLayouts/slideLayout60.xml"/><Relationship Id="rId27" Type="http://schemas.openxmlformats.org/officeDocument/2006/relationships/slideLayout" Target="../slideLayouts/slideLayout65.xml"/><Relationship Id="rId30" Type="http://schemas.openxmlformats.org/officeDocument/2006/relationships/slideLayout" Target="../slideLayouts/slideLayout68.xml"/><Relationship Id="rId35" Type="http://schemas.openxmlformats.org/officeDocument/2006/relationships/slideLayout" Target="../slideLayouts/slideLayout7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3" Type="http://schemas.openxmlformats.org/officeDocument/2006/relationships/slideLayout" Target="../slideLayouts/slideLayout79.xml"/><Relationship Id="rId21" Type="http://schemas.openxmlformats.org/officeDocument/2006/relationships/slideLayout" Target="../slideLayouts/slideLayout97.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slideLayout" Target="../slideLayouts/slideLayout96.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5" Type="http://schemas.openxmlformats.org/officeDocument/2006/relationships/slideLayout" Target="../slideLayouts/slideLayout91.xml"/><Relationship Id="rId10" Type="http://schemas.openxmlformats.org/officeDocument/2006/relationships/slideLayout" Target="../slideLayouts/slideLayout86.xml"/><Relationship Id="rId19" Type="http://schemas.openxmlformats.org/officeDocument/2006/relationships/slideLayout" Target="../slideLayouts/slideLayout95.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 Id="rId2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6CA3256A-09CC-41C3-A1CB-5F3101707134}" type="datetimeFigureOut">
              <a:rPr lang="en-US" smtClean="0"/>
              <a:t>5/19/2022</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6174F72F-FBC4-41FC-B67A-CFF9F7200AFB}" type="slidenum">
              <a:rPr lang="en-US" smtClean="0"/>
              <a:t>‹#›</a:t>
            </a:fld>
            <a:endParaRPr lang="en-US" dirty="0"/>
          </a:p>
        </p:txBody>
      </p:sp>
    </p:spTree>
    <p:extLst>
      <p:ext uri="{BB962C8B-B14F-4D97-AF65-F5344CB8AC3E}">
        <p14:creationId xmlns:p14="http://schemas.microsoft.com/office/powerpoint/2010/main" val="20146210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825" r:id="rId38"/>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6FAF324B-52E2-7849-B68A-37ACA5686FDD}" type="datetime1">
              <a:rPr lang="en-US" smtClean="0"/>
              <a:t>5/19/2022</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r>
              <a:rPr lang="en-US" dirty="0"/>
              <a:t>Brand name and presentation title</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80FBB8BA-9C6A-4A48-A369-70FBD2FA98DA}" type="slidenum">
              <a:rPr lang="en-US" smtClean="0"/>
              <a:t>‹#›</a:t>
            </a:fld>
            <a:endParaRPr lang="en-US" dirty="0"/>
          </a:p>
        </p:txBody>
      </p:sp>
    </p:spTree>
    <p:extLst>
      <p:ext uri="{BB962C8B-B14F-4D97-AF65-F5344CB8AC3E}">
        <p14:creationId xmlns:p14="http://schemas.microsoft.com/office/powerpoint/2010/main" val="4189636465"/>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750" r:id="rId20"/>
    <p:sldLayoutId id="2147483751" r:id="rId21"/>
    <p:sldLayoutId id="2147483752" r:id="rId22"/>
    <p:sldLayoutId id="2147483753" r:id="rId23"/>
    <p:sldLayoutId id="2147483754" r:id="rId24"/>
    <p:sldLayoutId id="2147483755" r:id="rId25"/>
    <p:sldLayoutId id="2147483756" r:id="rId26"/>
    <p:sldLayoutId id="2147483757" r:id="rId27"/>
    <p:sldLayoutId id="2147483758" r:id="rId28"/>
    <p:sldLayoutId id="2147483759" r:id="rId29"/>
    <p:sldLayoutId id="2147483760" r:id="rId30"/>
    <p:sldLayoutId id="2147483761" r:id="rId31"/>
    <p:sldLayoutId id="2147483762" r:id="rId32"/>
    <p:sldLayoutId id="2147483763" r:id="rId33"/>
    <p:sldLayoutId id="2147483764" r:id="rId34"/>
    <p:sldLayoutId id="2147483765" r:id="rId35"/>
    <p:sldLayoutId id="2147483766" r:id="rId36"/>
    <p:sldLayoutId id="2147483767" r:id="rId37"/>
    <p:sldLayoutId id="2147483822" r:id="rId38"/>
  </p:sldLayoutIdLst>
  <p:hf sldNum="0" hd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046018" y="6356351"/>
            <a:ext cx="4229437" cy="365125"/>
          </a:xfrm>
          <a:prstGeom prst="rect">
            <a:avLst/>
          </a:prstGeom>
        </p:spPr>
        <p:txBody>
          <a:bodyPr vert="horz" lIns="91440" tIns="45720" rIns="91440" bIns="45720" rtlCol="0" anchor="ctr"/>
          <a:lstStyle>
            <a:lvl1pPr algn="ctr">
              <a:defRPr sz="1600">
                <a:solidFill>
                  <a:schemeClr val="tx1"/>
                </a:solidFill>
              </a:defRPr>
            </a:lvl1pPr>
          </a:lstStyle>
          <a:p>
            <a:r>
              <a:rPr lang="en-US" dirty="0"/>
              <a:t>2019 Governmental &amp; Not-For-Profit Training Program</a:t>
            </a:r>
          </a:p>
        </p:txBody>
      </p:sp>
      <p:sp>
        <p:nvSpPr>
          <p:cNvPr id="7" name="Footer Placeholder 4"/>
          <p:cNvSpPr txBox="1">
            <a:spLocks/>
          </p:cNvSpPr>
          <p:nvPr userDrawn="1"/>
        </p:nvSpPr>
        <p:spPr>
          <a:xfrm>
            <a:off x="7721600" y="6334204"/>
            <a:ext cx="3860800" cy="365125"/>
          </a:xfrm>
          <a:prstGeom prst="rect">
            <a:avLst/>
          </a:prstGeom>
        </p:spPr>
        <p:txBody>
          <a:bodyPr vert="horz" lIns="121920" tIns="60960" rIns="121920" bIns="60960" rtlCol="0" anchor="ctr"/>
          <a:lstStyle>
            <a:defPPr>
              <a:defRPr lang="en-US"/>
            </a:defPPr>
            <a:lvl1pPr marL="0" algn="r" defTabSz="457200" rtl="0" eaLnBrk="1" latinLnBrk="0" hangingPunct="1">
              <a:defRPr sz="10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90F04D7-F38A-444E-BD5C-C65DADCAAAA7}" type="slidenum">
              <a:rPr lang="en-US" sz="1333" smtClean="0">
                <a:solidFill>
                  <a:schemeClr val="tx1"/>
                </a:solidFill>
              </a:rPr>
              <a:pPr/>
              <a:t>‹#›</a:t>
            </a:fld>
            <a:endParaRPr lang="en-US" sz="1333" dirty="0">
              <a:solidFill>
                <a:schemeClr val="tx1"/>
              </a:solidFill>
            </a:endParaRPr>
          </a:p>
        </p:txBody>
      </p:sp>
    </p:spTree>
    <p:extLst>
      <p:ext uri="{BB962C8B-B14F-4D97-AF65-F5344CB8AC3E}">
        <p14:creationId xmlns:p14="http://schemas.microsoft.com/office/powerpoint/2010/main" val="1352029441"/>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 id="2147483814" r:id="rId14"/>
    <p:sldLayoutId id="2147483815" r:id="rId15"/>
    <p:sldLayoutId id="2147483816" r:id="rId16"/>
    <p:sldLayoutId id="2147483817" r:id="rId17"/>
    <p:sldLayoutId id="2147483818" r:id="rId18"/>
    <p:sldLayoutId id="2147483819" r:id="rId19"/>
    <p:sldLayoutId id="2147483820" r:id="rId20"/>
    <p:sldLayoutId id="2147483821" r:id="rId21"/>
  </p:sldLayoutIdLst>
  <p:hf hd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18.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26.sv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1.xml"/><Relationship Id="rId1" Type="http://schemas.openxmlformats.org/officeDocument/2006/relationships/slideLayout" Target="../slideLayouts/slideLayout50.xml"/><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0.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4.xml"/><Relationship Id="rId1" Type="http://schemas.openxmlformats.org/officeDocument/2006/relationships/slideLayout" Target="../slideLayouts/slideLayout4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6.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hyperlink" Target="http://www.aicpa.org/Research/TechnicalHotline/Pages/TechnicalHotline.aspx" TargetMode="External"/><Relationship Id="rId2" Type="http://schemas.openxmlformats.org/officeDocument/2006/relationships/notesSlide" Target="../notesSlides/notesSlide29.xml"/><Relationship Id="rId1" Type="http://schemas.openxmlformats.org/officeDocument/2006/relationships/slideLayout" Target="../slideLayouts/slideLayout25.xml"/><Relationship Id="rId6" Type="http://schemas.openxmlformats.org/officeDocument/2006/relationships/hyperlink" Target="mailto:techinquiry@aicpa.org" TargetMode="External"/><Relationship Id="rId5" Type="http://schemas.openxmlformats.org/officeDocument/2006/relationships/hyperlink" Target="http://www.aicpa.org/RESEARCH/STANDARDS/Pages/default.aspx" TargetMode="External"/><Relationship Id="rId4" Type="http://schemas.openxmlformats.org/officeDocument/2006/relationships/hyperlink" Target="https://www.aicpa.org/interestareas/frc/auditattest.html"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0.xml"/><Relationship Id="rId1" Type="http://schemas.openxmlformats.org/officeDocument/2006/relationships/slideLayout" Target="../slideLayouts/slideLayout38.xml"/><Relationship Id="rId5" Type="http://schemas.openxmlformats.org/officeDocument/2006/relationships/hyperlink" Target="https://www.aicpa.org/news/aicpa-coronavirus-resource-center.html" TargetMode="External"/><Relationship Id="rId4" Type="http://schemas.openxmlformats.org/officeDocument/2006/relationships/hyperlink" Target="https://www.aicpa.org/interestareas/frc/covid19.html"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7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2.xml"/><Relationship Id="rId1" Type="http://schemas.openxmlformats.org/officeDocument/2006/relationships/themeOverride" Target="../theme/themeOverr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DD96B1E-700C-5446-BA22-660E1BDB4B7A}"/>
              </a:ext>
            </a:extLst>
          </p:cNvPr>
          <p:cNvSpPr>
            <a:spLocks noGrp="1"/>
          </p:cNvSpPr>
          <p:nvPr>
            <p:ph type="ctrTitle" hasCustomPrompt="1"/>
          </p:nvPr>
        </p:nvSpPr>
        <p:spPr>
          <a:xfrm>
            <a:off x="758094" y="1828167"/>
            <a:ext cx="8021189" cy="1994361"/>
          </a:xfrm>
        </p:spPr>
        <p:txBody>
          <a:bodyPr>
            <a:normAutofit fontScale="90000"/>
          </a:bodyPr>
          <a:lstStyle>
            <a:lvl1pPr algn="l">
              <a:defRPr sz="3600" baseline="0">
                <a:solidFill>
                  <a:schemeClr val="tx1"/>
                </a:solidFill>
                <a:latin typeface="Arial" panose="020B0604020202020204" pitchFamily="34" charset="0"/>
              </a:defRPr>
            </a:lvl1pPr>
          </a:lstStyle>
          <a:p>
            <a:r>
              <a:rPr lang="en-US" dirty="0">
                <a:solidFill>
                  <a:schemeClr val="bg1"/>
                </a:solidFill>
              </a:rPr>
              <a:t>Auditing and Attest Standards Update </a:t>
            </a:r>
            <a:br>
              <a:rPr lang="en-US" dirty="0">
                <a:solidFill>
                  <a:schemeClr val="bg1"/>
                </a:solidFill>
              </a:rPr>
            </a:br>
            <a:r>
              <a:rPr lang="en-US" sz="3100" dirty="0">
                <a:solidFill>
                  <a:schemeClr val="bg1"/>
                </a:solidFill>
              </a:rPr>
              <a:t>Everything you want to know</a:t>
            </a:r>
            <a:br>
              <a:rPr lang="en-US" dirty="0">
                <a:solidFill>
                  <a:schemeClr val="bg1"/>
                </a:solidFill>
              </a:rPr>
            </a:br>
            <a:endParaRPr lang="en-US" dirty="0">
              <a:solidFill>
                <a:schemeClr val="bg1"/>
              </a:solidFill>
            </a:endParaRPr>
          </a:p>
        </p:txBody>
      </p:sp>
      <p:sp>
        <p:nvSpPr>
          <p:cNvPr id="9" name="Subtitle 2">
            <a:extLst>
              <a:ext uri="{FF2B5EF4-FFF2-40B4-BE49-F238E27FC236}">
                <a16:creationId xmlns:a16="http://schemas.microsoft.com/office/drawing/2014/main" id="{7166F7D8-D1CD-F94F-998F-3809BDAF272F}"/>
              </a:ext>
            </a:extLst>
          </p:cNvPr>
          <p:cNvSpPr>
            <a:spLocks noGrp="1"/>
          </p:cNvSpPr>
          <p:nvPr>
            <p:ph type="subTitle" idx="1"/>
          </p:nvPr>
        </p:nvSpPr>
        <p:spPr>
          <a:xfrm>
            <a:off x="862304" y="4693920"/>
            <a:ext cx="8534400" cy="1752600"/>
          </a:xfrm>
        </p:spPr>
        <p:txBody>
          <a:bodyPr>
            <a:noAutofit/>
          </a:bodyPr>
          <a:lstStyle>
            <a:lvl1pPr marL="0" indent="0">
              <a:buFontTx/>
              <a:buNone/>
              <a:defRPr sz="1600" baseline="0">
                <a:solidFill>
                  <a:schemeClr val="tx1"/>
                </a:solidFill>
                <a:latin typeface="Arial" panose="020B0604020202020204" pitchFamily="34" charset="0"/>
              </a:defRPr>
            </a:lvl1pPr>
          </a:lstStyle>
          <a:p>
            <a:r>
              <a:rPr lang="en-US" dirty="0">
                <a:solidFill>
                  <a:schemeClr val="bg1"/>
                </a:solidFill>
              </a:rPr>
              <a:t>Ahava Goldman, </a:t>
            </a:r>
            <a:r>
              <a:rPr lang="en-US" i="1" dirty="0">
                <a:solidFill>
                  <a:schemeClr val="bg1"/>
                </a:solidFill>
              </a:rPr>
              <a:t>Associate Director, Audit &amp; Attestation Standards</a:t>
            </a:r>
            <a:endParaRPr lang="en-US" dirty="0">
              <a:solidFill>
                <a:schemeClr val="bg1"/>
              </a:solidFill>
            </a:endParaRPr>
          </a:p>
        </p:txBody>
      </p:sp>
      <p:sp>
        <p:nvSpPr>
          <p:cNvPr id="10" name="Subtitle 2">
            <a:extLst>
              <a:ext uri="{FF2B5EF4-FFF2-40B4-BE49-F238E27FC236}">
                <a16:creationId xmlns:a16="http://schemas.microsoft.com/office/drawing/2014/main" id="{DDA5A67A-A95F-254C-B49C-6E4EF0984DDD}"/>
              </a:ext>
            </a:extLst>
          </p:cNvPr>
          <p:cNvSpPr txBox="1">
            <a:spLocks/>
          </p:cNvSpPr>
          <p:nvPr/>
        </p:nvSpPr>
        <p:spPr>
          <a:xfrm>
            <a:off x="759792" y="1669995"/>
            <a:ext cx="7172352" cy="885855"/>
          </a:xfrm>
          <a:prstGeom prst="rect">
            <a:avLst/>
          </a:prstGeom>
        </p:spPr>
        <p:txBody>
          <a:bodyPr vert="horz" lIns="121920" tIns="60960" rIns="121920" bIns="60960" rtlCol="0">
            <a:normAutofit/>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algn="l" defTabSz="914377">
              <a:spcBef>
                <a:spcPts val="1000"/>
              </a:spcBef>
            </a:pPr>
            <a:endParaRPr lang="en-US" sz="2667" dirty="0">
              <a:solidFill>
                <a:prstClr val="black"/>
              </a:solidFill>
              <a:latin typeface="Roboto" panose="02000000000000000000" pitchFamily="2" charset="0"/>
              <a:ea typeface="Roboto" panose="02000000000000000000" pitchFamily="2" charset="0"/>
            </a:endParaRPr>
          </a:p>
        </p:txBody>
      </p:sp>
      <p:sp>
        <p:nvSpPr>
          <p:cNvPr id="11" name="Footer Placeholder 3">
            <a:extLst>
              <a:ext uri="{FF2B5EF4-FFF2-40B4-BE49-F238E27FC236}">
                <a16:creationId xmlns:a16="http://schemas.microsoft.com/office/drawing/2014/main" id="{40D963FA-3126-AF42-918C-38F8A442C4E3}"/>
              </a:ext>
            </a:extLst>
          </p:cNvPr>
          <p:cNvSpPr txBox="1">
            <a:spLocks/>
          </p:cNvSpPr>
          <p:nvPr/>
        </p:nvSpPr>
        <p:spPr>
          <a:xfrm>
            <a:off x="883873" y="6286490"/>
            <a:ext cx="6300699"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609585"/>
            <a:r>
              <a:rPr lang="en-US" sz="1467" dirty="0">
                <a:solidFill>
                  <a:prstClr val="black"/>
                </a:solidFill>
                <a:latin typeface="Arial"/>
              </a:rPr>
              <a:t> </a:t>
            </a:r>
          </a:p>
        </p:txBody>
      </p:sp>
    </p:spTree>
    <p:extLst>
      <p:ext uri="{BB962C8B-B14F-4D97-AF65-F5344CB8AC3E}">
        <p14:creationId xmlns:p14="http://schemas.microsoft.com/office/powerpoint/2010/main" val="3185673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87F734-DE8F-4232-90D0-CA6703875E5A}"/>
              </a:ext>
            </a:extLst>
          </p:cNvPr>
          <p:cNvSpPr>
            <a:spLocks noGrp="1"/>
          </p:cNvSpPr>
          <p:nvPr>
            <p:ph type="title"/>
          </p:nvPr>
        </p:nvSpPr>
        <p:spPr>
          <a:xfrm>
            <a:off x="611372" y="372162"/>
            <a:ext cx="6390791" cy="1392469"/>
          </a:xfrm>
        </p:spPr>
        <p:txBody>
          <a:bodyPr/>
          <a:lstStyle/>
          <a:p>
            <a:r>
              <a:rPr lang="en-US" dirty="0"/>
              <a:t>SAS No. 138 and SSAE No. 20, </a:t>
            </a:r>
            <a:r>
              <a:rPr lang="en-US" i="1" dirty="0"/>
              <a:t>Amendments to the Description of the Concept of Materiality</a:t>
            </a:r>
            <a:endParaRPr lang="en-US" dirty="0"/>
          </a:p>
        </p:txBody>
      </p:sp>
      <p:sp>
        <p:nvSpPr>
          <p:cNvPr id="3" name="Content Placeholder 2">
            <a:extLst>
              <a:ext uri="{FF2B5EF4-FFF2-40B4-BE49-F238E27FC236}">
                <a16:creationId xmlns:a16="http://schemas.microsoft.com/office/drawing/2014/main" id="{3D378D4F-B8D6-4223-80F3-DFC450D3CCC3}"/>
              </a:ext>
            </a:extLst>
          </p:cNvPr>
          <p:cNvSpPr>
            <a:spLocks noGrp="1"/>
          </p:cNvSpPr>
          <p:nvPr>
            <p:ph idx="1"/>
          </p:nvPr>
        </p:nvSpPr>
        <p:spPr>
          <a:xfrm>
            <a:off x="611372" y="1764632"/>
            <a:ext cx="7329470" cy="4122822"/>
          </a:xfrm>
        </p:spPr>
        <p:txBody>
          <a:bodyPr/>
          <a:lstStyle/>
          <a:p>
            <a:pPr marL="342900" indent="-342900">
              <a:buFont typeface="Arial" panose="020B0604020202020204" pitchFamily="34" charset="0"/>
              <a:buChar char="•"/>
            </a:pPr>
            <a:r>
              <a:rPr lang="en-US" sz="2000" dirty="0"/>
              <a:t>Issued December 2019</a:t>
            </a:r>
          </a:p>
          <a:p>
            <a:pPr marL="342900" indent="-342900">
              <a:buFont typeface="Arial" panose="020B0604020202020204" pitchFamily="34" charset="0"/>
              <a:buChar char="•"/>
            </a:pPr>
            <a:r>
              <a:rPr lang="en-US" sz="2000" dirty="0"/>
              <a:t>Amends AU-C section 320 and various other AU-C and AT-C sections – not intended to change US practice</a:t>
            </a:r>
          </a:p>
          <a:p>
            <a:pPr marL="342900" indent="-342900">
              <a:buFont typeface="Arial" panose="020B0604020202020204" pitchFamily="34" charset="0"/>
              <a:buChar char="•"/>
            </a:pPr>
            <a:r>
              <a:rPr lang="en-US" sz="2000" dirty="0"/>
              <a:t>Amendments intended to eliminate inconsistencies between the AICPA </a:t>
            </a:r>
            <a:r>
              <a:rPr lang="en-US" sz="2000" i="1" dirty="0"/>
              <a:t>Professional Standards </a:t>
            </a:r>
            <a:r>
              <a:rPr lang="en-US" sz="2000" dirty="0"/>
              <a:t>and the definition of materiality used by the U.S. judicial system and other U.S. standard setters and regulators. </a:t>
            </a:r>
          </a:p>
          <a:p>
            <a:pPr marL="598926" lvl="1" indent="-342900">
              <a:buFont typeface="Arial" panose="020B0604020202020204" pitchFamily="34" charset="0"/>
              <a:buChar char="•"/>
            </a:pPr>
            <a:r>
              <a:rPr lang="en-US" sz="2000" dirty="0"/>
              <a:t>Is in the public interest to have a consistent description</a:t>
            </a:r>
          </a:p>
          <a:p>
            <a:pPr marL="342900" indent="-342900">
              <a:buFont typeface="Arial" panose="020B0604020202020204" pitchFamily="34" charset="0"/>
              <a:buChar char="•"/>
            </a:pPr>
            <a:r>
              <a:rPr lang="en-US" sz="2000" dirty="0"/>
              <a:t>Prompted by recent FASB amendment of its description of materiality to be more consistent with others in the US</a:t>
            </a:r>
          </a:p>
          <a:p>
            <a:endParaRPr lang="en-US" dirty="0"/>
          </a:p>
        </p:txBody>
      </p:sp>
      <p:sp>
        <p:nvSpPr>
          <p:cNvPr id="5" name="Text Placeholder 4">
            <a:extLst>
              <a:ext uri="{FF2B5EF4-FFF2-40B4-BE49-F238E27FC236}">
                <a16:creationId xmlns:a16="http://schemas.microsoft.com/office/drawing/2014/main" id="{D2926E8A-55AE-4CAC-95ED-F3854B9598B7}"/>
              </a:ext>
            </a:extLst>
          </p:cNvPr>
          <p:cNvSpPr>
            <a:spLocks noGrp="1"/>
          </p:cNvSpPr>
          <p:nvPr>
            <p:ph type="body" sz="quarter" idx="4294967295"/>
          </p:nvPr>
        </p:nvSpPr>
        <p:spPr>
          <a:xfrm>
            <a:off x="8904288" y="963613"/>
            <a:ext cx="3059112" cy="4391025"/>
          </a:xfrm>
        </p:spPr>
        <p:txBody>
          <a:bodyPr>
            <a:normAutofit/>
          </a:bodyPr>
          <a:lstStyle/>
          <a:p>
            <a:pPr marL="0" lvl="0" indent="0" defTabSz="914400">
              <a:lnSpc>
                <a:spcPct val="100000"/>
              </a:lnSpc>
              <a:spcAft>
                <a:spcPts val="0"/>
              </a:spcAft>
              <a:buNone/>
              <a:defRPr/>
            </a:pPr>
            <a:r>
              <a:rPr lang="en-US" sz="1800" dirty="0">
                <a:solidFill>
                  <a:schemeClr val="bg1"/>
                </a:solidFill>
              </a:rPr>
              <a:t>Misstatements, including omissions, are considered to be material if</a:t>
            </a:r>
            <a:r>
              <a:rPr lang="en-US" sz="1800" strike="sngStrike" dirty="0">
                <a:solidFill>
                  <a:schemeClr val="bg1"/>
                </a:solidFill>
              </a:rPr>
              <a:t> they</a:t>
            </a:r>
            <a:r>
              <a:rPr lang="en-US" sz="1800" dirty="0">
                <a:solidFill>
                  <a:schemeClr val="bg1"/>
                </a:solidFill>
              </a:rPr>
              <a:t> </a:t>
            </a:r>
            <a:r>
              <a:rPr lang="en-US" sz="1800" b="1" i="1" dirty="0">
                <a:solidFill>
                  <a:schemeClr val="bg1"/>
                </a:solidFill>
              </a:rPr>
              <a:t>there is substantial likelihood that</a:t>
            </a:r>
            <a:r>
              <a:rPr lang="en-US" sz="1800" i="1" dirty="0">
                <a:solidFill>
                  <a:schemeClr val="bg1"/>
                </a:solidFill>
              </a:rPr>
              <a:t>,</a:t>
            </a:r>
            <a:r>
              <a:rPr lang="en-US" sz="1800" dirty="0">
                <a:solidFill>
                  <a:schemeClr val="bg1"/>
                </a:solidFill>
              </a:rPr>
              <a:t> individually or in the aggregate, </a:t>
            </a:r>
            <a:r>
              <a:rPr lang="en-US" sz="1800" strike="sngStrike" dirty="0">
                <a:solidFill>
                  <a:schemeClr val="bg1"/>
                </a:solidFill>
              </a:rPr>
              <a:t>could reasonably be expected to</a:t>
            </a:r>
            <a:r>
              <a:rPr lang="en-US" sz="1800" dirty="0">
                <a:solidFill>
                  <a:schemeClr val="bg1"/>
                </a:solidFill>
              </a:rPr>
              <a:t> </a:t>
            </a:r>
            <a:r>
              <a:rPr lang="en-US" sz="1800" b="1" i="1" dirty="0">
                <a:solidFill>
                  <a:schemeClr val="bg1"/>
                </a:solidFill>
              </a:rPr>
              <a:t>they would </a:t>
            </a:r>
            <a:r>
              <a:rPr lang="en-US" sz="1800" dirty="0">
                <a:solidFill>
                  <a:schemeClr val="bg1"/>
                </a:solidFill>
              </a:rPr>
              <a:t>influence the</a:t>
            </a:r>
            <a:r>
              <a:rPr lang="en-US" sz="1800" strike="sngStrike" dirty="0">
                <a:solidFill>
                  <a:schemeClr val="bg1"/>
                </a:solidFill>
              </a:rPr>
              <a:t> economic decisions of</a:t>
            </a:r>
            <a:r>
              <a:rPr lang="en-US" sz="1800" dirty="0">
                <a:solidFill>
                  <a:schemeClr val="bg1"/>
                </a:solidFill>
              </a:rPr>
              <a:t> </a:t>
            </a:r>
            <a:r>
              <a:rPr lang="en-US" sz="1800" strike="sngStrike" dirty="0">
                <a:solidFill>
                  <a:schemeClr val="bg1"/>
                </a:solidFill>
              </a:rPr>
              <a:t>users </a:t>
            </a:r>
            <a:r>
              <a:rPr lang="en-US" sz="1800" b="1" i="1" dirty="0">
                <a:solidFill>
                  <a:schemeClr val="bg1"/>
                </a:solidFill>
              </a:rPr>
              <a:t>judgment of a reasonable user </a:t>
            </a:r>
            <a:r>
              <a:rPr lang="en-US" sz="1800" dirty="0">
                <a:solidFill>
                  <a:schemeClr val="bg1"/>
                </a:solidFill>
              </a:rPr>
              <a:t>made </a:t>
            </a:r>
            <a:r>
              <a:rPr lang="en-US" sz="1800" b="1" i="1" dirty="0">
                <a:solidFill>
                  <a:schemeClr val="bg1"/>
                </a:solidFill>
              </a:rPr>
              <a:t>based </a:t>
            </a:r>
            <a:r>
              <a:rPr lang="en-US" sz="1800" dirty="0">
                <a:solidFill>
                  <a:schemeClr val="bg1"/>
                </a:solidFill>
              </a:rPr>
              <a:t>on </a:t>
            </a:r>
            <a:r>
              <a:rPr lang="en-US" sz="1800" strike="sngStrike" dirty="0">
                <a:solidFill>
                  <a:schemeClr val="bg1"/>
                </a:solidFill>
              </a:rPr>
              <a:t>the basis of</a:t>
            </a:r>
            <a:r>
              <a:rPr lang="en-US" sz="1800" dirty="0">
                <a:solidFill>
                  <a:schemeClr val="bg1"/>
                </a:solidFill>
              </a:rPr>
              <a:t> the financial statements.</a:t>
            </a:r>
            <a:r>
              <a:rPr lang="en-US" sz="1800" b="1" i="1" dirty="0">
                <a:solidFill>
                  <a:schemeClr val="bg1"/>
                </a:solidFill>
              </a:rPr>
              <a:t> </a:t>
            </a:r>
            <a:endParaRPr lang="en-US" sz="1800" dirty="0">
              <a:solidFill>
                <a:schemeClr val="bg1"/>
              </a:solidFill>
            </a:endParaRPr>
          </a:p>
          <a:p>
            <a:endParaRPr lang="en-US" dirty="0"/>
          </a:p>
        </p:txBody>
      </p:sp>
    </p:spTree>
    <p:extLst>
      <p:ext uri="{BB962C8B-B14F-4D97-AF65-F5344CB8AC3E}">
        <p14:creationId xmlns:p14="http://schemas.microsoft.com/office/powerpoint/2010/main" val="456000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SAS No. 137: Other Information</a:t>
            </a:r>
          </a:p>
        </p:txBody>
      </p:sp>
      <p:sp>
        <p:nvSpPr>
          <p:cNvPr id="3" name="Content Placeholder 2"/>
          <p:cNvSpPr>
            <a:spLocks noGrp="1"/>
          </p:cNvSpPr>
          <p:nvPr>
            <p:ph type="body" sz="quarter" idx="13"/>
          </p:nvPr>
        </p:nvSpPr>
        <p:spPr/>
        <p:txBody>
          <a:bodyPr/>
          <a:lstStyle/>
          <a:p>
            <a:r>
              <a:rPr lang="en-US" sz="2000" dirty="0"/>
              <a:t>SAS No. 137, </a:t>
            </a:r>
            <a:r>
              <a:rPr lang="en-US" sz="2000" i="1" dirty="0"/>
              <a:t>The Auditor’s Responsibilities Relating to Other Information Included in Annual Reports</a:t>
            </a:r>
          </a:p>
          <a:p>
            <a:r>
              <a:rPr lang="en-US" sz="2000" dirty="0"/>
              <a:t>Supersedes AU-C section 720, </a:t>
            </a:r>
            <a:r>
              <a:rPr lang="en-US" sz="2000" i="1" dirty="0"/>
              <a:t>Other Information in Documents Containing Audited Financial Statements</a:t>
            </a:r>
          </a:p>
          <a:p>
            <a:r>
              <a:rPr lang="en-US" sz="2000" dirty="0"/>
              <a:t>Clarifies the auditor is required to apply procedures only to other information included in annual reports (or similar documents). </a:t>
            </a:r>
          </a:p>
          <a:p>
            <a:r>
              <a:rPr lang="en-US" sz="2000" dirty="0"/>
              <a:t>Revises work effort to require the accountant to remain alert for information that is misleading, including because it omits or obscures information necessary for a proper understanding of a matter disclosed in the other information</a:t>
            </a:r>
          </a:p>
          <a:p>
            <a:r>
              <a:rPr lang="en-US" sz="2000" dirty="0"/>
              <a:t>Requires a separate section be included in the auditor’s report addressing OI</a:t>
            </a:r>
          </a:p>
          <a:p>
            <a:endParaRPr lang="en-US" sz="2000" i="1" dirty="0"/>
          </a:p>
          <a:p>
            <a:endParaRPr lang="en-US" dirty="0"/>
          </a:p>
        </p:txBody>
      </p:sp>
      <p:sp>
        <p:nvSpPr>
          <p:cNvPr id="5" name="Text Placeholder 4">
            <a:extLst>
              <a:ext uri="{FF2B5EF4-FFF2-40B4-BE49-F238E27FC236}">
                <a16:creationId xmlns:a16="http://schemas.microsoft.com/office/drawing/2014/main" id="{E1A7A855-CC8A-4FB5-862F-A873BA75854D}"/>
              </a:ext>
            </a:extLst>
          </p:cNvPr>
          <p:cNvSpPr>
            <a:spLocks noGrp="1"/>
          </p:cNvSpPr>
          <p:nvPr>
            <p:ph type="body" sz="quarter" idx="15"/>
          </p:nvPr>
        </p:nvSpPr>
        <p:spPr/>
        <p:txBody>
          <a:bodyPr/>
          <a:lstStyle/>
          <a:p>
            <a:r>
              <a:rPr lang="en-US" dirty="0"/>
              <a:t> </a:t>
            </a:r>
          </a:p>
        </p:txBody>
      </p:sp>
    </p:spTree>
    <p:extLst>
      <p:ext uri="{BB962C8B-B14F-4D97-AF65-F5344CB8AC3E}">
        <p14:creationId xmlns:p14="http://schemas.microsoft.com/office/powerpoint/2010/main" val="25571063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372" y="366920"/>
            <a:ext cx="7924800" cy="577731"/>
          </a:xfrm>
        </p:spPr>
        <p:txBody>
          <a:bodyPr/>
          <a:lstStyle/>
          <a:p>
            <a:pPr>
              <a:lnSpc>
                <a:spcPts val="3400"/>
              </a:lnSpc>
            </a:pPr>
            <a:r>
              <a:rPr lang="en-US" sz="2930" dirty="0"/>
              <a:t>SAS No. 136, </a:t>
            </a:r>
            <a:r>
              <a:rPr lang="en-US" sz="2930" i="1" dirty="0"/>
              <a:t>Forming an Opinion and Reporting on Financial Statements of Employee Benefit Plans Subject to ERISA</a:t>
            </a:r>
            <a:endParaRPr lang="en-US" sz="2930" dirty="0"/>
          </a:p>
        </p:txBody>
      </p:sp>
      <p:sp>
        <p:nvSpPr>
          <p:cNvPr id="3" name="Content Placeholder 2"/>
          <p:cNvSpPr>
            <a:spLocks noGrp="1"/>
          </p:cNvSpPr>
          <p:nvPr>
            <p:ph type="body" sz="quarter" idx="13"/>
          </p:nvPr>
        </p:nvSpPr>
        <p:spPr>
          <a:xfrm>
            <a:off x="611372" y="2024913"/>
            <a:ext cx="7924800" cy="4466167"/>
          </a:xfrm>
        </p:spPr>
        <p:txBody>
          <a:bodyPr/>
          <a:lstStyle/>
          <a:p>
            <a:r>
              <a:rPr lang="en-US" sz="2400" dirty="0"/>
              <a:t>Final standard approved at July 2018 meeting, subject to revisions to conform to SAS 134; issued July 2019</a:t>
            </a:r>
          </a:p>
          <a:p>
            <a:r>
              <a:rPr lang="en-US" sz="2400" dirty="0"/>
              <a:t>New AU-C section 703 (AU-C 700 would no longer apply for ERISA plans)</a:t>
            </a:r>
          </a:p>
          <a:p>
            <a:r>
              <a:rPr lang="en-US" sz="2400" dirty="0"/>
              <a:t>Requirements to enhance audit quality and revised auditor’s report on ERISA plan financial statements and provide better insight into responsibilities of management and the auditor</a:t>
            </a:r>
          </a:p>
          <a:p>
            <a:endParaRPr lang="en-US" dirty="0"/>
          </a:p>
          <a:p>
            <a:endParaRPr lang="en-US" dirty="0"/>
          </a:p>
        </p:txBody>
      </p:sp>
      <p:sp>
        <p:nvSpPr>
          <p:cNvPr id="4" name="Text Placeholder 3">
            <a:extLst>
              <a:ext uri="{FF2B5EF4-FFF2-40B4-BE49-F238E27FC236}">
                <a16:creationId xmlns:a16="http://schemas.microsoft.com/office/drawing/2014/main" id="{807762BD-EFBD-4D09-BBF6-E82176E0B9A6}"/>
              </a:ext>
            </a:extLst>
          </p:cNvPr>
          <p:cNvSpPr>
            <a:spLocks noGrp="1"/>
          </p:cNvSpPr>
          <p:nvPr>
            <p:ph type="body" sz="quarter" idx="15"/>
          </p:nvPr>
        </p:nvSpPr>
        <p:spPr/>
        <p:txBody>
          <a:bodyPr/>
          <a:lstStyle/>
          <a:p>
            <a:r>
              <a:rPr lang="en-US" b="1" dirty="0"/>
              <a:t>If you audit </a:t>
            </a:r>
            <a:r>
              <a:rPr lang="en-US" b="1" i="1" dirty="0"/>
              <a:t>ANY  </a:t>
            </a:r>
            <a:r>
              <a:rPr lang="en-US" b="1" dirty="0"/>
              <a:t>employee benefit plans, you must read and understand SAS No. 136, especially if you perform “limited-scope” audits! </a:t>
            </a:r>
            <a:endParaRPr lang="en-US" b="1" i="1" dirty="0"/>
          </a:p>
        </p:txBody>
      </p:sp>
    </p:spTree>
    <p:extLst>
      <p:ext uri="{BB962C8B-B14F-4D97-AF65-F5344CB8AC3E}">
        <p14:creationId xmlns:p14="http://schemas.microsoft.com/office/powerpoint/2010/main" val="479469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16D66-B4E3-4CAB-8039-B1F928E54456}"/>
              </a:ext>
            </a:extLst>
          </p:cNvPr>
          <p:cNvSpPr>
            <a:spLocks noGrp="1"/>
          </p:cNvSpPr>
          <p:nvPr>
            <p:ph type="title"/>
          </p:nvPr>
        </p:nvSpPr>
        <p:spPr/>
        <p:txBody>
          <a:bodyPr/>
          <a:lstStyle/>
          <a:p>
            <a:r>
              <a:rPr lang="en-US" dirty="0"/>
              <a:t>SAS 135, </a:t>
            </a:r>
            <a:r>
              <a:rPr lang="en-US" i="1" dirty="0"/>
              <a:t>Omnibus Statement on Auditing Standards – 2019</a:t>
            </a:r>
            <a:br>
              <a:rPr lang="en-US" dirty="0"/>
            </a:br>
            <a:br>
              <a:rPr lang="en-US" dirty="0"/>
            </a:br>
            <a:br>
              <a:rPr lang="en-US" dirty="0"/>
            </a:br>
            <a:endParaRPr lang="en-US" dirty="0"/>
          </a:p>
        </p:txBody>
      </p:sp>
      <p:sp>
        <p:nvSpPr>
          <p:cNvPr id="3" name="Text Placeholder 2">
            <a:extLst>
              <a:ext uri="{FF2B5EF4-FFF2-40B4-BE49-F238E27FC236}">
                <a16:creationId xmlns:a16="http://schemas.microsoft.com/office/drawing/2014/main" id="{0B9FCFB6-6C1C-4D3E-908E-E5E05AC1ABA2}"/>
              </a:ext>
            </a:extLst>
          </p:cNvPr>
          <p:cNvSpPr>
            <a:spLocks noGrp="1"/>
          </p:cNvSpPr>
          <p:nvPr>
            <p:ph type="body" sz="quarter" idx="13"/>
          </p:nvPr>
        </p:nvSpPr>
        <p:spPr>
          <a:xfrm>
            <a:off x="611372" y="2186986"/>
            <a:ext cx="7924800" cy="4466167"/>
          </a:xfrm>
        </p:spPr>
        <p:txBody>
          <a:bodyPr/>
          <a:lstStyle/>
          <a:p>
            <a:pPr>
              <a:spcAft>
                <a:spcPts val="1200"/>
              </a:spcAft>
            </a:pPr>
            <a:r>
              <a:rPr lang="en-US" sz="2000" dirty="0"/>
              <a:t>Amendments to AU-C 260, </a:t>
            </a:r>
            <a:r>
              <a:rPr lang="en-US" sz="2000" i="1" dirty="0"/>
              <a:t>Communication with TCWG,</a:t>
            </a:r>
            <a:r>
              <a:rPr lang="en-US" sz="2000" dirty="0"/>
              <a:t> and AU-C 550, </a:t>
            </a:r>
            <a:r>
              <a:rPr lang="en-US" sz="2000" i="1" dirty="0"/>
              <a:t>Related Parties</a:t>
            </a:r>
            <a:r>
              <a:rPr lang="en-US" sz="2000" dirty="0"/>
              <a:t>, as well as various other sections</a:t>
            </a:r>
          </a:p>
          <a:p>
            <a:pPr>
              <a:spcAft>
                <a:spcPts val="1200"/>
              </a:spcAft>
            </a:pPr>
            <a:r>
              <a:rPr lang="en-US" sz="2000" dirty="0"/>
              <a:t>Amendments intended to enhance audit quality by heightening the auditor’s focus on </a:t>
            </a:r>
          </a:p>
          <a:p>
            <a:pPr lvl="2">
              <a:spcAft>
                <a:spcPts val="1200"/>
              </a:spcAft>
            </a:pPr>
            <a:r>
              <a:rPr lang="en-US" sz="2000" dirty="0"/>
              <a:t>related parties and relationships and transactions with related parties</a:t>
            </a:r>
          </a:p>
          <a:p>
            <a:pPr lvl="2">
              <a:spcAft>
                <a:spcPts val="1200"/>
              </a:spcAft>
            </a:pPr>
            <a:r>
              <a:rPr lang="en-US" sz="2000" dirty="0"/>
              <a:t>Significant unusual transactions</a:t>
            </a:r>
          </a:p>
          <a:p>
            <a:pPr>
              <a:spcAft>
                <a:spcPts val="1200"/>
              </a:spcAft>
            </a:pPr>
            <a:r>
              <a:rPr lang="en-US" sz="2000" dirty="0"/>
              <a:t>ASB considered PCAOB AS 16, AS 17 and AS 18</a:t>
            </a:r>
            <a:endParaRPr lang="en-US" dirty="0"/>
          </a:p>
        </p:txBody>
      </p:sp>
    </p:spTree>
    <p:extLst>
      <p:ext uri="{BB962C8B-B14F-4D97-AF65-F5344CB8AC3E}">
        <p14:creationId xmlns:p14="http://schemas.microsoft.com/office/powerpoint/2010/main" val="1640156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5B2DE0-52F2-4DCA-B278-A9C2E4DA3935}"/>
              </a:ext>
            </a:extLst>
          </p:cNvPr>
          <p:cNvSpPr>
            <a:spLocks noGrp="1"/>
          </p:cNvSpPr>
          <p:nvPr>
            <p:ph type="title"/>
          </p:nvPr>
        </p:nvSpPr>
        <p:spPr/>
        <p:txBody>
          <a:bodyPr/>
          <a:lstStyle/>
          <a:p>
            <a:pPr marL="0" indent="0"/>
            <a:r>
              <a:rPr lang="en-US" sz="4000" dirty="0"/>
              <a:t>Recently issued auditing standards</a:t>
            </a:r>
            <a:br>
              <a:rPr lang="en-US" sz="4000" dirty="0"/>
            </a:br>
            <a:r>
              <a:rPr lang="en-US" sz="4000" dirty="0"/>
              <a:t>SAS Nos. 142-145 </a:t>
            </a:r>
            <a:br>
              <a:rPr lang="en-US" dirty="0"/>
            </a:br>
            <a:endParaRPr lang="en-US" dirty="0"/>
          </a:p>
        </p:txBody>
      </p:sp>
      <p:sp>
        <p:nvSpPr>
          <p:cNvPr id="2" name="Text Placeholder 1"/>
          <p:cNvSpPr>
            <a:spLocks noGrp="1"/>
          </p:cNvSpPr>
          <p:nvPr>
            <p:ph type="body" sz="quarter" idx="10"/>
          </p:nvPr>
        </p:nvSpPr>
        <p:spPr/>
        <p:txBody>
          <a:bodyPr>
            <a:normAutofit/>
          </a:bodyPr>
          <a:lstStyle/>
          <a:p>
            <a:pPr marL="0" indent="0">
              <a:buNone/>
            </a:pPr>
            <a:endParaRPr lang="en-US" dirty="0"/>
          </a:p>
        </p:txBody>
      </p:sp>
    </p:spTree>
    <p:extLst>
      <p:ext uri="{BB962C8B-B14F-4D97-AF65-F5344CB8AC3E}">
        <p14:creationId xmlns:p14="http://schemas.microsoft.com/office/powerpoint/2010/main" val="3592215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D7D6E-7AD5-4542-8ECA-2E20BB4DA1B8}"/>
              </a:ext>
            </a:extLst>
          </p:cNvPr>
          <p:cNvSpPr>
            <a:spLocks noGrp="1"/>
          </p:cNvSpPr>
          <p:nvPr>
            <p:ph type="title"/>
          </p:nvPr>
        </p:nvSpPr>
        <p:spPr/>
        <p:txBody>
          <a:bodyPr anchor="t">
            <a:normAutofit/>
          </a:bodyPr>
          <a:lstStyle/>
          <a:p>
            <a:r>
              <a:rPr lang="en-US" dirty="0"/>
              <a:t>SAS 142, </a:t>
            </a:r>
            <a:r>
              <a:rPr lang="en-US" i="1" dirty="0"/>
              <a:t>Audit Evidence</a:t>
            </a:r>
          </a:p>
        </p:txBody>
      </p:sp>
      <p:graphicFrame>
        <p:nvGraphicFramePr>
          <p:cNvPr id="7" name="Text Placeholder 3">
            <a:extLst>
              <a:ext uri="{FF2B5EF4-FFF2-40B4-BE49-F238E27FC236}">
                <a16:creationId xmlns:a16="http://schemas.microsoft.com/office/drawing/2014/main" id="{A7A9B257-7236-44BC-ACCE-308A3E1646F6}"/>
              </a:ext>
            </a:extLst>
          </p:cNvPr>
          <p:cNvGraphicFramePr/>
          <p:nvPr>
            <p:extLst>
              <p:ext uri="{D42A27DB-BD31-4B8C-83A1-F6EECF244321}">
                <p14:modId xmlns:p14="http://schemas.microsoft.com/office/powerpoint/2010/main" val="4251855796"/>
              </p:ext>
            </p:extLst>
          </p:nvPr>
        </p:nvGraphicFramePr>
        <p:xfrm>
          <a:off x="611372" y="1600200"/>
          <a:ext cx="6481482"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952DC9A3-DF38-4DA4-AF3F-7019E9D63DE0}"/>
              </a:ext>
            </a:extLst>
          </p:cNvPr>
          <p:cNvSpPr txBox="1"/>
          <p:nvPr/>
        </p:nvSpPr>
        <p:spPr>
          <a:xfrm>
            <a:off x="8848165" y="995082"/>
            <a:ext cx="3079376" cy="3693319"/>
          </a:xfrm>
          <a:prstGeom prst="rect">
            <a:avLst/>
          </a:prstGeom>
          <a:noFill/>
        </p:spPr>
        <p:txBody>
          <a:bodyPr wrap="square" rtlCol="0">
            <a:spAutoFit/>
          </a:bodyPr>
          <a:lstStyle/>
          <a:p>
            <a:r>
              <a:rPr lang="en-US" dirty="0">
                <a:solidFill>
                  <a:schemeClr val="bg1"/>
                </a:solidFill>
              </a:rPr>
              <a:t>Audit Evidence</a:t>
            </a:r>
          </a:p>
          <a:p>
            <a:r>
              <a:rPr lang="en-US" dirty="0">
                <a:solidFill>
                  <a:schemeClr val="bg1"/>
                </a:solidFill>
              </a:rPr>
              <a:t>“</a:t>
            </a:r>
            <a:r>
              <a:rPr lang="en-US" i="1" dirty="0">
                <a:solidFill>
                  <a:schemeClr val="bg1"/>
                </a:solidFill>
              </a:rPr>
              <a:t>Information used by the auditor in arriving at the conclusions on which the auditor’s opinion is based. Audit evidence is information to which audit procedures have been applied and consists of information that corroborates or contradicts assertions in the financial statements</a:t>
            </a:r>
            <a:r>
              <a:rPr lang="en-US" dirty="0">
                <a:solidFill>
                  <a:schemeClr val="bg1"/>
                </a:solidFill>
              </a:rPr>
              <a:t>.” </a:t>
            </a:r>
          </a:p>
        </p:txBody>
      </p:sp>
    </p:spTree>
    <p:extLst>
      <p:ext uri="{BB962C8B-B14F-4D97-AF65-F5344CB8AC3E}">
        <p14:creationId xmlns:p14="http://schemas.microsoft.com/office/powerpoint/2010/main" val="16579234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372" y="532783"/>
            <a:ext cx="7924800" cy="577731"/>
          </a:xfrm>
        </p:spPr>
        <p:txBody>
          <a:bodyPr/>
          <a:lstStyle/>
          <a:p>
            <a:r>
              <a:rPr lang="en-US" dirty="0"/>
              <a:t>SAS 142, </a:t>
            </a:r>
            <a:r>
              <a:rPr lang="en-US" i="1" dirty="0"/>
              <a:t>Audit Evidence</a:t>
            </a:r>
          </a:p>
        </p:txBody>
      </p:sp>
      <p:sp>
        <p:nvSpPr>
          <p:cNvPr id="3" name="Content Placeholder 2"/>
          <p:cNvSpPr>
            <a:spLocks noGrp="1"/>
          </p:cNvSpPr>
          <p:nvPr>
            <p:ph type="body" sz="quarter" idx="13"/>
          </p:nvPr>
        </p:nvSpPr>
        <p:spPr>
          <a:xfrm>
            <a:off x="611372" y="1633027"/>
            <a:ext cx="7924800" cy="4466167"/>
          </a:xfrm>
        </p:spPr>
        <p:txBody>
          <a:bodyPr/>
          <a:lstStyle/>
          <a:p>
            <a:r>
              <a:rPr lang="en-US" sz="2000" dirty="0"/>
              <a:t>Develops a framework for evaluating attributes of audit evidence to evaluate</a:t>
            </a:r>
          </a:p>
          <a:p>
            <a:pPr lvl="1"/>
            <a:r>
              <a:rPr lang="en-US" sz="2000" dirty="0"/>
              <a:t>Sufficiency and</a:t>
            </a:r>
          </a:p>
          <a:p>
            <a:pPr lvl="1"/>
            <a:r>
              <a:rPr lang="en-US" sz="2000" dirty="0"/>
              <a:t>Appropriateness </a:t>
            </a:r>
          </a:p>
          <a:p>
            <a:pPr lvl="2"/>
            <a:r>
              <a:rPr lang="en-US" sz="2000" dirty="0"/>
              <a:t>relevance and reliability (including its source)</a:t>
            </a:r>
          </a:p>
          <a:p>
            <a:pPr lvl="1"/>
            <a:r>
              <a:rPr lang="en-US" sz="2000" dirty="0"/>
              <a:t>Whether the information is corroborates or contradicts management’s assertions</a:t>
            </a:r>
          </a:p>
          <a:p>
            <a:pPr lvl="1"/>
            <a:r>
              <a:rPr lang="en-US" sz="2000" dirty="0"/>
              <a:t>Whether the information is sufficiently precise and detailed</a:t>
            </a:r>
          </a:p>
          <a:p>
            <a:pPr marL="0" indent="0">
              <a:buNone/>
            </a:pPr>
            <a:r>
              <a:rPr lang="en-US" sz="2000" dirty="0"/>
              <a:t> </a:t>
            </a:r>
          </a:p>
        </p:txBody>
      </p:sp>
      <p:sp>
        <p:nvSpPr>
          <p:cNvPr id="5" name="Text Placeholder 4"/>
          <p:cNvSpPr>
            <a:spLocks noGrp="1"/>
          </p:cNvSpPr>
          <p:nvPr>
            <p:ph type="body" sz="quarter" idx="15"/>
          </p:nvPr>
        </p:nvSpPr>
        <p:spPr>
          <a:xfrm>
            <a:off x="9512599" y="1116725"/>
            <a:ext cx="2316480" cy="4389967"/>
          </a:xfrm>
        </p:spPr>
        <p:txBody>
          <a:bodyPr/>
          <a:lstStyle/>
          <a:p>
            <a:r>
              <a:rPr lang="en-US" sz="2000" i="1" spc="10" dirty="0"/>
              <a:t>Sufficiency and appropriateness together affect the persuasiveness of audit evidence</a:t>
            </a:r>
          </a:p>
        </p:txBody>
      </p:sp>
    </p:spTree>
    <p:extLst>
      <p:ext uri="{BB962C8B-B14F-4D97-AF65-F5344CB8AC3E}">
        <p14:creationId xmlns:p14="http://schemas.microsoft.com/office/powerpoint/2010/main" val="2938965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44533-D3AA-42E0-89FD-EE9132E269BC}"/>
              </a:ext>
            </a:extLst>
          </p:cNvPr>
          <p:cNvSpPr>
            <a:spLocks noGrp="1"/>
          </p:cNvSpPr>
          <p:nvPr>
            <p:ph type="title"/>
          </p:nvPr>
        </p:nvSpPr>
        <p:spPr>
          <a:xfrm>
            <a:off x="611372" y="532781"/>
            <a:ext cx="6390791" cy="869804"/>
          </a:xfrm>
        </p:spPr>
        <p:txBody>
          <a:bodyPr/>
          <a:lstStyle/>
          <a:p>
            <a:r>
              <a:rPr lang="en-US" dirty="0"/>
              <a:t>SAS 142, </a:t>
            </a:r>
            <a:r>
              <a:rPr lang="en-US" i="1" dirty="0"/>
              <a:t>Audit Evidence–</a:t>
            </a:r>
            <a:br>
              <a:rPr lang="en-US" i="1" dirty="0"/>
            </a:br>
            <a:r>
              <a:rPr lang="en-US" sz="2400" i="1" dirty="0"/>
              <a:t>Sources</a:t>
            </a:r>
            <a:br>
              <a:rPr lang="en-US" dirty="0"/>
            </a:br>
            <a:endParaRPr lang="en-US" dirty="0"/>
          </a:p>
        </p:txBody>
      </p:sp>
      <p:sp>
        <p:nvSpPr>
          <p:cNvPr id="7" name="TextBox 6">
            <a:extLst>
              <a:ext uri="{FF2B5EF4-FFF2-40B4-BE49-F238E27FC236}">
                <a16:creationId xmlns:a16="http://schemas.microsoft.com/office/drawing/2014/main" id="{710F7127-8B19-4D07-BC8C-51143BD3C4AC}"/>
              </a:ext>
            </a:extLst>
          </p:cNvPr>
          <p:cNvSpPr txBox="1"/>
          <p:nvPr/>
        </p:nvSpPr>
        <p:spPr>
          <a:xfrm>
            <a:off x="8373979" y="1668131"/>
            <a:ext cx="3649579" cy="2308324"/>
          </a:xfrm>
          <a:prstGeom prst="rect">
            <a:avLst/>
          </a:prstGeom>
          <a:noFill/>
        </p:spPr>
        <p:txBody>
          <a:bodyPr wrap="square" rtlCol="0">
            <a:spAutoFit/>
          </a:bodyPr>
          <a:lstStyle/>
          <a:p>
            <a:pPr lvl="0" defTabSz="609585"/>
            <a:r>
              <a:rPr lang="en-US" sz="2400" b="1" dirty="0">
                <a:solidFill>
                  <a:prstClr val="white"/>
                </a:solidFill>
              </a:rPr>
              <a:t>“</a:t>
            </a:r>
            <a:r>
              <a:rPr lang="en-US" sz="2400" i="1" dirty="0">
                <a:solidFill>
                  <a:prstClr val="white"/>
                </a:solidFill>
              </a:rPr>
              <a:t>Information to be used as audit evidence may be obtained directly or derived individually or in combination from different sources</a:t>
            </a:r>
            <a:r>
              <a:rPr lang="en-US" sz="2400" b="1" dirty="0">
                <a:solidFill>
                  <a:prstClr val="white"/>
                </a:solidFill>
              </a:rPr>
              <a:t>”</a:t>
            </a:r>
            <a:endParaRPr kumimoji="0" lang="en-US" sz="2400" b="1" i="0" u="none" strike="noStrike" kern="1200" cap="none" spc="0" normalizeH="0" baseline="0" noProof="0" dirty="0">
              <a:ln>
                <a:noFill/>
              </a:ln>
              <a:solidFill>
                <a:prstClr val="white"/>
              </a:solidFill>
              <a:effectLst/>
              <a:uLnTx/>
              <a:uFillTx/>
              <a:latin typeface="Arial"/>
              <a:ea typeface="+mn-ea"/>
              <a:cs typeface="+mn-cs"/>
            </a:endParaRPr>
          </a:p>
        </p:txBody>
      </p:sp>
      <p:sp>
        <p:nvSpPr>
          <p:cNvPr id="6" name="Arrow: Pentagon 5">
            <a:extLst>
              <a:ext uri="{FF2B5EF4-FFF2-40B4-BE49-F238E27FC236}">
                <a16:creationId xmlns:a16="http://schemas.microsoft.com/office/drawing/2014/main" id="{0E7EE3D4-2F79-4DF9-915C-F693A9F1A8E3}"/>
              </a:ext>
            </a:extLst>
          </p:cNvPr>
          <p:cNvSpPr/>
          <p:nvPr/>
        </p:nvSpPr>
        <p:spPr>
          <a:xfrm>
            <a:off x="626534" y="1633433"/>
            <a:ext cx="5113867" cy="738632"/>
          </a:xfrm>
          <a:prstGeom prst="homePlate">
            <a:avLst/>
          </a:prstGeom>
          <a:solidFill>
            <a:srgbClr val="72246C"/>
          </a:solidFill>
          <a:ln>
            <a:solidFill>
              <a:srgbClr val="72246C"/>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a:ea typeface="+mn-ea"/>
                <a:cs typeface="+mn-cs"/>
              </a:rPr>
              <a:t>Management</a:t>
            </a:r>
          </a:p>
        </p:txBody>
      </p:sp>
      <p:sp>
        <p:nvSpPr>
          <p:cNvPr id="8" name="Arrow: Pentagon 7">
            <a:extLst>
              <a:ext uri="{FF2B5EF4-FFF2-40B4-BE49-F238E27FC236}">
                <a16:creationId xmlns:a16="http://schemas.microsoft.com/office/drawing/2014/main" id="{0EB00B26-342A-4DFB-8740-A8DAFF1C8C97}"/>
              </a:ext>
            </a:extLst>
          </p:cNvPr>
          <p:cNvSpPr/>
          <p:nvPr/>
        </p:nvSpPr>
        <p:spPr>
          <a:xfrm>
            <a:off x="626533" y="2633298"/>
            <a:ext cx="5113867" cy="738632"/>
          </a:xfrm>
          <a:prstGeom prst="homePlate">
            <a:avLst/>
          </a:prstGeom>
          <a:solidFill>
            <a:srgbClr val="41B6E6"/>
          </a:solidFill>
          <a:ln>
            <a:solidFill>
              <a:srgbClr val="41B6E6"/>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US" dirty="0">
                <a:solidFill>
                  <a:prstClr val="white"/>
                </a:solidFill>
              </a:rPr>
              <a:t>	External information sources and other external parties</a:t>
            </a:r>
            <a:endParaRPr kumimoji="0" lang="en-US" sz="1800" b="0" i="0" u="none" strike="noStrike" kern="1200" cap="none" spc="0" normalizeH="0" baseline="0" noProof="0" dirty="0">
              <a:ln>
                <a:noFill/>
              </a:ln>
              <a:solidFill>
                <a:prstClr val="white"/>
              </a:solidFill>
              <a:effectLst/>
              <a:uLnTx/>
              <a:uFillTx/>
              <a:latin typeface="Arial"/>
              <a:ea typeface="+mn-ea"/>
              <a:cs typeface="+mn-cs"/>
            </a:endParaRPr>
          </a:p>
        </p:txBody>
      </p:sp>
      <p:sp>
        <p:nvSpPr>
          <p:cNvPr id="9" name="Arrow: Pentagon 8">
            <a:extLst>
              <a:ext uri="{FF2B5EF4-FFF2-40B4-BE49-F238E27FC236}">
                <a16:creationId xmlns:a16="http://schemas.microsoft.com/office/drawing/2014/main" id="{EC08F212-C3B5-4011-A3B3-5442E969C616}"/>
              </a:ext>
            </a:extLst>
          </p:cNvPr>
          <p:cNvSpPr/>
          <p:nvPr/>
        </p:nvSpPr>
        <p:spPr>
          <a:xfrm>
            <a:off x="626532" y="3639055"/>
            <a:ext cx="5113867" cy="738632"/>
          </a:xfrm>
          <a:prstGeom prst="homePlate">
            <a:avLst/>
          </a:prstGeom>
          <a:solidFill>
            <a:srgbClr val="DC6B2F"/>
          </a:solidFill>
          <a:ln>
            <a:solidFill>
              <a:srgbClr val="DC6B2F"/>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a:ea typeface="+mn-ea"/>
                <a:cs typeface="+mn-cs"/>
              </a:rPr>
              <a:t>Auditor</a:t>
            </a:r>
          </a:p>
        </p:txBody>
      </p:sp>
      <p:pic>
        <p:nvPicPr>
          <p:cNvPr id="13" name="Graphic 12" descr="Meeting">
            <a:extLst>
              <a:ext uri="{FF2B5EF4-FFF2-40B4-BE49-F238E27FC236}">
                <a16:creationId xmlns:a16="http://schemas.microsoft.com/office/drawing/2014/main" id="{460DEEF3-AB33-49BC-87A6-1FBA3DCCF4B4}"/>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97601" y="1479716"/>
            <a:ext cx="914400" cy="914400"/>
          </a:xfrm>
          <a:prstGeom prst="rect">
            <a:avLst/>
          </a:prstGeom>
        </p:spPr>
      </p:pic>
      <p:pic>
        <p:nvPicPr>
          <p:cNvPr id="17" name="Graphic 16" descr="Handshake">
            <a:extLst>
              <a:ext uri="{FF2B5EF4-FFF2-40B4-BE49-F238E27FC236}">
                <a16:creationId xmlns:a16="http://schemas.microsoft.com/office/drawing/2014/main" id="{2ADA7BB2-793D-4D41-B3F5-1019BED23616}"/>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65583" y="2559385"/>
            <a:ext cx="914400" cy="914400"/>
          </a:xfrm>
          <a:prstGeom prst="rect">
            <a:avLst/>
          </a:prstGeom>
        </p:spPr>
      </p:pic>
      <p:pic>
        <p:nvPicPr>
          <p:cNvPr id="20" name="Graphic 19" descr="Boardroom">
            <a:extLst>
              <a:ext uri="{FF2B5EF4-FFF2-40B4-BE49-F238E27FC236}">
                <a16:creationId xmlns:a16="http://schemas.microsoft.com/office/drawing/2014/main" id="{52BF75AD-3186-4FC8-8A07-F37BCFA6B46F}"/>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197601" y="3551171"/>
            <a:ext cx="914400" cy="914400"/>
          </a:xfrm>
          <a:prstGeom prst="rect">
            <a:avLst/>
          </a:prstGeom>
        </p:spPr>
      </p:pic>
    </p:spTree>
    <p:extLst>
      <p:ext uri="{BB962C8B-B14F-4D97-AF65-F5344CB8AC3E}">
        <p14:creationId xmlns:p14="http://schemas.microsoft.com/office/powerpoint/2010/main" val="25240584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44533-D3AA-42E0-89FD-EE9132E269BC}"/>
              </a:ext>
            </a:extLst>
          </p:cNvPr>
          <p:cNvSpPr>
            <a:spLocks noGrp="1"/>
          </p:cNvSpPr>
          <p:nvPr>
            <p:ph type="title"/>
          </p:nvPr>
        </p:nvSpPr>
        <p:spPr/>
        <p:txBody>
          <a:bodyPr/>
          <a:lstStyle/>
          <a:p>
            <a:r>
              <a:rPr lang="en-US" dirty="0"/>
              <a:t>SAS 142, </a:t>
            </a:r>
            <a:r>
              <a:rPr lang="en-US" i="1" dirty="0"/>
              <a:t>Audit Evidence</a:t>
            </a:r>
            <a:br>
              <a:rPr lang="en-US" i="1" dirty="0"/>
            </a:br>
            <a:r>
              <a:rPr lang="en-US" sz="2400" i="1" dirty="0"/>
              <a:t>Reliability</a:t>
            </a:r>
            <a:r>
              <a:rPr lang="en-US" dirty="0"/>
              <a:t> </a:t>
            </a:r>
            <a:br>
              <a:rPr lang="en-US" dirty="0"/>
            </a:br>
            <a:endParaRPr lang="en-US" dirty="0"/>
          </a:p>
        </p:txBody>
      </p:sp>
      <p:pic>
        <p:nvPicPr>
          <p:cNvPr id="5" name="Content Placeholder 4" descr="Mathematics">
            <a:extLst>
              <a:ext uri="{FF2B5EF4-FFF2-40B4-BE49-F238E27FC236}">
                <a16:creationId xmlns:a16="http://schemas.microsoft.com/office/drawing/2014/main" id="{863B37E8-67FB-4F7C-A5F5-2BAC535D03DA}"/>
              </a:ext>
            </a:extLst>
          </p:cNvPr>
          <p:cNvPicPr>
            <a:picLocks noGrp="1" noChangeAspect="1"/>
          </p:cNvPicPr>
          <p:nvPr>
            <p:ph idx="1"/>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07960" y="1502691"/>
            <a:ext cx="914400" cy="914400"/>
          </a:xfrm>
        </p:spPr>
      </p:pic>
      <p:sp>
        <p:nvSpPr>
          <p:cNvPr id="6" name="Arrow: Pentagon 5">
            <a:extLst>
              <a:ext uri="{FF2B5EF4-FFF2-40B4-BE49-F238E27FC236}">
                <a16:creationId xmlns:a16="http://schemas.microsoft.com/office/drawing/2014/main" id="{0E7EE3D4-2F79-4DF9-915C-F693A9F1A8E3}"/>
              </a:ext>
            </a:extLst>
          </p:cNvPr>
          <p:cNvSpPr/>
          <p:nvPr/>
        </p:nvSpPr>
        <p:spPr>
          <a:xfrm>
            <a:off x="626534" y="1633433"/>
            <a:ext cx="5113867" cy="738632"/>
          </a:xfrm>
          <a:prstGeom prst="homePlate">
            <a:avLst/>
          </a:prstGeom>
          <a:solidFill>
            <a:srgbClr val="72246C"/>
          </a:solidFill>
          <a:ln>
            <a:solidFill>
              <a:srgbClr val="72246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Accuracy</a:t>
            </a:r>
          </a:p>
        </p:txBody>
      </p:sp>
      <p:sp>
        <p:nvSpPr>
          <p:cNvPr id="8" name="Arrow: Pentagon 7">
            <a:extLst>
              <a:ext uri="{FF2B5EF4-FFF2-40B4-BE49-F238E27FC236}">
                <a16:creationId xmlns:a16="http://schemas.microsoft.com/office/drawing/2014/main" id="{0EB00B26-342A-4DFB-8740-A8DAFF1C8C97}"/>
              </a:ext>
            </a:extLst>
          </p:cNvPr>
          <p:cNvSpPr/>
          <p:nvPr/>
        </p:nvSpPr>
        <p:spPr>
          <a:xfrm>
            <a:off x="626533" y="2633298"/>
            <a:ext cx="5113867" cy="738632"/>
          </a:xfrm>
          <a:prstGeom prst="homePlate">
            <a:avLst/>
          </a:prstGeom>
          <a:solidFill>
            <a:srgbClr val="41B6E6"/>
          </a:solidFill>
          <a:ln>
            <a:solidFill>
              <a:srgbClr val="41B6E6"/>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Completeness</a:t>
            </a:r>
          </a:p>
        </p:txBody>
      </p:sp>
      <p:sp>
        <p:nvSpPr>
          <p:cNvPr id="9" name="Arrow: Pentagon 8">
            <a:extLst>
              <a:ext uri="{FF2B5EF4-FFF2-40B4-BE49-F238E27FC236}">
                <a16:creationId xmlns:a16="http://schemas.microsoft.com/office/drawing/2014/main" id="{EC08F212-C3B5-4011-A3B3-5442E969C616}"/>
              </a:ext>
            </a:extLst>
          </p:cNvPr>
          <p:cNvSpPr/>
          <p:nvPr/>
        </p:nvSpPr>
        <p:spPr>
          <a:xfrm>
            <a:off x="626532" y="3639055"/>
            <a:ext cx="5113867" cy="738632"/>
          </a:xfrm>
          <a:prstGeom prst="homePlate">
            <a:avLst/>
          </a:prstGeom>
          <a:solidFill>
            <a:srgbClr val="DC6B2F"/>
          </a:solidFill>
          <a:ln>
            <a:solidFill>
              <a:srgbClr val="DC6B2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Authenticity</a:t>
            </a:r>
          </a:p>
        </p:txBody>
      </p:sp>
      <p:sp>
        <p:nvSpPr>
          <p:cNvPr id="10" name="Arrow: Pentagon 9">
            <a:extLst>
              <a:ext uri="{FF2B5EF4-FFF2-40B4-BE49-F238E27FC236}">
                <a16:creationId xmlns:a16="http://schemas.microsoft.com/office/drawing/2014/main" id="{0574AABB-22C6-4A9B-9A3C-A93DA0B6C9F1}"/>
              </a:ext>
            </a:extLst>
          </p:cNvPr>
          <p:cNvSpPr/>
          <p:nvPr/>
        </p:nvSpPr>
        <p:spPr>
          <a:xfrm>
            <a:off x="626531" y="4644812"/>
            <a:ext cx="5113867" cy="738632"/>
          </a:xfrm>
          <a:prstGeom prst="homePlate">
            <a:avLst/>
          </a:prstGeom>
          <a:solidFill>
            <a:srgbClr val="F0B323"/>
          </a:solidFill>
          <a:ln>
            <a:solidFill>
              <a:srgbClr val="F0B32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Susceptibility to Management’s Bias</a:t>
            </a:r>
          </a:p>
        </p:txBody>
      </p:sp>
      <p:pic>
        <p:nvPicPr>
          <p:cNvPr id="13" name="Graphic 12" descr="Checklist RTL">
            <a:extLst>
              <a:ext uri="{FF2B5EF4-FFF2-40B4-BE49-F238E27FC236}">
                <a16:creationId xmlns:a16="http://schemas.microsoft.com/office/drawing/2014/main" id="{300B1DF0-2551-4C5F-9F6C-1E9A5DE932AC}"/>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07960" y="2609438"/>
            <a:ext cx="914400" cy="914400"/>
          </a:xfrm>
          <a:prstGeom prst="rect">
            <a:avLst/>
          </a:prstGeom>
        </p:spPr>
      </p:pic>
      <p:pic>
        <p:nvPicPr>
          <p:cNvPr id="17" name="Graphic 16" descr="Magnifying glass">
            <a:extLst>
              <a:ext uri="{FF2B5EF4-FFF2-40B4-BE49-F238E27FC236}">
                <a16:creationId xmlns:a16="http://schemas.microsoft.com/office/drawing/2014/main" id="{1CC319DE-6A81-47B6-AF99-4C4C07A19B5A}"/>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96585" y="3716185"/>
            <a:ext cx="914400" cy="914400"/>
          </a:xfrm>
          <a:prstGeom prst="rect">
            <a:avLst/>
          </a:prstGeom>
        </p:spPr>
      </p:pic>
      <p:pic>
        <p:nvPicPr>
          <p:cNvPr id="20" name="Graphic 19" descr="Head with gears">
            <a:extLst>
              <a:ext uri="{FF2B5EF4-FFF2-40B4-BE49-F238E27FC236}">
                <a16:creationId xmlns:a16="http://schemas.microsoft.com/office/drawing/2014/main" id="{B9575E60-0A20-4D80-A502-27500F7B2624}"/>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388922" y="4659179"/>
            <a:ext cx="914400" cy="914400"/>
          </a:xfrm>
          <a:prstGeom prst="rect">
            <a:avLst/>
          </a:prstGeom>
        </p:spPr>
      </p:pic>
      <p:sp>
        <p:nvSpPr>
          <p:cNvPr id="23" name="Rectangle 22">
            <a:extLst>
              <a:ext uri="{FF2B5EF4-FFF2-40B4-BE49-F238E27FC236}">
                <a16:creationId xmlns:a16="http://schemas.microsoft.com/office/drawing/2014/main" id="{3D471785-3E71-430A-927B-CC3113B419DE}"/>
              </a:ext>
            </a:extLst>
          </p:cNvPr>
          <p:cNvSpPr/>
          <p:nvPr/>
        </p:nvSpPr>
        <p:spPr>
          <a:xfrm>
            <a:off x="8305800" y="1959891"/>
            <a:ext cx="3581400" cy="2677656"/>
          </a:xfrm>
          <a:prstGeom prst="rect">
            <a:avLst/>
          </a:prstGeom>
        </p:spPr>
        <p:txBody>
          <a:bodyPr wrap="square">
            <a:spAutoFit/>
          </a:bodyPr>
          <a:lstStyle/>
          <a:p>
            <a:pPr lvl="0" defTabSz="609585"/>
            <a:r>
              <a:rPr lang="en-US" sz="2400" b="1" dirty="0">
                <a:solidFill>
                  <a:prstClr val="white"/>
                </a:solidFill>
              </a:rPr>
              <a:t>“</a:t>
            </a:r>
            <a:r>
              <a:rPr lang="en-US" sz="2400" i="1" dirty="0">
                <a:solidFill>
                  <a:prstClr val="white"/>
                </a:solidFill>
              </a:rPr>
              <a:t>The reliability of information to be used as audit evidence is affected to varying degrees by the following attributes, individually or in combination</a:t>
            </a:r>
            <a:r>
              <a:rPr lang="en-US" sz="2400" b="1" dirty="0">
                <a:solidFill>
                  <a:prstClr val="white"/>
                </a:solidFill>
              </a:rPr>
              <a:t>”</a:t>
            </a:r>
          </a:p>
        </p:txBody>
      </p:sp>
    </p:spTree>
    <p:extLst>
      <p:ext uri="{BB962C8B-B14F-4D97-AF65-F5344CB8AC3E}">
        <p14:creationId xmlns:p14="http://schemas.microsoft.com/office/powerpoint/2010/main" val="32050383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31048-F303-45AB-AA89-6D9CDFC8E349}"/>
              </a:ext>
            </a:extLst>
          </p:cNvPr>
          <p:cNvSpPr>
            <a:spLocks noGrp="1"/>
          </p:cNvSpPr>
          <p:nvPr>
            <p:ph type="title"/>
          </p:nvPr>
        </p:nvSpPr>
        <p:spPr>
          <a:xfrm>
            <a:off x="611372" y="243917"/>
            <a:ext cx="7924800" cy="577731"/>
          </a:xfrm>
        </p:spPr>
        <p:txBody>
          <a:bodyPr/>
          <a:lstStyle/>
          <a:p>
            <a:r>
              <a:rPr lang="en-US" dirty="0"/>
              <a:t>SAS 143, </a:t>
            </a:r>
            <a:r>
              <a:rPr lang="en-US" i="1" dirty="0"/>
              <a:t>Auditing Accounting Estimates and Related Disclosures</a:t>
            </a:r>
            <a:br>
              <a:rPr lang="en-US" dirty="0"/>
            </a:br>
            <a:endParaRPr lang="en-US" dirty="0"/>
          </a:p>
        </p:txBody>
      </p:sp>
      <p:sp>
        <p:nvSpPr>
          <p:cNvPr id="9" name="Text Placeholder 8">
            <a:extLst>
              <a:ext uri="{FF2B5EF4-FFF2-40B4-BE49-F238E27FC236}">
                <a16:creationId xmlns:a16="http://schemas.microsoft.com/office/drawing/2014/main" id="{101428DC-77B0-4741-8F25-67AF4744292B}"/>
              </a:ext>
            </a:extLst>
          </p:cNvPr>
          <p:cNvSpPr>
            <a:spLocks noGrp="1"/>
          </p:cNvSpPr>
          <p:nvPr>
            <p:ph type="body" sz="quarter" idx="13"/>
          </p:nvPr>
        </p:nvSpPr>
        <p:spPr>
          <a:xfrm>
            <a:off x="611372" y="1623277"/>
            <a:ext cx="7924800" cy="5214704"/>
          </a:xfrm>
        </p:spPr>
        <p:txBody>
          <a:bodyPr/>
          <a:lstStyle/>
          <a:p>
            <a:r>
              <a:rPr lang="en-US" sz="2000" dirty="0"/>
              <a:t>Issued July 2020</a:t>
            </a:r>
          </a:p>
          <a:p>
            <a:r>
              <a:rPr lang="en-US" sz="2000" dirty="0"/>
              <a:t>Effective for audits of financial statements for periods ending on or after December 15, 2023</a:t>
            </a:r>
          </a:p>
          <a:p>
            <a:pPr marL="342900" indent="-342900">
              <a:buFont typeface="Arial" panose="020B0604020202020204" pitchFamily="34" charset="0"/>
              <a:buChar char="•"/>
            </a:pPr>
            <a:r>
              <a:rPr lang="en-US" sz="2000" dirty="0"/>
              <a:t>Supersedes AU-C section 540</a:t>
            </a:r>
          </a:p>
          <a:p>
            <a:pPr marL="342900" indent="-342900">
              <a:buFont typeface="Arial" panose="020B0604020202020204" pitchFamily="34" charset="0"/>
              <a:buChar char="•"/>
            </a:pPr>
            <a:r>
              <a:rPr lang="en-US" sz="2000" dirty="0"/>
              <a:t>Converges with ISA 540 (Revised), </a:t>
            </a:r>
            <a:r>
              <a:rPr lang="en-US" sz="2000" i="1" dirty="0"/>
              <a:t>Auditing Accounting Estimates and Related Disclosures</a:t>
            </a:r>
          </a:p>
          <a:p>
            <a:pPr marL="342900" indent="-342900">
              <a:buFont typeface="Arial" panose="020B0604020202020204" pitchFamily="34" charset="0"/>
              <a:buChar char="•"/>
            </a:pPr>
            <a:r>
              <a:rPr lang="en-US" sz="2000" dirty="0"/>
              <a:t>Addresses the auditor’s responsibilities relating to accounting estimates, including fair value accounting estimates, and related disclosures in an audit of financial statements. </a:t>
            </a:r>
          </a:p>
        </p:txBody>
      </p:sp>
      <p:sp>
        <p:nvSpPr>
          <p:cNvPr id="3" name="Rectangle 2">
            <a:extLst>
              <a:ext uri="{FF2B5EF4-FFF2-40B4-BE49-F238E27FC236}">
                <a16:creationId xmlns:a16="http://schemas.microsoft.com/office/drawing/2014/main" id="{6137F182-3B23-4FB1-8252-0B0F69C320B9}"/>
              </a:ext>
            </a:extLst>
          </p:cNvPr>
          <p:cNvSpPr/>
          <p:nvPr/>
        </p:nvSpPr>
        <p:spPr>
          <a:xfrm>
            <a:off x="9408160" y="1062787"/>
            <a:ext cx="2641600" cy="1631216"/>
          </a:xfrm>
          <a:prstGeom prst="rect">
            <a:avLst/>
          </a:prstGeom>
        </p:spPr>
        <p:txBody>
          <a:bodyPr wrap="square">
            <a:spAutoFit/>
          </a:bodyPr>
          <a:lstStyle/>
          <a:p>
            <a:pPr lvl="0" defTabSz="609585"/>
            <a:endParaRPr lang="en-US" sz="2000" b="1" dirty="0">
              <a:solidFill>
                <a:prstClr val="white"/>
              </a:solidFill>
            </a:endParaRPr>
          </a:p>
          <a:p>
            <a:pPr lvl="0" defTabSz="609585"/>
            <a:endParaRPr lang="en-US" sz="2000" b="1" dirty="0">
              <a:solidFill>
                <a:prstClr val="white"/>
              </a:solidFill>
            </a:endParaRPr>
          </a:p>
          <a:p>
            <a:pPr lvl="0" defTabSz="609585"/>
            <a:r>
              <a:rPr lang="en-US" sz="2000" b="1" dirty="0">
                <a:solidFill>
                  <a:prstClr val="white"/>
                </a:solidFill>
              </a:rPr>
              <a:t>Effective for periods ending on or after December 15, 2023</a:t>
            </a:r>
          </a:p>
        </p:txBody>
      </p:sp>
    </p:spTree>
    <p:extLst>
      <p:ext uri="{BB962C8B-B14F-4D97-AF65-F5344CB8AC3E}">
        <p14:creationId xmlns:p14="http://schemas.microsoft.com/office/powerpoint/2010/main" val="2879314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4224BC-5193-44A3-A834-ACCBE4471B2F}"/>
              </a:ext>
            </a:extLst>
          </p:cNvPr>
          <p:cNvSpPr>
            <a:spLocks noGrp="1"/>
          </p:cNvSpPr>
          <p:nvPr>
            <p:ph type="title"/>
          </p:nvPr>
        </p:nvSpPr>
        <p:spPr>
          <a:xfrm>
            <a:off x="465203" y="2387965"/>
            <a:ext cx="9618185" cy="2048567"/>
          </a:xfrm>
        </p:spPr>
        <p:txBody>
          <a:bodyPr/>
          <a:lstStyle/>
          <a:p>
            <a:pPr>
              <a:lnSpc>
                <a:spcPct val="100000"/>
              </a:lnSpc>
            </a:pPr>
            <a:r>
              <a:rPr lang="en-US" sz="2000" dirty="0">
                <a:latin typeface="Arial" charset="0"/>
                <a:ea typeface="ＭＳ Ｐゴシック" pitchFamily="34" charset="-128"/>
                <a:cs typeface="Arial" charset="0"/>
              </a:rPr>
              <a:t>Views expressed by ASB Board members and AICPA employees are expressed for purposes of deliberation, providing member services and other purposes exclusive of practicing public accounting. The views expressed do not necessarily represent the official views of the AICPA unless otherwise noted. Official AICPA positions are determined through certain specific committee procedures, due process and deliberation.</a:t>
            </a:r>
            <a:br>
              <a:rPr lang="en-US" sz="2000" dirty="0">
                <a:latin typeface="Arial" charset="0"/>
                <a:ea typeface="ＭＳ Ｐゴシック" pitchFamily="34" charset="-128"/>
                <a:cs typeface="Arial" charset="0"/>
              </a:rPr>
            </a:br>
            <a:endParaRPr lang="en-US" sz="2000" dirty="0"/>
          </a:p>
        </p:txBody>
      </p:sp>
      <p:sp>
        <p:nvSpPr>
          <p:cNvPr id="5" name="Text Placeholder 4">
            <a:extLst>
              <a:ext uri="{FF2B5EF4-FFF2-40B4-BE49-F238E27FC236}">
                <a16:creationId xmlns:a16="http://schemas.microsoft.com/office/drawing/2014/main" id="{9E82268B-D36A-45A5-82B0-5B23449CFE3B}"/>
              </a:ext>
            </a:extLst>
          </p:cNvPr>
          <p:cNvSpPr>
            <a:spLocks noGrp="1"/>
          </p:cNvSpPr>
          <p:nvPr>
            <p:ph type="body" sz="quarter" idx="10"/>
          </p:nvPr>
        </p:nvSpPr>
        <p:spPr>
          <a:xfrm>
            <a:off x="465203" y="1029630"/>
            <a:ext cx="8308053" cy="1153580"/>
          </a:xfrm>
        </p:spPr>
        <p:txBody>
          <a:bodyPr/>
          <a:lstStyle/>
          <a:p>
            <a:r>
              <a:rPr lang="en-US" sz="3200" dirty="0"/>
              <a:t>Disclaimer</a:t>
            </a:r>
          </a:p>
        </p:txBody>
      </p:sp>
    </p:spTree>
    <p:extLst>
      <p:ext uri="{BB962C8B-B14F-4D97-AF65-F5344CB8AC3E}">
        <p14:creationId xmlns:p14="http://schemas.microsoft.com/office/powerpoint/2010/main" val="771551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0AF723-6B27-438C-89CD-BB53654C9CB5}"/>
              </a:ext>
            </a:extLst>
          </p:cNvPr>
          <p:cNvSpPr>
            <a:spLocks noGrp="1"/>
          </p:cNvSpPr>
          <p:nvPr>
            <p:ph type="title"/>
          </p:nvPr>
        </p:nvSpPr>
        <p:spPr/>
        <p:txBody>
          <a:bodyPr/>
          <a:lstStyle/>
          <a:p>
            <a:r>
              <a:rPr lang="en-US" dirty="0"/>
              <a:t>SAS 143, Estimates: Fundamental Aspects</a:t>
            </a:r>
          </a:p>
        </p:txBody>
      </p:sp>
      <p:sp>
        <p:nvSpPr>
          <p:cNvPr id="6" name="Text Placeholder 5">
            <a:extLst>
              <a:ext uri="{FF2B5EF4-FFF2-40B4-BE49-F238E27FC236}">
                <a16:creationId xmlns:a16="http://schemas.microsoft.com/office/drawing/2014/main" id="{632233A0-459F-40EE-90E7-79A8AE112201}"/>
              </a:ext>
            </a:extLst>
          </p:cNvPr>
          <p:cNvSpPr>
            <a:spLocks noGrp="1"/>
          </p:cNvSpPr>
          <p:nvPr>
            <p:ph type="body" sz="quarter" idx="13"/>
          </p:nvPr>
        </p:nvSpPr>
        <p:spPr>
          <a:xfrm>
            <a:off x="517242" y="1621501"/>
            <a:ext cx="8105908" cy="4466167"/>
          </a:xfrm>
        </p:spPr>
        <p:txBody>
          <a:bodyPr/>
          <a:lstStyle/>
          <a:p>
            <a:r>
              <a:rPr lang="en-US" sz="2000" dirty="0"/>
              <a:t>Explains the nature of accounting estimates and the concept of estimation uncertainty</a:t>
            </a:r>
          </a:p>
          <a:p>
            <a:r>
              <a:rPr lang="en-US" sz="2000" dirty="0"/>
              <a:t>Address scalability of the SAS for all types of accounting estimates, from relatively simple to complex</a:t>
            </a:r>
          </a:p>
          <a:p>
            <a:r>
              <a:rPr lang="en-US" sz="2000" dirty="0"/>
              <a:t>Requires a </a:t>
            </a:r>
            <a:r>
              <a:rPr lang="en-US" sz="2000" b="1" dirty="0">
                <a:solidFill>
                  <a:schemeClr val="tx2"/>
                </a:solidFill>
              </a:rPr>
              <a:t>separate assessment of inherent risk and control risk </a:t>
            </a:r>
          </a:p>
          <a:p>
            <a:r>
              <a:rPr lang="en-US" sz="2000" dirty="0"/>
              <a:t>Includes risk assessment requirements specific to estimates and addresses the increasingly complex business environment and complexity in financial reporting frameworks</a:t>
            </a:r>
          </a:p>
          <a:p>
            <a:r>
              <a:rPr lang="en-US" sz="2000" dirty="0"/>
              <a:t>Addresses the exercise of professional skepticism when auditing accounting estimates </a:t>
            </a:r>
          </a:p>
          <a:p>
            <a:endParaRPr lang="en-US" dirty="0"/>
          </a:p>
        </p:txBody>
      </p:sp>
      <p:sp>
        <p:nvSpPr>
          <p:cNvPr id="9" name="TextBox 8">
            <a:extLst>
              <a:ext uri="{FF2B5EF4-FFF2-40B4-BE49-F238E27FC236}">
                <a16:creationId xmlns:a16="http://schemas.microsoft.com/office/drawing/2014/main" id="{E55D45BE-17F6-4326-9939-C03283163ED5}"/>
              </a:ext>
            </a:extLst>
          </p:cNvPr>
          <p:cNvSpPr txBox="1"/>
          <p:nvPr/>
        </p:nvSpPr>
        <p:spPr>
          <a:xfrm>
            <a:off x="9614647" y="1621501"/>
            <a:ext cx="2339788" cy="3447098"/>
          </a:xfrm>
          <a:prstGeom prst="rect">
            <a:avLst/>
          </a:prstGeom>
          <a:noFill/>
        </p:spPr>
        <p:txBody>
          <a:bodyPr wrap="square" rtlCol="0">
            <a:spAutoFit/>
          </a:bodyPr>
          <a:lstStyle/>
          <a:p>
            <a:r>
              <a:rPr lang="en-US" sz="2000" dirty="0">
                <a:solidFill>
                  <a:schemeClr val="bg1"/>
                </a:solidFill>
              </a:rPr>
              <a:t>Intended to enable auditors to appropriately address the increasingly complex scenarios that arise from new accounting standards that include estimates </a:t>
            </a:r>
          </a:p>
          <a:p>
            <a:endParaRPr lang="en-US" dirty="0"/>
          </a:p>
        </p:txBody>
      </p:sp>
    </p:spTree>
    <p:extLst>
      <p:ext uri="{BB962C8B-B14F-4D97-AF65-F5344CB8AC3E}">
        <p14:creationId xmlns:p14="http://schemas.microsoft.com/office/powerpoint/2010/main" val="41445730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2FA33-098F-4B98-8B2F-5ACC034B0338}"/>
              </a:ext>
            </a:extLst>
          </p:cNvPr>
          <p:cNvSpPr>
            <a:spLocks noGrp="1"/>
          </p:cNvSpPr>
          <p:nvPr>
            <p:ph type="title"/>
          </p:nvPr>
        </p:nvSpPr>
        <p:spPr>
          <a:xfrm>
            <a:off x="980649" y="406870"/>
            <a:ext cx="7924800" cy="577731"/>
          </a:xfrm>
        </p:spPr>
        <p:txBody>
          <a:bodyPr/>
          <a:lstStyle/>
          <a:p>
            <a:r>
              <a:rPr lang="en-US" sz="2930" dirty="0"/>
              <a:t>SAS 143, Estimates: Fundamental Aspects</a:t>
            </a:r>
          </a:p>
        </p:txBody>
      </p:sp>
      <p:sp>
        <p:nvSpPr>
          <p:cNvPr id="4" name="Text Placeholder 3">
            <a:extLst>
              <a:ext uri="{FF2B5EF4-FFF2-40B4-BE49-F238E27FC236}">
                <a16:creationId xmlns:a16="http://schemas.microsoft.com/office/drawing/2014/main" id="{FB546A31-A484-4C42-ACB7-E48DDBFA3453}"/>
              </a:ext>
            </a:extLst>
          </p:cNvPr>
          <p:cNvSpPr>
            <a:spLocks noGrp="1"/>
          </p:cNvSpPr>
          <p:nvPr>
            <p:ph type="body" sz="quarter" idx="13"/>
          </p:nvPr>
        </p:nvSpPr>
        <p:spPr>
          <a:xfrm>
            <a:off x="609600" y="1407232"/>
            <a:ext cx="7924800" cy="4466167"/>
          </a:xfrm>
        </p:spPr>
        <p:txBody>
          <a:bodyPr/>
          <a:lstStyle/>
          <a:p>
            <a:pPr lvl="1"/>
            <a:r>
              <a:rPr lang="en-US" sz="2000" dirty="0"/>
              <a:t>Emphasizes that further audit procedures need to be responsive to the reasons for the assessed risks of material misstatement at the relevant assertion level</a:t>
            </a:r>
          </a:p>
          <a:p>
            <a:pPr lvl="1"/>
            <a:r>
              <a:rPr lang="en-US" sz="2000" dirty="0"/>
              <a:t>Emphasizes the importance of the auditor’s decisions about controls relating to accounting estimates by providing estimates-specific guidance on relevant requirements in other AU-C sections</a:t>
            </a:r>
          </a:p>
          <a:p>
            <a:pPr lvl="1"/>
            <a:r>
              <a:rPr lang="en-US" sz="2000" dirty="0"/>
              <a:t>Requires the auditor to evaluate, based on the audit procedures performed and the audit evidence obtained, whether the accounting estimates and related disclosures are reasonable in the context of the applicable financial reporting framework. </a:t>
            </a:r>
          </a:p>
          <a:p>
            <a:endParaRPr lang="en-US" dirty="0"/>
          </a:p>
        </p:txBody>
      </p:sp>
      <p:sp>
        <p:nvSpPr>
          <p:cNvPr id="5" name="Text Placeholder 4">
            <a:extLst>
              <a:ext uri="{FF2B5EF4-FFF2-40B4-BE49-F238E27FC236}">
                <a16:creationId xmlns:a16="http://schemas.microsoft.com/office/drawing/2014/main" id="{CEF48668-8191-4BB7-A223-8CD6CB54ED58}"/>
              </a:ext>
            </a:extLst>
          </p:cNvPr>
          <p:cNvSpPr>
            <a:spLocks noGrp="1"/>
          </p:cNvSpPr>
          <p:nvPr>
            <p:ph type="body" sz="quarter" idx="15"/>
          </p:nvPr>
        </p:nvSpPr>
        <p:spPr/>
        <p:txBody>
          <a:bodyPr/>
          <a:lstStyle/>
          <a:p>
            <a:r>
              <a:rPr lang="en-US" dirty="0"/>
              <a:t>Consistent with the risk assessment project to revise AU-C 315 currently in process</a:t>
            </a:r>
          </a:p>
        </p:txBody>
      </p:sp>
    </p:spTree>
    <p:extLst>
      <p:ext uri="{BB962C8B-B14F-4D97-AF65-F5344CB8AC3E}">
        <p14:creationId xmlns:p14="http://schemas.microsoft.com/office/powerpoint/2010/main" val="20233814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31048-F303-45AB-AA89-6D9CDFC8E349}"/>
              </a:ext>
            </a:extLst>
          </p:cNvPr>
          <p:cNvSpPr>
            <a:spLocks noGrp="1"/>
          </p:cNvSpPr>
          <p:nvPr>
            <p:ph type="title"/>
          </p:nvPr>
        </p:nvSpPr>
        <p:spPr/>
        <p:txBody>
          <a:bodyPr/>
          <a:lstStyle/>
          <a:p>
            <a:r>
              <a:rPr lang="en-US" dirty="0"/>
              <a:t>SAS 144</a:t>
            </a:r>
          </a:p>
        </p:txBody>
      </p:sp>
      <p:sp>
        <p:nvSpPr>
          <p:cNvPr id="9" name="Text Placeholder 8">
            <a:extLst>
              <a:ext uri="{FF2B5EF4-FFF2-40B4-BE49-F238E27FC236}">
                <a16:creationId xmlns:a16="http://schemas.microsoft.com/office/drawing/2014/main" id="{101428DC-77B0-4741-8F25-67AF4744292B}"/>
              </a:ext>
            </a:extLst>
          </p:cNvPr>
          <p:cNvSpPr>
            <a:spLocks noGrp="1"/>
          </p:cNvSpPr>
          <p:nvPr>
            <p:ph type="body" sz="quarter" idx="13"/>
          </p:nvPr>
        </p:nvSpPr>
        <p:spPr/>
        <p:txBody>
          <a:bodyPr/>
          <a:lstStyle/>
          <a:p>
            <a:pPr defTabSz="914400">
              <a:lnSpc>
                <a:spcPct val="100000"/>
              </a:lnSpc>
              <a:spcAft>
                <a:spcPts val="0"/>
              </a:spcAft>
              <a:buClrTx/>
              <a:defRPr/>
            </a:pPr>
            <a:r>
              <a:rPr lang="en-US" sz="2000" i="1" dirty="0"/>
              <a:t>Amendments to AU-C Sections 501, 540, and 620</a:t>
            </a:r>
            <a:r>
              <a:rPr lang="en-US" sz="2000" b="1" i="1" dirty="0"/>
              <a:t> </a:t>
            </a:r>
            <a:r>
              <a:rPr lang="en-US" sz="2000" i="1" dirty="0"/>
              <a:t>Related to the Use of Specialists and the Use of Pricing Information Obtained From External Information Sources </a:t>
            </a:r>
          </a:p>
          <a:p>
            <a:pPr lvl="1" defTabSz="914400">
              <a:lnSpc>
                <a:spcPct val="100000"/>
              </a:lnSpc>
              <a:spcAft>
                <a:spcPts val="0"/>
              </a:spcAft>
              <a:defRPr/>
            </a:pPr>
            <a:r>
              <a:rPr lang="en-US" sz="2000" dirty="0"/>
              <a:t>Issued June 2021</a:t>
            </a:r>
          </a:p>
          <a:p>
            <a:pPr lvl="1" defTabSz="914400">
              <a:lnSpc>
                <a:spcPct val="100000"/>
              </a:lnSpc>
              <a:spcAft>
                <a:spcPts val="0"/>
              </a:spcAft>
              <a:defRPr/>
            </a:pPr>
            <a:r>
              <a:rPr lang="en-US" sz="2000" dirty="0"/>
              <a:t>Effective for audits of financial statements for periods ending on or after </a:t>
            </a:r>
            <a:r>
              <a:rPr lang="en-US" dirty="0"/>
              <a:t>December 15, 2023</a:t>
            </a:r>
            <a:endParaRPr lang="en-US" sz="2000" dirty="0"/>
          </a:p>
          <a:p>
            <a:pPr lvl="1" defTabSz="914400">
              <a:lnSpc>
                <a:spcPct val="100000"/>
              </a:lnSpc>
              <a:spcAft>
                <a:spcPts val="0"/>
              </a:spcAft>
              <a:defRPr/>
            </a:pPr>
            <a:r>
              <a:rPr lang="en-US" sz="2000" dirty="0"/>
              <a:t>Adapts PCAOB Appendices on pricing sources</a:t>
            </a:r>
          </a:p>
          <a:p>
            <a:pPr lvl="1" defTabSz="914400">
              <a:lnSpc>
                <a:spcPct val="100000"/>
              </a:lnSpc>
              <a:spcAft>
                <a:spcPts val="0"/>
              </a:spcAft>
              <a:defRPr/>
            </a:pPr>
            <a:r>
              <a:rPr lang="en-US" sz="2000" dirty="0"/>
              <a:t>Provides additional guidance on the use of specialists, both auditor’s and management’s </a:t>
            </a:r>
          </a:p>
          <a:p>
            <a:pPr marL="292600" lvl="1" indent="0" defTabSz="914400">
              <a:lnSpc>
                <a:spcPct val="100000"/>
              </a:lnSpc>
              <a:spcAft>
                <a:spcPts val="0"/>
              </a:spcAft>
              <a:buNone/>
              <a:defRPr/>
            </a:pPr>
            <a:endParaRPr lang="en-US" sz="2000" dirty="0"/>
          </a:p>
          <a:p>
            <a:pPr marL="292600" lvl="1" indent="0" defTabSz="914400">
              <a:lnSpc>
                <a:spcPct val="100000"/>
              </a:lnSpc>
              <a:spcAft>
                <a:spcPts val="0"/>
              </a:spcAft>
              <a:buNone/>
              <a:defRPr/>
            </a:pPr>
            <a:endParaRPr lang="en-US" sz="2000" dirty="0"/>
          </a:p>
        </p:txBody>
      </p:sp>
      <p:pic>
        <p:nvPicPr>
          <p:cNvPr id="7" name="Picture 6" descr="A picture containing cup, indoor, plastic&#10;&#10;Description automatically generated">
            <a:extLst>
              <a:ext uri="{FF2B5EF4-FFF2-40B4-BE49-F238E27FC236}">
                <a16:creationId xmlns:a16="http://schemas.microsoft.com/office/drawing/2014/main" id="{4023E3D2-9AFB-4370-BC0F-29B9674FB83B}"/>
              </a:ext>
            </a:extLst>
          </p:cNvPr>
          <p:cNvPicPr>
            <a:picLocks noChangeAspect="1"/>
          </p:cNvPicPr>
          <p:nvPr/>
        </p:nvPicPr>
        <p:blipFill rotWithShape="1">
          <a:blip r:embed="rId3">
            <a:extLst>
              <a:ext uri="{28A0092B-C50C-407E-A947-70E740481C1C}">
                <a14:useLocalDpi xmlns:a14="http://schemas.microsoft.com/office/drawing/2010/main" val="0"/>
              </a:ext>
            </a:extLst>
          </a:blip>
          <a:srcRect l="9920" t="1245" r="10119" b="-1245"/>
          <a:stretch/>
        </p:blipFill>
        <p:spPr>
          <a:xfrm>
            <a:off x="8457833" y="-1"/>
            <a:ext cx="3734167" cy="7004957"/>
          </a:xfrm>
          <a:prstGeom prst="rect">
            <a:avLst/>
          </a:prstGeom>
        </p:spPr>
      </p:pic>
    </p:spTree>
    <p:extLst>
      <p:ext uri="{BB962C8B-B14F-4D97-AF65-F5344CB8AC3E}">
        <p14:creationId xmlns:p14="http://schemas.microsoft.com/office/powerpoint/2010/main" val="42165279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DDF81F-F196-430F-ABBC-C4DE59F21E05}"/>
              </a:ext>
            </a:extLst>
          </p:cNvPr>
          <p:cNvSpPr>
            <a:spLocks noGrp="1"/>
          </p:cNvSpPr>
          <p:nvPr>
            <p:ph type="title"/>
          </p:nvPr>
        </p:nvSpPr>
        <p:spPr>
          <a:xfrm>
            <a:off x="611372" y="348916"/>
            <a:ext cx="7808728" cy="398910"/>
          </a:xfrm>
        </p:spPr>
        <p:txBody>
          <a:bodyPr/>
          <a:lstStyle/>
          <a:p>
            <a:r>
              <a:rPr lang="en-US" dirty="0"/>
              <a:t>SAS 145, </a:t>
            </a:r>
            <a:r>
              <a:rPr lang="en-US" i="1" dirty="0"/>
              <a:t>Understanding the Entity and Its Environment and Assessing the Risks of Material Misstatement</a:t>
            </a:r>
            <a:endParaRPr lang="en-US" dirty="0"/>
          </a:p>
        </p:txBody>
      </p:sp>
      <p:sp>
        <p:nvSpPr>
          <p:cNvPr id="4" name="Text Placeholder 3">
            <a:extLst>
              <a:ext uri="{FF2B5EF4-FFF2-40B4-BE49-F238E27FC236}">
                <a16:creationId xmlns:a16="http://schemas.microsoft.com/office/drawing/2014/main" id="{456ADA27-3BE2-47C6-A7FE-8C142CDBCA18}"/>
              </a:ext>
            </a:extLst>
          </p:cNvPr>
          <p:cNvSpPr>
            <a:spLocks noGrp="1"/>
          </p:cNvSpPr>
          <p:nvPr>
            <p:ph type="body" sz="quarter" idx="13"/>
          </p:nvPr>
        </p:nvSpPr>
        <p:spPr>
          <a:xfrm>
            <a:off x="535644" y="1910613"/>
            <a:ext cx="8270067" cy="6287814"/>
          </a:xfrm>
        </p:spPr>
        <p:txBody>
          <a:bodyPr/>
          <a:lstStyle/>
          <a:p>
            <a:pPr marL="0" indent="0">
              <a:buNone/>
            </a:pPr>
            <a:r>
              <a:rPr lang="en-US" sz="2400" b="1" i="1" u="sng" dirty="0"/>
              <a:t>Why?</a:t>
            </a:r>
          </a:p>
          <a:p>
            <a:r>
              <a:rPr lang="en-US" sz="1800" dirty="0"/>
              <a:t>Significant area of peer review findings</a:t>
            </a:r>
          </a:p>
          <a:p>
            <a:r>
              <a:rPr lang="en-US" sz="1800" dirty="0"/>
              <a:t>Challenges related to the extent to which understanding of internal control is necessary</a:t>
            </a:r>
          </a:p>
          <a:p>
            <a:r>
              <a:rPr lang="en-US" sz="1800" dirty="0"/>
              <a:t>Scalability concerns and challenges</a:t>
            </a:r>
          </a:p>
          <a:p>
            <a:pPr marL="0" indent="0">
              <a:buNone/>
            </a:pPr>
            <a:r>
              <a:rPr lang="en-US" sz="2400" b="1" i="1" u="sng" dirty="0"/>
              <a:t>Status</a:t>
            </a:r>
          </a:p>
          <a:p>
            <a:r>
              <a:rPr lang="en-US" sz="1800" dirty="0">
                <a:solidFill>
                  <a:schemeClr val="tx1"/>
                </a:solidFill>
                <a:latin typeface="Arial" charset="0"/>
                <a:ea typeface="ＭＳ Ｐゴシック" pitchFamily="34" charset="-128"/>
                <a:cs typeface="Arial" charset="0"/>
              </a:rPr>
              <a:t>Voted final August 2021</a:t>
            </a:r>
          </a:p>
          <a:p>
            <a:r>
              <a:rPr lang="en-US" sz="1800" dirty="0">
                <a:solidFill>
                  <a:schemeClr val="tx1"/>
                </a:solidFill>
              </a:rPr>
              <a:t>Issued October 12, 2021</a:t>
            </a:r>
          </a:p>
          <a:p>
            <a:r>
              <a:rPr lang="en-US" sz="1800" dirty="0">
                <a:solidFill>
                  <a:schemeClr val="tx1"/>
                </a:solidFill>
              </a:rPr>
              <a:t>Effective for audits of periods ending on or after December 15, 2023</a:t>
            </a:r>
          </a:p>
          <a:p>
            <a:endParaRPr lang="en-US" sz="1800" dirty="0">
              <a:latin typeface="Arial" charset="0"/>
              <a:ea typeface="ＭＳ Ｐゴシック" pitchFamily="34" charset="-128"/>
              <a:cs typeface="Arial" charset="0"/>
            </a:endParaRPr>
          </a:p>
          <a:p>
            <a:endParaRPr lang="en-US" sz="2400" b="1" i="1" u="sng" dirty="0"/>
          </a:p>
        </p:txBody>
      </p:sp>
      <p:pic>
        <p:nvPicPr>
          <p:cNvPr id="7" name="Picture 6">
            <a:extLst>
              <a:ext uri="{FF2B5EF4-FFF2-40B4-BE49-F238E27FC236}">
                <a16:creationId xmlns:a16="http://schemas.microsoft.com/office/drawing/2014/main" id="{3DA51ED1-936C-4096-AE9C-EBB885340C8D}"/>
              </a:ext>
            </a:extLst>
          </p:cNvPr>
          <p:cNvPicPr>
            <a:picLocks noChangeAspect="1"/>
          </p:cNvPicPr>
          <p:nvPr/>
        </p:nvPicPr>
        <p:blipFill rotWithShape="1">
          <a:blip r:embed="rId3"/>
          <a:srcRect l="50000"/>
          <a:stretch/>
        </p:blipFill>
        <p:spPr>
          <a:xfrm>
            <a:off x="8811490" y="-8886"/>
            <a:ext cx="3383399" cy="6862872"/>
          </a:xfrm>
          <a:prstGeom prst="rect">
            <a:avLst/>
          </a:prstGeom>
        </p:spPr>
      </p:pic>
      <p:pic>
        <p:nvPicPr>
          <p:cNvPr id="6" name="Picture 2">
            <a:extLst>
              <a:ext uri="{FF2B5EF4-FFF2-40B4-BE49-F238E27FC236}">
                <a16:creationId xmlns:a16="http://schemas.microsoft.com/office/drawing/2014/main" id="{DD2D704A-C133-4992-8E33-8A873FD3BE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8600" y="0"/>
            <a:ext cx="33834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18083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7D380-D8AD-4AE1-BF99-C76C1D220EBA}"/>
              </a:ext>
            </a:extLst>
          </p:cNvPr>
          <p:cNvSpPr>
            <a:spLocks noGrp="1"/>
          </p:cNvSpPr>
          <p:nvPr>
            <p:ph type="title"/>
          </p:nvPr>
        </p:nvSpPr>
        <p:spPr/>
        <p:txBody>
          <a:bodyPr/>
          <a:lstStyle/>
          <a:p>
            <a:r>
              <a:rPr lang="en-US" dirty="0"/>
              <a:t>SAS 145</a:t>
            </a:r>
          </a:p>
        </p:txBody>
      </p:sp>
      <p:sp>
        <p:nvSpPr>
          <p:cNvPr id="3" name="Text Placeholder 2">
            <a:extLst>
              <a:ext uri="{FF2B5EF4-FFF2-40B4-BE49-F238E27FC236}">
                <a16:creationId xmlns:a16="http://schemas.microsoft.com/office/drawing/2014/main" id="{C1017428-62DD-40C8-829C-55A841762B78}"/>
              </a:ext>
            </a:extLst>
          </p:cNvPr>
          <p:cNvSpPr>
            <a:spLocks noGrp="1"/>
          </p:cNvSpPr>
          <p:nvPr>
            <p:ph type="body" sz="quarter" idx="13"/>
          </p:nvPr>
        </p:nvSpPr>
        <p:spPr>
          <a:xfrm>
            <a:off x="611372" y="1473583"/>
            <a:ext cx="7924800" cy="4466167"/>
          </a:xfrm>
        </p:spPr>
        <p:txBody>
          <a:bodyPr/>
          <a:lstStyle/>
          <a:p>
            <a:r>
              <a:rPr lang="en-US" dirty="0"/>
              <a:t>Major areas of revision (cont’d)</a:t>
            </a:r>
          </a:p>
          <a:p>
            <a:pPr lvl="1"/>
            <a:r>
              <a:rPr lang="en-US" dirty="0"/>
              <a:t>5 new inherent risk factors: </a:t>
            </a:r>
            <a:r>
              <a:rPr lang="en-US" sz="2000" dirty="0">
                <a:solidFill>
                  <a:schemeClr val="tx1"/>
                </a:solidFill>
              </a:rPr>
              <a:t>subjectivity, complexity, uncertainty, change and susceptibility to misstatement due to management bias or fraud.</a:t>
            </a:r>
          </a:p>
          <a:p>
            <a:pPr lvl="1"/>
            <a:r>
              <a:rPr lang="en-US" sz="2000" dirty="0">
                <a:solidFill>
                  <a:schemeClr val="tx1"/>
                </a:solidFill>
              </a:rPr>
              <a:t>Requiring separate assessments of inherent and control risk</a:t>
            </a:r>
          </a:p>
          <a:p>
            <a:pPr lvl="2"/>
            <a:r>
              <a:rPr lang="en-US" sz="2000" dirty="0">
                <a:solidFill>
                  <a:schemeClr val="tx1"/>
                </a:solidFill>
              </a:rPr>
              <a:t>If no tests of controls are performed, </a:t>
            </a:r>
            <a:r>
              <a:rPr lang="en-US" sz="2000" dirty="0" err="1">
                <a:solidFill>
                  <a:schemeClr val="tx1"/>
                </a:solidFill>
              </a:rPr>
              <a:t>RoMM</a:t>
            </a:r>
            <a:r>
              <a:rPr lang="en-US" sz="2000" dirty="0">
                <a:solidFill>
                  <a:schemeClr val="tx1"/>
                </a:solidFill>
              </a:rPr>
              <a:t> = IR</a:t>
            </a:r>
          </a:p>
          <a:p>
            <a:pPr lvl="1"/>
            <a:r>
              <a:rPr lang="en-US" sz="2000" dirty="0">
                <a:solidFill>
                  <a:schemeClr val="tx1"/>
                </a:solidFill>
              </a:rPr>
              <a:t>Requiring for “sufficient, appropriate” evidence as basis for risk assessment</a:t>
            </a:r>
          </a:p>
          <a:p>
            <a:pPr lvl="1"/>
            <a:r>
              <a:rPr lang="en-US" sz="2000" dirty="0">
                <a:solidFill>
                  <a:schemeClr val="tx1"/>
                </a:solidFill>
              </a:rPr>
              <a:t>Stand-back requirement for material COTABDs not assessed as significant</a:t>
            </a:r>
          </a:p>
          <a:p>
            <a:pPr marL="292600" lvl="1" indent="0">
              <a:buNone/>
            </a:pPr>
            <a:endParaRPr lang="en-US" sz="2000" dirty="0">
              <a:solidFill>
                <a:schemeClr val="tx1"/>
              </a:solidFill>
            </a:endParaRPr>
          </a:p>
          <a:p>
            <a:pPr lvl="1"/>
            <a:endParaRPr lang="en-US" dirty="0"/>
          </a:p>
        </p:txBody>
      </p:sp>
      <p:sp>
        <p:nvSpPr>
          <p:cNvPr id="4" name="Text Placeholder 3">
            <a:extLst>
              <a:ext uri="{FF2B5EF4-FFF2-40B4-BE49-F238E27FC236}">
                <a16:creationId xmlns:a16="http://schemas.microsoft.com/office/drawing/2014/main" id="{2A282D0D-C37A-4134-B9F4-B23480EDE432}"/>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30123842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A345335-B99B-4E6C-9CFA-FBB131F6EF9A}"/>
              </a:ext>
            </a:extLst>
          </p:cNvPr>
          <p:cNvSpPr>
            <a:spLocks noGrp="1"/>
          </p:cNvSpPr>
          <p:nvPr>
            <p:ph type="title"/>
          </p:nvPr>
        </p:nvSpPr>
        <p:spPr/>
        <p:txBody>
          <a:bodyPr/>
          <a:lstStyle/>
          <a:p>
            <a:r>
              <a:rPr lang="en-US" dirty="0"/>
              <a:t>SAS 145: Summary of Significant Changes </a:t>
            </a:r>
          </a:p>
        </p:txBody>
      </p:sp>
      <p:sp>
        <p:nvSpPr>
          <p:cNvPr id="4" name="Text Placeholder 3"/>
          <p:cNvSpPr>
            <a:spLocks noGrp="1"/>
          </p:cNvSpPr>
          <p:nvPr>
            <p:ph type="body" sz="quarter" idx="13"/>
          </p:nvPr>
        </p:nvSpPr>
        <p:spPr/>
        <p:txBody>
          <a:bodyPr/>
          <a:lstStyle/>
          <a:p>
            <a:r>
              <a:rPr lang="en-US" dirty="0"/>
              <a:t>New and revised risk assessment terminology and concepts, including significant risks</a:t>
            </a:r>
          </a:p>
          <a:p>
            <a:r>
              <a:rPr lang="en-US" dirty="0"/>
              <a:t>Clarified work effort related to understanding each of the components of internal control, including enhanced guidance on information technology (IT)</a:t>
            </a:r>
          </a:p>
          <a:p>
            <a:r>
              <a:rPr lang="en-US" dirty="0"/>
              <a:t>Several new requirements:</a:t>
            </a:r>
          </a:p>
          <a:p>
            <a:pPr lvl="1"/>
            <a:r>
              <a:rPr lang="en-US" dirty="0"/>
              <a:t>Separately assess inherent risk and control risk</a:t>
            </a:r>
          </a:p>
          <a:p>
            <a:pPr lvl="1"/>
            <a:r>
              <a:rPr lang="en-US" dirty="0"/>
              <a:t>“Maximum” control risk when controls are not tested for operating effectiveness</a:t>
            </a:r>
          </a:p>
          <a:p>
            <a:pPr lvl="1"/>
            <a:r>
              <a:rPr lang="en-US" dirty="0"/>
              <a:t>Risk assessment “stand-back” </a:t>
            </a:r>
          </a:p>
        </p:txBody>
      </p:sp>
      <p:sp>
        <p:nvSpPr>
          <p:cNvPr id="2" name="Text Placeholder 1">
            <a:extLst>
              <a:ext uri="{FF2B5EF4-FFF2-40B4-BE49-F238E27FC236}">
                <a16:creationId xmlns:a16="http://schemas.microsoft.com/office/drawing/2014/main" id="{69CF3B3E-257A-4223-8C0F-BBDE40C4C3A9}"/>
              </a:ext>
            </a:extLst>
          </p:cNvPr>
          <p:cNvSpPr>
            <a:spLocks noGrp="1"/>
          </p:cNvSpPr>
          <p:nvPr>
            <p:ph type="body" sz="quarter" idx="15"/>
          </p:nvPr>
        </p:nvSpPr>
        <p:spPr/>
        <p:txBody>
          <a:bodyPr/>
          <a:lstStyle/>
          <a:p>
            <a:r>
              <a:rPr lang="en-US" dirty="0"/>
              <a:t>Risk Assessment Auditing Guide being revised with focus on smaller, less </a:t>
            </a:r>
            <a:r>
              <a:rPr lang="en-US"/>
              <a:t>complex entities.</a:t>
            </a:r>
            <a:endParaRPr lang="en-US" dirty="0"/>
          </a:p>
        </p:txBody>
      </p:sp>
      <p:sp>
        <p:nvSpPr>
          <p:cNvPr id="6" name="Slide Number Placeholder 5"/>
          <p:cNvSpPr>
            <a:spLocks noGrp="1"/>
          </p:cNvSpPr>
          <p:nvPr>
            <p:ph type="sldNum" sz="quarter" idx="4294967295"/>
          </p:nvPr>
        </p:nvSpPr>
        <p:spPr>
          <a:xfrm>
            <a:off x="0" y="4803775"/>
            <a:ext cx="214313" cy="273050"/>
          </a:xfrm>
          <a:prstGeom prst="rect">
            <a:avLst/>
          </a:prstGeom>
        </p:spPr>
        <p:txBody>
          <a:bodyPr vert="horz" lIns="0" tIns="0" rIns="0" bIns="0" rtlCol="0" anchor="t"/>
          <a:lstStyle>
            <a:defPPr>
              <a:defRPr lang="en-US"/>
            </a:defPPr>
            <a:lvl1pPr marL="0" algn="l" defTabSz="457200" rtl="0" eaLnBrk="1" latinLnBrk="0" hangingPunct="1">
              <a:defRPr lang="en-US" sz="800" kern="1200" smtClean="0">
                <a:solidFill>
                  <a:schemeClr val="bg1">
                    <a:lumMod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0FBB8BA-9C6A-4A48-A369-70FBD2FA98DA}" type="slidenum">
              <a:rPr lang="uk-UA" smtClean="0"/>
              <a:pPr/>
              <a:t>25</a:t>
            </a:fld>
            <a:endParaRPr lang="en-US" dirty="0">
              <a:solidFill>
                <a:schemeClr val="bg1">
                  <a:lumMod val="50000"/>
                </a:schemeClr>
              </a:solidFill>
            </a:endParaRPr>
          </a:p>
        </p:txBody>
      </p:sp>
      <p:sp>
        <p:nvSpPr>
          <p:cNvPr id="7" name="Text Placeholder 3">
            <a:extLst>
              <a:ext uri="{FF2B5EF4-FFF2-40B4-BE49-F238E27FC236}">
                <a16:creationId xmlns:a16="http://schemas.microsoft.com/office/drawing/2014/main" id="{1C5CF279-A818-4147-80A2-47ECD9A82F9A}"/>
              </a:ext>
            </a:extLst>
          </p:cNvPr>
          <p:cNvSpPr txBox="1">
            <a:spLocks/>
          </p:cNvSpPr>
          <p:nvPr/>
        </p:nvSpPr>
        <p:spPr>
          <a:xfrm>
            <a:off x="8680552" y="1804737"/>
            <a:ext cx="3351028" cy="3104147"/>
          </a:xfrm>
          <a:prstGeom prst="rect">
            <a:avLst/>
          </a:prstGeom>
        </p:spPr>
        <p:txBody>
          <a:bodyPr vert="horz" lIns="91440" tIns="45720" rIns="91440" bIns="45720" rtlCol="0">
            <a:normAutofit/>
          </a:bodyPr>
          <a:lst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0" indent="0">
              <a:buFont typeface="Arial"/>
              <a:buNone/>
            </a:pPr>
            <a:endParaRPr lang="en-US" sz="2000" b="1" dirty="0">
              <a:solidFill>
                <a:schemeClr val="bg1"/>
              </a:solidFill>
            </a:endParaRPr>
          </a:p>
        </p:txBody>
      </p:sp>
    </p:spTree>
    <p:extLst>
      <p:ext uri="{BB962C8B-B14F-4D97-AF65-F5344CB8AC3E}">
        <p14:creationId xmlns:p14="http://schemas.microsoft.com/office/powerpoint/2010/main" val="18254838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7D380-D8AD-4AE1-BF99-C76C1D220EBA}"/>
              </a:ext>
            </a:extLst>
          </p:cNvPr>
          <p:cNvSpPr>
            <a:spLocks noGrp="1"/>
          </p:cNvSpPr>
          <p:nvPr>
            <p:ph type="title"/>
          </p:nvPr>
        </p:nvSpPr>
        <p:spPr/>
        <p:txBody>
          <a:bodyPr/>
          <a:lstStyle/>
          <a:p>
            <a:r>
              <a:rPr lang="en-US" dirty="0"/>
              <a:t>SAS 145</a:t>
            </a:r>
          </a:p>
        </p:txBody>
      </p:sp>
      <p:sp>
        <p:nvSpPr>
          <p:cNvPr id="3" name="Text Placeholder 2">
            <a:extLst>
              <a:ext uri="{FF2B5EF4-FFF2-40B4-BE49-F238E27FC236}">
                <a16:creationId xmlns:a16="http://schemas.microsoft.com/office/drawing/2014/main" id="{C1017428-62DD-40C8-829C-55A841762B78}"/>
              </a:ext>
            </a:extLst>
          </p:cNvPr>
          <p:cNvSpPr>
            <a:spLocks noGrp="1"/>
          </p:cNvSpPr>
          <p:nvPr>
            <p:ph idx="1"/>
          </p:nvPr>
        </p:nvSpPr>
        <p:spPr/>
        <p:txBody>
          <a:bodyPr/>
          <a:lstStyle/>
          <a:p>
            <a:r>
              <a:rPr lang="en-US" dirty="0"/>
              <a:t>Major areas of revision are</a:t>
            </a:r>
          </a:p>
          <a:p>
            <a:pPr lvl="1"/>
            <a:r>
              <a:rPr lang="en-US" sz="2000" dirty="0">
                <a:solidFill>
                  <a:schemeClr val="tx1"/>
                </a:solidFill>
              </a:rPr>
              <a:t>Concept of </a:t>
            </a:r>
            <a:r>
              <a:rPr lang="en-US" sz="2000" dirty="0">
                <a:solidFill>
                  <a:srgbClr val="7030A0"/>
                </a:solidFill>
              </a:rPr>
              <a:t>spectrum of risk</a:t>
            </a:r>
          </a:p>
          <a:p>
            <a:pPr lvl="1"/>
            <a:endParaRPr lang="en-US" dirty="0"/>
          </a:p>
          <a:p>
            <a:pPr lvl="1"/>
            <a:endParaRPr lang="en-US" dirty="0"/>
          </a:p>
          <a:p>
            <a:pPr lvl="1"/>
            <a:endParaRPr lang="en-US" dirty="0"/>
          </a:p>
          <a:p>
            <a:pPr lvl="1"/>
            <a:endParaRPr lang="en-US" dirty="0"/>
          </a:p>
          <a:p>
            <a:pPr lvl="1"/>
            <a:endParaRPr lang="en-US" dirty="0"/>
          </a:p>
          <a:p>
            <a:pPr lvl="1"/>
            <a:r>
              <a:rPr lang="en-US" dirty="0"/>
              <a:t>Amended definition of </a:t>
            </a:r>
            <a:r>
              <a:rPr lang="en-US" dirty="0">
                <a:solidFill>
                  <a:srgbClr val="7030A0"/>
                </a:solidFill>
              </a:rPr>
              <a:t>significant risks</a:t>
            </a:r>
          </a:p>
        </p:txBody>
      </p:sp>
      <p:sp>
        <p:nvSpPr>
          <p:cNvPr id="4" name="Text Placeholder 3">
            <a:extLst>
              <a:ext uri="{FF2B5EF4-FFF2-40B4-BE49-F238E27FC236}">
                <a16:creationId xmlns:a16="http://schemas.microsoft.com/office/drawing/2014/main" id="{2A282D0D-C37A-4134-B9F4-B23480EDE432}"/>
              </a:ext>
            </a:extLst>
          </p:cNvPr>
          <p:cNvSpPr>
            <a:spLocks noGrp="1"/>
          </p:cNvSpPr>
          <p:nvPr>
            <p:ph type="body" sz="quarter" idx="4294967295"/>
          </p:nvPr>
        </p:nvSpPr>
        <p:spPr>
          <a:xfrm>
            <a:off x="8095128" y="547688"/>
            <a:ext cx="4096871" cy="5718175"/>
          </a:xfrm>
        </p:spPr>
        <p:txBody>
          <a:bodyPr>
            <a:normAutofit lnSpcReduction="10000"/>
          </a:bodyPr>
          <a:lstStyle/>
          <a:p>
            <a:pPr marL="0" indent="0">
              <a:buNone/>
            </a:pPr>
            <a:r>
              <a:rPr lang="en-US" sz="2000" dirty="0">
                <a:solidFill>
                  <a:schemeClr val="bg1"/>
                </a:solidFill>
              </a:rPr>
              <a:t>Significant risk: </a:t>
            </a:r>
          </a:p>
          <a:p>
            <a:pPr marL="0" indent="0">
              <a:buNone/>
            </a:pPr>
            <a:r>
              <a:rPr lang="en-US" sz="2000" dirty="0">
                <a:solidFill>
                  <a:schemeClr val="bg1"/>
                </a:solidFill>
              </a:rPr>
              <a:t>An identified risk of material misstatement: </a:t>
            </a:r>
          </a:p>
          <a:p>
            <a:r>
              <a:rPr lang="en-US" sz="2000" dirty="0">
                <a:solidFill>
                  <a:schemeClr val="bg1"/>
                </a:solidFill>
              </a:rPr>
              <a:t>For which the assessment of inherent risk is close to the upper end of the spectrum of inherent risk due to the degree to which inherent risk factors affect the combination of the likelihood of a misstatement occurring and the magnitude of the potential misstatement should that misstatement occur; or</a:t>
            </a:r>
          </a:p>
          <a:p>
            <a:r>
              <a:rPr lang="en-US" sz="2000" dirty="0">
                <a:solidFill>
                  <a:schemeClr val="bg1"/>
                </a:solidFill>
              </a:rPr>
              <a:t>That is to be treated as a significant risk in accordance with the requirements of other AU-C sections. 	</a:t>
            </a:r>
          </a:p>
        </p:txBody>
      </p:sp>
      <p:graphicFrame>
        <p:nvGraphicFramePr>
          <p:cNvPr id="9" name="Diagram 8">
            <a:extLst>
              <a:ext uri="{FF2B5EF4-FFF2-40B4-BE49-F238E27FC236}">
                <a16:creationId xmlns:a16="http://schemas.microsoft.com/office/drawing/2014/main" id="{74A317E3-ECCF-4E5C-A3F2-5FC86A2354C0}"/>
              </a:ext>
            </a:extLst>
          </p:cNvPr>
          <p:cNvGraphicFramePr/>
          <p:nvPr/>
        </p:nvGraphicFramePr>
        <p:xfrm>
          <a:off x="1422679" y="2783542"/>
          <a:ext cx="4673321" cy="22937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487956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pPr marL="0" indent="0">
              <a:buNone/>
            </a:pPr>
            <a:endParaRPr lang="en-US" dirty="0"/>
          </a:p>
          <a:p>
            <a:pPr marL="0" indent="0">
              <a:buNone/>
            </a:pPr>
            <a:endParaRPr lang="en-US" dirty="0"/>
          </a:p>
        </p:txBody>
      </p:sp>
      <p:sp>
        <p:nvSpPr>
          <p:cNvPr id="3" name="Title 2">
            <a:extLst>
              <a:ext uri="{FF2B5EF4-FFF2-40B4-BE49-F238E27FC236}">
                <a16:creationId xmlns:a16="http://schemas.microsoft.com/office/drawing/2014/main" id="{ECD8514A-078F-4833-9564-C9BFDB817213}"/>
              </a:ext>
            </a:extLst>
          </p:cNvPr>
          <p:cNvSpPr>
            <a:spLocks noGrp="1"/>
          </p:cNvSpPr>
          <p:nvPr>
            <p:ph type="title" idx="4294967295"/>
          </p:nvPr>
        </p:nvSpPr>
        <p:spPr>
          <a:xfrm>
            <a:off x="742950" y="2276475"/>
            <a:ext cx="8299450" cy="2047875"/>
          </a:xfrm>
        </p:spPr>
        <p:txBody>
          <a:bodyPr>
            <a:normAutofit fontScale="90000"/>
          </a:bodyPr>
          <a:lstStyle/>
          <a:p>
            <a:pPr marL="0" indent="0"/>
            <a:r>
              <a:rPr lang="en-US" sz="4000" dirty="0">
                <a:solidFill>
                  <a:schemeClr val="bg1"/>
                </a:solidFill>
              </a:rPr>
              <a:t>Exposure drafts,</a:t>
            </a:r>
            <a:br>
              <a:rPr lang="en-US" sz="4000" dirty="0">
                <a:solidFill>
                  <a:schemeClr val="bg1"/>
                </a:solidFill>
              </a:rPr>
            </a:br>
            <a:r>
              <a:rPr lang="en-US" sz="4000" dirty="0">
                <a:solidFill>
                  <a:schemeClr val="bg1"/>
                </a:solidFill>
              </a:rPr>
              <a:t>Strategy and workplan</a:t>
            </a:r>
            <a:br>
              <a:rPr lang="en-US" dirty="0"/>
            </a:br>
            <a:endParaRPr lang="en-US" dirty="0"/>
          </a:p>
        </p:txBody>
      </p:sp>
    </p:spTree>
    <p:extLst>
      <p:ext uri="{BB962C8B-B14F-4D97-AF65-F5344CB8AC3E}">
        <p14:creationId xmlns:p14="http://schemas.microsoft.com/office/powerpoint/2010/main" val="551927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Proposed Statements on Quality Management Standards</a:t>
            </a:r>
          </a:p>
        </p:txBody>
      </p:sp>
      <p:sp>
        <p:nvSpPr>
          <p:cNvPr id="3" name="Text Placeholder 2"/>
          <p:cNvSpPr>
            <a:spLocks noGrp="1"/>
          </p:cNvSpPr>
          <p:nvPr>
            <p:ph sz="quarter" idx="14"/>
          </p:nvPr>
        </p:nvSpPr>
        <p:spPr>
          <a:xfrm>
            <a:off x="781193" y="1524169"/>
            <a:ext cx="6062417" cy="3673656"/>
          </a:xfrm>
        </p:spPr>
        <p:txBody>
          <a:bodyPr vert="horz" lIns="0" tIns="0" rIns="0" bIns="0" rtlCol="0" anchor="t">
            <a:normAutofit lnSpcReduction="10000"/>
          </a:bodyPr>
          <a:lstStyle/>
          <a:p>
            <a:pPr marL="380990" indent="-380990">
              <a:spcBef>
                <a:spcPts val="0"/>
              </a:spcBef>
            </a:pPr>
            <a:r>
              <a:rPr lang="en-US" sz="2133" dirty="0"/>
              <a:t>Proposed Statement on </a:t>
            </a:r>
            <a:r>
              <a:rPr lang="en-US" sz="2133" dirty="0">
                <a:solidFill>
                  <a:schemeClr val="tx2"/>
                </a:solidFill>
              </a:rPr>
              <a:t>Quality Management  Standards (</a:t>
            </a:r>
            <a:r>
              <a:rPr lang="en-US" sz="2133" dirty="0"/>
              <a:t>SQMS) 1, </a:t>
            </a:r>
            <a:r>
              <a:rPr lang="en-US" sz="2133" i="1" dirty="0"/>
              <a:t>A Firm’s System of Quality </a:t>
            </a:r>
            <a:r>
              <a:rPr lang="en-US" sz="2133" i="1" dirty="0">
                <a:solidFill>
                  <a:schemeClr val="tx2"/>
                </a:solidFill>
              </a:rPr>
              <a:t>Management</a:t>
            </a:r>
            <a:r>
              <a:rPr lang="en-US" sz="2133" i="1" dirty="0"/>
              <a:t>  </a:t>
            </a:r>
            <a:endParaRPr lang="en-US" dirty="0"/>
          </a:p>
          <a:p>
            <a:pPr marL="380990" indent="-380990">
              <a:spcBef>
                <a:spcPts val="0"/>
              </a:spcBef>
            </a:pPr>
            <a:r>
              <a:rPr lang="en-US" sz="2133" dirty="0"/>
              <a:t>Proposed SQMS 2, </a:t>
            </a:r>
            <a:r>
              <a:rPr lang="en-US" sz="2133" i="1" dirty="0"/>
              <a:t>Engagement Quality Reviews </a:t>
            </a:r>
            <a:r>
              <a:rPr lang="en-US" sz="2133" dirty="0">
                <a:solidFill>
                  <a:schemeClr val="tx2"/>
                </a:solidFill>
              </a:rPr>
              <a:t>(New!)</a:t>
            </a:r>
            <a:endParaRPr lang="en-US" sz="2133" dirty="0">
              <a:solidFill>
                <a:schemeClr val="tx2"/>
              </a:solidFill>
              <a:cs typeface="Arial" panose="020B0604020202020204"/>
            </a:endParaRPr>
          </a:p>
          <a:p>
            <a:pPr marL="380990" indent="-380990">
              <a:spcBef>
                <a:spcPts val="0"/>
              </a:spcBef>
            </a:pPr>
            <a:r>
              <a:rPr lang="en-US" sz="2133" dirty="0"/>
              <a:t>Proposed SAS, </a:t>
            </a:r>
            <a:r>
              <a:rPr lang="en-US" sz="2133" i="1" dirty="0"/>
              <a:t>Quality</a:t>
            </a:r>
            <a:r>
              <a:rPr lang="en-US" sz="2133" i="1" dirty="0">
                <a:solidFill>
                  <a:schemeClr val="tx2"/>
                </a:solidFill>
              </a:rPr>
              <a:t> Management </a:t>
            </a:r>
            <a:r>
              <a:rPr lang="en-US" sz="2133" i="1" dirty="0"/>
              <a:t>for Engagements Performed in Accordance with Generally Accepted Auditing Standards</a:t>
            </a:r>
            <a:endParaRPr lang="en-US" sz="2133" i="1" dirty="0">
              <a:cs typeface="Arial" panose="020B0604020202020204"/>
            </a:endParaRPr>
          </a:p>
          <a:p>
            <a:pPr marL="380990" indent="-380990">
              <a:spcBef>
                <a:spcPts val="0"/>
              </a:spcBef>
            </a:pPr>
            <a:r>
              <a:rPr lang="en-US" sz="2133" dirty="0"/>
              <a:t>Related conforming amendments</a:t>
            </a:r>
            <a:endParaRPr lang="en-US" sz="2133" dirty="0">
              <a:cs typeface="Arial" panose="020B0604020202020204"/>
            </a:endParaRPr>
          </a:p>
          <a:p>
            <a:endParaRPr lang="en-US" b="1" dirty="0">
              <a:solidFill>
                <a:schemeClr val="tx2"/>
              </a:solidFill>
              <a:cs typeface="Arial" panose="020B0604020202020204"/>
            </a:endParaRPr>
          </a:p>
        </p:txBody>
      </p:sp>
      <p:grpSp>
        <p:nvGrpSpPr>
          <p:cNvPr id="4" name="Group 3">
            <a:extLst>
              <a:ext uri="{FF2B5EF4-FFF2-40B4-BE49-F238E27FC236}">
                <a16:creationId xmlns:a16="http://schemas.microsoft.com/office/drawing/2014/main" id="{0DA1FAD7-B031-48E3-8108-83D9BCCA78A1}"/>
              </a:ext>
            </a:extLst>
          </p:cNvPr>
          <p:cNvGrpSpPr/>
          <p:nvPr/>
        </p:nvGrpSpPr>
        <p:grpSpPr>
          <a:xfrm>
            <a:off x="7046440" y="1524168"/>
            <a:ext cx="5191696" cy="4811608"/>
            <a:chOff x="0" y="0"/>
            <a:chExt cx="3893772" cy="3608832"/>
          </a:xfrm>
        </p:grpSpPr>
        <p:sp>
          <p:nvSpPr>
            <p:cNvPr id="5" name="Shape 11822">
              <a:extLst>
                <a:ext uri="{FF2B5EF4-FFF2-40B4-BE49-F238E27FC236}">
                  <a16:creationId xmlns:a16="http://schemas.microsoft.com/office/drawing/2014/main" id="{4882D1C0-FF94-49A5-A9FC-76A9B3372417}"/>
                </a:ext>
              </a:extLst>
            </p:cNvPr>
            <p:cNvSpPr/>
            <p:nvPr/>
          </p:nvSpPr>
          <p:spPr>
            <a:xfrm>
              <a:off x="1809750" y="1803654"/>
              <a:ext cx="460248" cy="1804416"/>
            </a:xfrm>
            <a:custGeom>
              <a:avLst/>
              <a:gdLst/>
              <a:ahLst/>
              <a:cxnLst/>
              <a:rect l="0" t="0" r="0" b="0"/>
              <a:pathLst>
                <a:path w="460248" h="1804416">
                  <a:moveTo>
                    <a:pt x="0" y="0"/>
                  </a:moveTo>
                  <a:lnTo>
                    <a:pt x="460248" y="0"/>
                  </a:lnTo>
                  <a:lnTo>
                    <a:pt x="460248" y="1804416"/>
                  </a:lnTo>
                  <a:lnTo>
                    <a:pt x="0" y="1804416"/>
                  </a:lnTo>
                  <a:lnTo>
                    <a:pt x="0" y="0"/>
                  </a:lnTo>
                </a:path>
              </a:pathLst>
            </a:custGeom>
            <a:ln w="0" cap="flat">
              <a:miter lim="127000"/>
            </a:ln>
          </p:spPr>
          <p:style>
            <a:lnRef idx="0">
              <a:srgbClr val="000000">
                <a:alpha val="0"/>
              </a:srgbClr>
            </a:lnRef>
            <a:fillRef idx="1">
              <a:srgbClr val="002060"/>
            </a:fillRef>
            <a:effectRef idx="0">
              <a:scrgbClr r="0" g="0" b="0"/>
            </a:effectRef>
            <a:fontRef idx="none"/>
          </p:style>
          <p:txBody>
            <a:bodyPr/>
            <a:lstStyle/>
            <a:p>
              <a:endParaRPr lang="en-US" sz="2400" dirty="0"/>
            </a:p>
          </p:txBody>
        </p:sp>
        <p:sp>
          <p:nvSpPr>
            <p:cNvPr id="6" name="Shape 394">
              <a:extLst>
                <a:ext uri="{FF2B5EF4-FFF2-40B4-BE49-F238E27FC236}">
                  <a16:creationId xmlns:a16="http://schemas.microsoft.com/office/drawing/2014/main" id="{4C48F1D1-CAAA-4173-9B38-CC2A435BFEFA}"/>
                </a:ext>
              </a:extLst>
            </p:cNvPr>
            <p:cNvSpPr/>
            <p:nvPr/>
          </p:nvSpPr>
          <p:spPr>
            <a:xfrm>
              <a:off x="0" y="0"/>
              <a:ext cx="1869948" cy="2170176"/>
            </a:xfrm>
            <a:custGeom>
              <a:avLst/>
              <a:gdLst/>
              <a:ahLst/>
              <a:cxnLst/>
              <a:rect l="0" t="0" r="0" b="0"/>
              <a:pathLst>
                <a:path w="1869948" h="2170176">
                  <a:moveTo>
                    <a:pt x="0" y="0"/>
                  </a:moveTo>
                  <a:lnTo>
                    <a:pt x="1869948" y="0"/>
                  </a:lnTo>
                  <a:lnTo>
                    <a:pt x="1869948" y="792226"/>
                  </a:lnTo>
                  <a:lnTo>
                    <a:pt x="1867281" y="801497"/>
                  </a:lnTo>
                  <a:lnTo>
                    <a:pt x="1865630" y="809879"/>
                  </a:lnTo>
                  <a:lnTo>
                    <a:pt x="1861312" y="815721"/>
                  </a:lnTo>
                  <a:lnTo>
                    <a:pt x="1856867" y="820801"/>
                  </a:lnTo>
                  <a:lnTo>
                    <a:pt x="1853438" y="824992"/>
                  </a:lnTo>
                  <a:lnTo>
                    <a:pt x="1847342" y="827405"/>
                  </a:lnTo>
                  <a:lnTo>
                    <a:pt x="1842135" y="829183"/>
                  </a:lnTo>
                  <a:lnTo>
                    <a:pt x="1829054" y="829183"/>
                  </a:lnTo>
                  <a:lnTo>
                    <a:pt x="1822958" y="826643"/>
                  </a:lnTo>
                  <a:lnTo>
                    <a:pt x="1816100" y="822452"/>
                  </a:lnTo>
                  <a:lnTo>
                    <a:pt x="1810893" y="816483"/>
                  </a:lnTo>
                  <a:lnTo>
                    <a:pt x="1803908" y="809879"/>
                  </a:lnTo>
                  <a:lnTo>
                    <a:pt x="1797812" y="801497"/>
                  </a:lnTo>
                  <a:lnTo>
                    <a:pt x="1792605" y="792226"/>
                  </a:lnTo>
                  <a:lnTo>
                    <a:pt x="1785620" y="781304"/>
                  </a:lnTo>
                  <a:lnTo>
                    <a:pt x="1776984" y="768731"/>
                  </a:lnTo>
                  <a:lnTo>
                    <a:pt x="1763903" y="755269"/>
                  </a:lnTo>
                  <a:lnTo>
                    <a:pt x="1755140" y="748538"/>
                  </a:lnTo>
                  <a:lnTo>
                    <a:pt x="1747393" y="741807"/>
                  </a:lnTo>
                  <a:lnTo>
                    <a:pt x="1736979" y="735965"/>
                  </a:lnTo>
                  <a:lnTo>
                    <a:pt x="1725676" y="730885"/>
                  </a:lnTo>
                  <a:lnTo>
                    <a:pt x="1713484" y="725043"/>
                  </a:lnTo>
                  <a:lnTo>
                    <a:pt x="1700403" y="722503"/>
                  </a:lnTo>
                  <a:lnTo>
                    <a:pt x="1686560" y="720090"/>
                  </a:lnTo>
                  <a:lnTo>
                    <a:pt x="1670812" y="718312"/>
                  </a:lnTo>
                  <a:lnTo>
                    <a:pt x="1652651" y="720090"/>
                  </a:lnTo>
                  <a:lnTo>
                    <a:pt x="1635252" y="722503"/>
                  </a:lnTo>
                  <a:lnTo>
                    <a:pt x="1618742" y="728472"/>
                  </a:lnTo>
                  <a:lnTo>
                    <a:pt x="1603121" y="735203"/>
                  </a:lnTo>
                  <a:lnTo>
                    <a:pt x="1587373" y="744347"/>
                  </a:lnTo>
                  <a:lnTo>
                    <a:pt x="1572641" y="753618"/>
                  </a:lnTo>
                  <a:lnTo>
                    <a:pt x="1560449" y="766191"/>
                  </a:lnTo>
                  <a:lnTo>
                    <a:pt x="1547368" y="779653"/>
                  </a:lnTo>
                  <a:lnTo>
                    <a:pt x="1536065" y="794766"/>
                  </a:lnTo>
                  <a:lnTo>
                    <a:pt x="1526540" y="811530"/>
                  </a:lnTo>
                  <a:lnTo>
                    <a:pt x="1517904" y="829183"/>
                  </a:lnTo>
                  <a:lnTo>
                    <a:pt x="1509141" y="846709"/>
                  </a:lnTo>
                  <a:lnTo>
                    <a:pt x="1503934" y="866013"/>
                  </a:lnTo>
                  <a:lnTo>
                    <a:pt x="1499616" y="886206"/>
                  </a:lnTo>
                  <a:lnTo>
                    <a:pt x="1496949" y="907161"/>
                  </a:lnTo>
                  <a:lnTo>
                    <a:pt x="1496949" y="929005"/>
                  </a:lnTo>
                  <a:lnTo>
                    <a:pt x="1496949" y="949198"/>
                  </a:lnTo>
                  <a:lnTo>
                    <a:pt x="1499616" y="970915"/>
                  </a:lnTo>
                  <a:lnTo>
                    <a:pt x="1503934" y="990219"/>
                  </a:lnTo>
                  <a:lnTo>
                    <a:pt x="1509141" y="1009523"/>
                  </a:lnTo>
                  <a:lnTo>
                    <a:pt x="1517904" y="1028065"/>
                  </a:lnTo>
                  <a:lnTo>
                    <a:pt x="1526540" y="1046480"/>
                  </a:lnTo>
                  <a:lnTo>
                    <a:pt x="1536065" y="1061593"/>
                  </a:lnTo>
                  <a:lnTo>
                    <a:pt x="1547368" y="1075817"/>
                  </a:lnTo>
                  <a:lnTo>
                    <a:pt x="1560449" y="1090168"/>
                  </a:lnTo>
                  <a:lnTo>
                    <a:pt x="1572641" y="1101852"/>
                  </a:lnTo>
                  <a:lnTo>
                    <a:pt x="1587373" y="1112774"/>
                  </a:lnTo>
                  <a:lnTo>
                    <a:pt x="1603121" y="1121156"/>
                  </a:lnTo>
                  <a:lnTo>
                    <a:pt x="1618742" y="1127887"/>
                  </a:lnTo>
                  <a:lnTo>
                    <a:pt x="1635252" y="1133729"/>
                  </a:lnTo>
                  <a:lnTo>
                    <a:pt x="1652651" y="1136269"/>
                  </a:lnTo>
                  <a:lnTo>
                    <a:pt x="1670812" y="1137920"/>
                  </a:lnTo>
                  <a:lnTo>
                    <a:pt x="1686560" y="1137920"/>
                  </a:lnTo>
                  <a:lnTo>
                    <a:pt x="1700403" y="1134618"/>
                  </a:lnTo>
                  <a:lnTo>
                    <a:pt x="1713484" y="1131189"/>
                  </a:lnTo>
                  <a:lnTo>
                    <a:pt x="1725676" y="1126998"/>
                  </a:lnTo>
                  <a:lnTo>
                    <a:pt x="1736979" y="1121156"/>
                  </a:lnTo>
                  <a:lnTo>
                    <a:pt x="1747393" y="1114425"/>
                  </a:lnTo>
                  <a:lnTo>
                    <a:pt x="1755140" y="1107694"/>
                  </a:lnTo>
                  <a:lnTo>
                    <a:pt x="1763903" y="1101090"/>
                  </a:lnTo>
                  <a:lnTo>
                    <a:pt x="1776984" y="1086739"/>
                  </a:lnTo>
                  <a:lnTo>
                    <a:pt x="1785620" y="1075817"/>
                  </a:lnTo>
                  <a:lnTo>
                    <a:pt x="1792605" y="1064133"/>
                  </a:lnTo>
                  <a:lnTo>
                    <a:pt x="1797812" y="1055751"/>
                  </a:lnTo>
                  <a:lnTo>
                    <a:pt x="1803908" y="1047369"/>
                  </a:lnTo>
                  <a:lnTo>
                    <a:pt x="1810893" y="1040638"/>
                  </a:lnTo>
                  <a:lnTo>
                    <a:pt x="1816100" y="1035558"/>
                  </a:lnTo>
                  <a:lnTo>
                    <a:pt x="1822958" y="1031367"/>
                  </a:lnTo>
                  <a:lnTo>
                    <a:pt x="1829054" y="1028065"/>
                  </a:lnTo>
                  <a:lnTo>
                    <a:pt x="1836039" y="1027176"/>
                  </a:lnTo>
                  <a:lnTo>
                    <a:pt x="1842135" y="1027176"/>
                  </a:lnTo>
                  <a:lnTo>
                    <a:pt x="1847342" y="1028065"/>
                  </a:lnTo>
                  <a:lnTo>
                    <a:pt x="1853438" y="1031367"/>
                  </a:lnTo>
                  <a:lnTo>
                    <a:pt x="1856867" y="1035558"/>
                  </a:lnTo>
                  <a:lnTo>
                    <a:pt x="1861312" y="1040638"/>
                  </a:lnTo>
                  <a:lnTo>
                    <a:pt x="1865630" y="1047369"/>
                  </a:lnTo>
                  <a:lnTo>
                    <a:pt x="1867281" y="1055751"/>
                  </a:lnTo>
                  <a:lnTo>
                    <a:pt x="1869948" y="1064895"/>
                  </a:lnTo>
                  <a:lnTo>
                    <a:pt x="1869948" y="1075055"/>
                  </a:lnTo>
                  <a:lnTo>
                    <a:pt x="1869948" y="1808480"/>
                  </a:lnTo>
                  <a:lnTo>
                    <a:pt x="1352677" y="1808480"/>
                  </a:lnTo>
                  <a:lnTo>
                    <a:pt x="1352677" y="1809369"/>
                  </a:lnTo>
                  <a:lnTo>
                    <a:pt x="1103249" y="1809369"/>
                  </a:lnTo>
                  <a:lnTo>
                    <a:pt x="1095375" y="1811020"/>
                  </a:lnTo>
                  <a:lnTo>
                    <a:pt x="1086612" y="1813560"/>
                  </a:lnTo>
                  <a:lnTo>
                    <a:pt x="1079754" y="1817751"/>
                  </a:lnTo>
                  <a:lnTo>
                    <a:pt x="1073658" y="1821942"/>
                  </a:lnTo>
                  <a:lnTo>
                    <a:pt x="1069340" y="1826133"/>
                  </a:lnTo>
                  <a:lnTo>
                    <a:pt x="1066673" y="1831086"/>
                  </a:lnTo>
                  <a:lnTo>
                    <a:pt x="1064895" y="1837055"/>
                  </a:lnTo>
                  <a:lnTo>
                    <a:pt x="1064895" y="1842008"/>
                  </a:lnTo>
                  <a:lnTo>
                    <a:pt x="1066673" y="1848739"/>
                  </a:lnTo>
                  <a:lnTo>
                    <a:pt x="1069340" y="1854581"/>
                  </a:lnTo>
                  <a:lnTo>
                    <a:pt x="1073658" y="1861312"/>
                  </a:lnTo>
                  <a:lnTo>
                    <a:pt x="1077976" y="1867281"/>
                  </a:lnTo>
                  <a:lnTo>
                    <a:pt x="1084961" y="1873885"/>
                  </a:lnTo>
                  <a:lnTo>
                    <a:pt x="1093597" y="1878965"/>
                  </a:lnTo>
                  <a:lnTo>
                    <a:pt x="1103249" y="1883156"/>
                  </a:lnTo>
                  <a:lnTo>
                    <a:pt x="1116203" y="1889887"/>
                  </a:lnTo>
                  <a:lnTo>
                    <a:pt x="1127506" y="1899920"/>
                  </a:lnTo>
                  <a:lnTo>
                    <a:pt x="1141476" y="1911731"/>
                  </a:lnTo>
                  <a:lnTo>
                    <a:pt x="1148334" y="1920113"/>
                  </a:lnTo>
                  <a:lnTo>
                    <a:pt x="1155319" y="1928495"/>
                  </a:lnTo>
                  <a:lnTo>
                    <a:pt x="1163193" y="1937766"/>
                  </a:lnTo>
                  <a:lnTo>
                    <a:pt x="1168400" y="1948688"/>
                  </a:lnTo>
                  <a:lnTo>
                    <a:pt x="1172718" y="1959483"/>
                  </a:lnTo>
                  <a:lnTo>
                    <a:pt x="1177036" y="1972945"/>
                  </a:lnTo>
                  <a:lnTo>
                    <a:pt x="1178814" y="1987169"/>
                  </a:lnTo>
                  <a:lnTo>
                    <a:pt x="1179703" y="2002282"/>
                  </a:lnTo>
                  <a:lnTo>
                    <a:pt x="1178814" y="2018284"/>
                  </a:lnTo>
                  <a:lnTo>
                    <a:pt x="1175385" y="2035937"/>
                  </a:lnTo>
                  <a:lnTo>
                    <a:pt x="1170178" y="2051050"/>
                  </a:lnTo>
                  <a:lnTo>
                    <a:pt x="1163193" y="2067814"/>
                  </a:lnTo>
                  <a:lnTo>
                    <a:pt x="1152779" y="2082927"/>
                  </a:lnTo>
                  <a:lnTo>
                    <a:pt x="1143127" y="2096389"/>
                  </a:lnTo>
                  <a:lnTo>
                    <a:pt x="1130173" y="2108962"/>
                  </a:lnTo>
                  <a:lnTo>
                    <a:pt x="1116203" y="2120646"/>
                  </a:lnTo>
                  <a:lnTo>
                    <a:pt x="1100582" y="2131568"/>
                  </a:lnTo>
                  <a:lnTo>
                    <a:pt x="1084072" y="2141601"/>
                  </a:lnTo>
                  <a:lnTo>
                    <a:pt x="1066673" y="2149221"/>
                  </a:lnTo>
                  <a:lnTo>
                    <a:pt x="1046734" y="2155952"/>
                  </a:lnTo>
                  <a:lnTo>
                    <a:pt x="1026668" y="2163445"/>
                  </a:lnTo>
                  <a:lnTo>
                    <a:pt x="1005840" y="2166874"/>
                  </a:lnTo>
                  <a:lnTo>
                    <a:pt x="985012" y="2168525"/>
                  </a:lnTo>
                  <a:lnTo>
                    <a:pt x="963168" y="2170176"/>
                  </a:lnTo>
                  <a:lnTo>
                    <a:pt x="940562" y="2168525"/>
                  </a:lnTo>
                  <a:lnTo>
                    <a:pt x="919734" y="2166874"/>
                  </a:lnTo>
                  <a:lnTo>
                    <a:pt x="898017" y="2163445"/>
                  </a:lnTo>
                  <a:lnTo>
                    <a:pt x="878840" y="2155952"/>
                  </a:lnTo>
                  <a:lnTo>
                    <a:pt x="858901" y="2149221"/>
                  </a:lnTo>
                  <a:lnTo>
                    <a:pt x="841502" y="2141601"/>
                  </a:lnTo>
                  <a:lnTo>
                    <a:pt x="824992" y="2131568"/>
                  </a:lnTo>
                  <a:lnTo>
                    <a:pt x="809371" y="2120646"/>
                  </a:lnTo>
                  <a:lnTo>
                    <a:pt x="795401" y="2108962"/>
                  </a:lnTo>
                  <a:lnTo>
                    <a:pt x="782447" y="2096389"/>
                  </a:lnTo>
                  <a:lnTo>
                    <a:pt x="772795" y="2082927"/>
                  </a:lnTo>
                  <a:lnTo>
                    <a:pt x="762381" y="2067814"/>
                  </a:lnTo>
                  <a:lnTo>
                    <a:pt x="755396" y="2051050"/>
                  </a:lnTo>
                  <a:lnTo>
                    <a:pt x="750189" y="2035937"/>
                  </a:lnTo>
                  <a:lnTo>
                    <a:pt x="746760" y="2018284"/>
                  </a:lnTo>
                  <a:lnTo>
                    <a:pt x="745871" y="2002282"/>
                  </a:lnTo>
                  <a:lnTo>
                    <a:pt x="746760" y="1987169"/>
                  </a:lnTo>
                  <a:lnTo>
                    <a:pt x="748538" y="1972945"/>
                  </a:lnTo>
                  <a:lnTo>
                    <a:pt x="752856" y="1959483"/>
                  </a:lnTo>
                  <a:lnTo>
                    <a:pt x="757174" y="1948688"/>
                  </a:lnTo>
                  <a:lnTo>
                    <a:pt x="764159" y="1937766"/>
                  </a:lnTo>
                  <a:lnTo>
                    <a:pt x="769366" y="1928495"/>
                  </a:lnTo>
                  <a:lnTo>
                    <a:pt x="776351" y="1920113"/>
                  </a:lnTo>
                  <a:lnTo>
                    <a:pt x="784098" y="1911731"/>
                  </a:lnTo>
                  <a:lnTo>
                    <a:pt x="798068" y="1899920"/>
                  </a:lnTo>
                  <a:lnTo>
                    <a:pt x="809371" y="1889887"/>
                  </a:lnTo>
                  <a:lnTo>
                    <a:pt x="822452" y="1883156"/>
                  </a:lnTo>
                  <a:lnTo>
                    <a:pt x="831977" y="1878965"/>
                  </a:lnTo>
                  <a:lnTo>
                    <a:pt x="840613" y="1873885"/>
                  </a:lnTo>
                  <a:lnTo>
                    <a:pt x="847598" y="1867281"/>
                  </a:lnTo>
                  <a:lnTo>
                    <a:pt x="851916" y="1861312"/>
                  </a:lnTo>
                  <a:lnTo>
                    <a:pt x="856361" y="1854581"/>
                  </a:lnTo>
                  <a:lnTo>
                    <a:pt x="858901" y="1848739"/>
                  </a:lnTo>
                  <a:lnTo>
                    <a:pt x="859790" y="1842008"/>
                  </a:lnTo>
                  <a:lnTo>
                    <a:pt x="859790" y="1837055"/>
                  </a:lnTo>
                  <a:lnTo>
                    <a:pt x="858901" y="1831086"/>
                  </a:lnTo>
                  <a:lnTo>
                    <a:pt x="856361" y="1826133"/>
                  </a:lnTo>
                  <a:lnTo>
                    <a:pt x="851916" y="1821942"/>
                  </a:lnTo>
                  <a:lnTo>
                    <a:pt x="845820" y="1817751"/>
                  </a:lnTo>
                  <a:lnTo>
                    <a:pt x="838962" y="1813560"/>
                  </a:lnTo>
                  <a:lnTo>
                    <a:pt x="830199" y="1811020"/>
                  </a:lnTo>
                  <a:lnTo>
                    <a:pt x="822452" y="1809369"/>
                  </a:lnTo>
                  <a:lnTo>
                    <a:pt x="811149" y="1809369"/>
                  </a:lnTo>
                  <a:lnTo>
                    <a:pt x="430276" y="1809369"/>
                  </a:lnTo>
                  <a:lnTo>
                    <a:pt x="430276" y="1808480"/>
                  </a:lnTo>
                  <a:lnTo>
                    <a:pt x="0" y="1808480"/>
                  </a:lnTo>
                  <a:lnTo>
                    <a:pt x="0" y="0"/>
                  </a:lnTo>
                  <a:close/>
                </a:path>
              </a:pathLst>
            </a:custGeom>
            <a:solidFill>
              <a:schemeClr val="tx2">
                <a:lumMod val="40000"/>
                <a:lumOff val="60000"/>
              </a:schemeClr>
            </a:solidFill>
            <a:ln w="0" cap="flat">
              <a:miter lim="127000"/>
            </a:ln>
          </p:spPr>
          <p:style>
            <a:lnRef idx="0">
              <a:srgbClr val="000000">
                <a:alpha val="0"/>
              </a:srgbClr>
            </a:lnRef>
            <a:fillRef idx="1">
              <a:srgbClr val="B9E3FF"/>
            </a:fillRef>
            <a:effectRef idx="0">
              <a:scrgbClr r="0" g="0" b="0"/>
            </a:effectRef>
            <a:fontRef idx="none"/>
          </p:style>
          <p:txBody>
            <a:bodyPr/>
            <a:lstStyle/>
            <a:p>
              <a:endParaRPr lang="en-US" sz="2400" dirty="0"/>
            </a:p>
          </p:txBody>
        </p:sp>
        <p:sp>
          <p:nvSpPr>
            <p:cNvPr id="7" name="Shape 395">
              <a:extLst>
                <a:ext uri="{FF2B5EF4-FFF2-40B4-BE49-F238E27FC236}">
                  <a16:creationId xmlns:a16="http://schemas.microsoft.com/office/drawing/2014/main" id="{8C9E59CD-ACE7-4784-928F-F7BC3E08CC57}"/>
                </a:ext>
              </a:extLst>
            </p:cNvPr>
            <p:cNvSpPr/>
            <p:nvPr/>
          </p:nvSpPr>
          <p:spPr>
            <a:xfrm>
              <a:off x="0" y="0"/>
              <a:ext cx="1869948" cy="2170176"/>
            </a:xfrm>
            <a:custGeom>
              <a:avLst/>
              <a:gdLst/>
              <a:ahLst/>
              <a:cxnLst/>
              <a:rect l="0" t="0" r="0" b="0"/>
              <a:pathLst>
                <a:path w="1869948" h="2170176">
                  <a:moveTo>
                    <a:pt x="1670812" y="718312"/>
                  </a:moveTo>
                  <a:lnTo>
                    <a:pt x="1670812" y="718312"/>
                  </a:lnTo>
                  <a:lnTo>
                    <a:pt x="1686560" y="720090"/>
                  </a:lnTo>
                  <a:lnTo>
                    <a:pt x="1700403" y="722503"/>
                  </a:lnTo>
                  <a:lnTo>
                    <a:pt x="1713484" y="725043"/>
                  </a:lnTo>
                  <a:lnTo>
                    <a:pt x="1725676" y="730885"/>
                  </a:lnTo>
                  <a:lnTo>
                    <a:pt x="1736979" y="735965"/>
                  </a:lnTo>
                  <a:lnTo>
                    <a:pt x="1747393" y="741807"/>
                  </a:lnTo>
                  <a:lnTo>
                    <a:pt x="1755140" y="748538"/>
                  </a:lnTo>
                  <a:lnTo>
                    <a:pt x="1763903" y="755269"/>
                  </a:lnTo>
                  <a:lnTo>
                    <a:pt x="1776984" y="768731"/>
                  </a:lnTo>
                  <a:lnTo>
                    <a:pt x="1785620" y="781304"/>
                  </a:lnTo>
                  <a:lnTo>
                    <a:pt x="1792605" y="792226"/>
                  </a:lnTo>
                  <a:lnTo>
                    <a:pt x="1792605" y="792226"/>
                  </a:lnTo>
                  <a:lnTo>
                    <a:pt x="1797812" y="801497"/>
                  </a:lnTo>
                  <a:lnTo>
                    <a:pt x="1803908" y="809879"/>
                  </a:lnTo>
                  <a:lnTo>
                    <a:pt x="1810893" y="816483"/>
                  </a:lnTo>
                  <a:lnTo>
                    <a:pt x="1816100" y="822452"/>
                  </a:lnTo>
                  <a:lnTo>
                    <a:pt x="1822958" y="826643"/>
                  </a:lnTo>
                  <a:lnTo>
                    <a:pt x="1829054" y="829183"/>
                  </a:lnTo>
                  <a:lnTo>
                    <a:pt x="1842135" y="829183"/>
                  </a:lnTo>
                  <a:lnTo>
                    <a:pt x="1847342" y="827405"/>
                  </a:lnTo>
                  <a:lnTo>
                    <a:pt x="1853438" y="824992"/>
                  </a:lnTo>
                  <a:lnTo>
                    <a:pt x="1856867" y="820801"/>
                  </a:lnTo>
                  <a:lnTo>
                    <a:pt x="1861312" y="815721"/>
                  </a:lnTo>
                  <a:lnTo>
                    <a:pt x="1865630" y="809879"/>
                  </a:lnTo>
                  <a:lnTo>
                    <a:pt x="1867281" y="801497"/>
                  </a:lnTo>
                  <a:lnTo>
                    <a:pt x="1869948" y="792226"/>
                  </a:lnTo>
                  <a:lnTo>
                    <a:pt x="1869948" y="0"/>
                  </a:lnTo>
                  <a:lnTo>
                    <a:pt x="0" y="0"/>
                  </a:lnTo>
                  <a:lnTo>
                    <a:pt x="0" y="1808480"/>
                  </a:lnTo>
                  <a:lnTo>
                    <a:pt x="430276" y="1808480"/>
                  </a:lnTo>
                  <a:lnTo>
                    <a:pt x="430276" y="1809369"/>
                  </a:lnTo>
                  <a:lnTo>
                    <a:pt x="811149" y="1809369"/>
                  </a:lnTo>
                  <a:lnTo>
                    <a:pt x="811149" y="1809369"/>
                  </a:lnTo>
                  <a:lnTo>
                    <a:pt x="822452" y="1809369"/>
                  </a:lnTo>
                  <a:lnTo>
                    <a:pt x="830199" y="1811020"/>
                  </a:lnTo>
                  <a:lnTo>
                    <a:pt x="838962" y="1813560"/>
                  </a:lnTo>
                  <a:lnTo>
                    <a:pt x="845820" y="1817751"/>
                  </a:lnTo>
                  <a:lnTo>
                    <a:pt x="851916" y="1821942"/>
                  </a:lnTo>
                  <a:lnTo>
                    <a:pt x="856361" y="1826133"/>
                  </a:lnTo>
                  <a:lnTo>
                    <a:pt x="858901" y="1831086"/>
                  </a:lnTo>
                  <a:lnTo>
                    <a:pt x="859790" y="1837055"/>
                  </a:lnTo>
                  <a:lnTo>
                    <a:pt x="859790" y="1842008"/>
                  </a:lnTo>
                  <a:lnTo>
                    <a:pt x="858901" y="1848739"/>
                  </a:lnTo>
                  <a:lnTo>
                    <a:pt x="856361" y="1854581"/>
                  </a:lnTo>
                  <a:lnTo>
                    <a:pt x="851916" y="1861312"/>
                  </a:lnTo>
                  <a:lnTo>
                    <a:pt x="847598" y="1867281"/>
                  </a:lnTo>
                  <a:lnTo>
                    <a:pt x="840613" y="1873885"/>
                  </a:lnTo>
                  <a:lnTo>
                    <a:pt x="831977" y="1878965"/>
                  </a:lnTo>
                  <a:lnTo>
                    <a:pt x="822452" y="1883156"/>
                  </a:lnTo>
                  <a:lnTo>
                    <a:pt x="822452" y="1883156"/>
                  </a:lnTo>
                  <a:lnTo>
                    <a:pt x="809371" y="1889887"/>
                  </a:lnTo>
                  <a:lnTo>
                    <a:pt x="798068" y="1899920"/>
                  </a:lnTo>
                  <a:lnTo>
                    <a:pt x="784098" y="1911731"/>
                  </a:lnTo>
                  <a:lnTo>
                    <a:pt x="776351" y="1920113"/>
                  </a:lnTo>
                  <a:lnTo>
                    <a:pt x="769366" y="1928495"/>
                  </a:lnTo>
                  <a:lnTo>
                    <a:pt x="764159" y="1937766"/>
                  </a:lnTo>
                  <a:lnTo>
                    <a:pt x="757174" y="1948688"/>
                  </a:lnTo>
                  <a:lnTo>
                    <a:pt x="752856" y="1959483"/>
                  </a:lnTo>
                  <a:lnTo>
                    <a:pt x="748538" y="1972945"/>
                  </a:lnTo>
                  <a:lnTo>
                    <a:pt x="746760" y="1987169"/>
                  </a:lnTo>
                  <a:lnTo>
                    <a:pt x="745871" y="2002282"/>
                  </a:lnTo>
                  <a:lnTo>
                    <a:pt x="745871" y="2002282"/>
                  </a:lnTo>
                  <a:lnTo>
                    <a:pt x="746760" y="2018284"/>
                  </a:lnTo>
                  <a:lnTo>
                    <a:pt x="750189" y="2035937"/>
                  </a:lnTo>
                  <a:lnTo>
                    <a:pt x="755396" y="2051050"/>
                  </a:lnTo>
                  <a:lnTo>
                    <a:pt x="762381" y="2067814"/>
                  </a:lnTo>
                  <a:lnTo>
                    <a:pt x="772795" y="2082927"/>
                  </a:lnTo>
                  <a:lnTo>
                    <a:pt x="782447" y="2096389"/>
                  </a:lnTo>
                  <a:lnTo>
                    <a:pt x="795401" y="2108962"/>
                  </a:lnTo>
                  <a:lnTo>
                    <a:pt x="809371" y="2120646"/>
                  </a:lnTo>
                  <a:lnTo>
                    <a:pt x="824992" y="2131568"/>
                  </a:lnTo>
                  <a:lnTo>
                    <a:pt x="841502" y="2141601"/>
                  </a:lnTo>
                  <a:lnTo>
                    <a:pt x="858901" y="2149221"/>
                  </a:lnTo>
                  <a:lnTo>
                    <a:pt x="878840" y="2155952"/>
                  </a:lnTo>
                  <a:lnTo>
                    <a:pt x="898017" y="2163445"/>
                  </a:lnTo>
                  <a:lnTo>
                    <a:pt x="919734" y="2166874"/>
                  </a:lnTo>
                  <a:lnTo>
                    <a:pt x="940562" y="2168525"/>
                  </a:lnTo>
                  <a:lnTo>
                    <a:pt x="963168" y="2170176"/>
                  </a:lnTo>
                  <a:lnTo>
                    <a:pt x="963168" y="2170176"/>
                  </a:lnTo>
                  <a:lnTo>
                    <a:pt x="985012" y="2168525"/>
                  </a:lnTo>
                  <a:lnTo>
                    <a:pt x="1005840" y="2166874"/>
                  </a:lnTo>
                  <a:lnTo>
                    <a:pt x="1026668" y="2163445"/>
                  </a:lnTo>
                  <a:lnTo>
                    <a:pt x="1046734" y="2155952"/>
                  </a:lnTo>
                  <a:lnTo>
                    <a:pt x="1066673" y="2149221"/>
                  </a:lnTo>
                  <a:lnTo>
                    <a:pt x="1084072" y="2141601"/>
                  </a:lnTo>
                  <a:lnTo>
                    <a:pt x="1100582" y="2131568"/>
                  </a:lnTo>
                  <a:lnTo>
                    <a:pt x="1116203" y="2120646"/>
                  </a:lnTo>
                  <a:lnTo>
                    <a:pt x="1130173" y="2108962"/>
                  </a:lnTo>
                  <a:lnTo>
                    <a:pt x="1143127" y="2096389"/>
                  </a:lnTo>
                  <a:lnTo>
                    <a:pt x="1152779" y="2082927"/>
                  </a:lnTo>
                  <a:lnTo>
                    <a:pt x="1163193" y="2067814"/>
                  </a:lnTo>
                  <a:lnTo>
                    <a:pt x="1170178" y="2051050"/>
                  </a:lnTo>
                  <a:lnTo>
                    <a:pt x="1175385" y="2035937"/>
                  </a:lnTo>
                  <a:lnTo>
                    <a:pt x="1178814" y="2018284"/>
                  </a:lnTo>
                  <a:lnTo>
                    <a:pt x="1179703" y="2002282"/>
                  </a:lnTo>
                  <a:lnTo>
                    <a:pt x="1179703" y="2002282"/>
                  </a:lnTo>
                  <a:lnTo>
                    <a:pt x="1178814" y="1987169"/>
                  </a:lnTo>
                  <a:lnTo>
                    <a:pt x="1177036" y="1972945"/>
                  </a:lnTo>
                  <a:lnTo>
                    <a:pt x="1172718" y="1959483"/>
                  </a:lnTo>
                  <a:lnTo>
                    <a:pt x="1168400" y="1948688"/>
                  </a:lnTo>
                  <a:lnTo>
                    <a:pt x="1163193" y="1937766"/>
                  </a:lnTo>
                  <a:lnTo>
                    <a:pt x="1155319" y="1928495"/>
                  </a:lnTo>
                  <a:lnTo>
                    <a:pt x="1148334" y="1920113"/>
                  </a:lnTo>
                  <a:lnTo>
                    <a:pt x="1141476" y="1911731"/>
                  </a:lnTo>
                  <a:lnTo>
                    <a:pt x="1127506" y="1899920"/>
                  </a:lnTo>
                  <a:lnTo>
                    <a:pt x="1116203" y="1889887"/>
                  </a:lnTo>
                  <a:lnTo>
                    <a:pt x="1103249" y="1883156"/>
                  </a:lnTo>
                  <a:lnTo>
                    <a:pt x="1103249" y="1883156"/>
                  </a:lnTo>
                  <a:lnTo>
                    <a:pt x="1093597" y="1878965"/>
                  </a:lnTo>
                  <a:lnTo>
                    <a:pt x="1084961" y="1873885"/>
                  </a:lnTo>
                  <a:lnTo>
                    <a:pt x="1077976" y="1867281"/>
                  </a:lnTo>
                  <a:lnTo>
                    <a:pt x="1073658" y="1861312"/>
                  </a:lnTo>
                  <a:lnTo>
                    <a:pt x="1069340" y="1854581"/>
                  </a:lnTo>
                  <a:lnTo>
                    <a:pt x="1066673" y="1848739"/>
                  </a:lnTo>
                  <a:lnTo>
                    <a:pt x="1064895" y="1842008"/>
                  </a:lnTo>
                  <a:lnTo>
                    <a:pt x="1064895" y="1837055"/>
                  </a:lnTo>
                  <a:lnTo>
                    <a:pt x="1066673" y="1831086"/>
                  </a:lnTo>
                  <a:lnTo>
                    <a:pt x="1069340" y="1826133"/>
                  </a:lnTo>
                  <a:lnTo>
                    <a:pt x="1073658" y="1821942"/>
                  </a:lnTo>
                  <a:lnTo>
                    <a:pt x="1079754" y="1817751"/>
                  </a:lnTo>
                  <a:lnTo>
                    <a:pt x="1086612" y="1813560"/>
                  </a:lnTo>
                  <a:lnTo>
                    <a:pt x="1095375" y="1811020"/>
                  </a:lnTo>
                  <a:lnTo>
                    <a:pt x="1103249" y="1809369"/>
                  </a:lnTo>
                  <a:lnTo>
                    <a:pt x="1352677" y="1809369"/>
                  </a:lnTo>
                  <a:lnTo>
                    <a:pt x="1352677" y="1808480"/>
                  </a:lnTo>
                  <a:lnTo>
                    <a:pt x="1869948" y="1808480"/>
                  </a:lnTo>
                  <a:lnTo>
                    <a:pt x="1869948" y="1075055"/>
                  </a:lnTo>
                  <a:lnTo>
                    <a:pt x="1869948" y="1075055"/>
                  </a:lnTo>
                  <a:lnTo>
                    <a:pt x="1869948" y="1064895"/>
                  </a:lnTo>
                  <a:lnTo>
                    <a:pt x="1867281" y="1055751"/>
                  </a:lnTo>
                  <a:lnTo>
                    <a:pt x="1865630" y="1047369"/>
                  </a:lnTo>
                  <a:lnTo>
                    <a:pt x="1861312" y="1040638"/>
                  </a:lnTo>
                  <a:lnTo>
                    <a:pt x="1856867" y="1035558"/>
                  </a:lnTo>
                  <a:lnTo>
                    <a:pt x="1853438" y="1031367"/>
                  </a:lnTo>
                  <a:lnTo>
                    <a:pt x="1847342" y="1028065"/>
                  </a:lnTo>
                  <a:lnTo>
                    <a:pt x="1842135" y="1027176"/>
                  </a:lnTo>
                  <a:lnTo>
                    <a:pt x="1836039" y="1027176"/>
                  </a:lnTo>
                  <a:lnTo>
                    <a:pt x="1829054" y="1028065"/>
                  </a:lnTo>
                  <a:lnTo>
                    <a:pt x="1822958" y="1031367"/>
                  </a:lnTo>
                  <a:lnTo>
                    <a:pt x="1816100" y="1035558"/>
                  </a:lnTo>
                  <a:lnTo>
                    <a:pt x="1810893" y="1040638"/>
                  </a:lnTo>
                  <a:lnTo>
                    <a:pt x="1803908" y="1047369"/>
                  </a:lnTo>
                  <a:lnTo>
                    <a:pt x="1797812" y="1055751"/>
                  </a:lnTo>
                  <a:lnTo>
                    <a:pt x="1792605" y="1064133"/>
                  </a:lnTo>
                  <a:lnTo>
                    <a:pt x="1792605" y="1064133"/>
                  </a:lnTo>
                  <a:lnTo>
                    <a:pt x="1785620" y="1075817"/>
                  </a:lnTo>
                  <a:lnTo>
                    <a:pt x="1776984" y="1086739"/>
                  </a:lnTo>
                  <a:lnTo>
                    <a:pt x="1763903" y="1101090"/>
                  </a:lnTo>
                  <a:lnTo>
                    <a:pt x="1755140" y="1107694"/>
                  </a:lnTo>
                  <a:lnTo>
                    <a:pt x="1747393" y="1114425"/>
                  </a:lnTo>
                  <a:lnTo>
                    <a:pt x="1736979" y="1121156"/>
                  </a:lnTo>
                  <a:lnTo>
                    <a:pt x="1725676" y="1126998"/>
                  </a:lnTo>
                  <a:lnTo>
                    <a:pt x="1713484" y="1131189"/>
                  </a:lnTo>
                  <a:lnTo>
                    <a:pt x="1700403" y="1134618"/>
                  </a:lnTo>
                  <a:lnTo>
                    <a:pt x="1686560" y="1137920"/>
                  </a:lnTo>
                  <a:lnTo>
                    <a:pt x="1670812" y="1137920"/>
                  </a:lnTo>
                  <a:lnTo>
                    <a:pt x="1670812" y="1137920"/>
                  </a:lnTo>
                  <a:lnTo>
                    <a:pt x="1652651" y="1136269"/>
                  </a:lnTo>
                  <a:lnTo>
                    <a:pt x="1635252" y="1133729"/>
                  </a:lnTo>
                  <a:lnTo>
                    <a:pt x="1618742" y="1127887"/>
                  </a:lnTo>
                  <a:lnTo>
                    <a:pt x="1603121" y="1121156"/>
                  </a:lnTo>
                  <a:lnTo>
                    <a:pt x="1587373" y="1112774"/>
                  </a:lnTo>
                  <a:lnTo>
                    <a:pt x="1572641" y="1101852"/>
                  </a:lnTo>
                  <a:lnTo>
                    <a:pt x="1560449" y="1090168"/>
                  </a:lnTo>
                  <a:lnTo>
                    <a:pt x="1547368" y="1075817"/>
                  </a:lnTo>
                  <a:lnTo>
                    <a:pt x="1536065" y="1061593"/>
                  </a:lnTo>
                  <a:lnTo>
                    <a:pt x="1526540" y="1046480"/>
                  </a:lnTo>
                  <a:lnTo>
                    <a:pt x="1517904" y="1028065"/>
                  </a:lnTo>
                  <a:lnTo>
                    <a:pt x="1509141" y="1009523"/>
                  </a:lnTo>
                  <a:lnTo>
                    <a:pt x="1503934" y="990219"/>
                  </a:lnTo>
                  <a:lnTo>
                    <a:pt x="1499616" y="970915"/>
                  </a:lnTo>
                  <a:lnTo>
                    <a:pt x="1496949" y="949198"/>
                  </a:lnTo>
                  <a:lnTo>
                    <a:pt x="1496949" y="929005"/>
                  </a:lnTo>
                  <a:lnTo>
                    <a:pt x="1496949" y="929005"/>
                  </a:lnTo>
                  <a:lnTo>
                    <a:pt x="1496949" y="907161"/>
                  </a:lnTo>
                  <a:lnTo>
                    <a:pt x="1499616" y="886206"/>
                  </a:lnTo>
                  <a:lnTo>
                    <a:pt x="1503934" y="866013"/>
                  </a:lnTo>
                  <a:lnTo>
                    <a:pt x="1509141" y="846709"/>
                  </a:lnTo>
                  <a:lnTo>
                    <a:pt x="1517904" y="829183"/>
                  </a:lnTo>
                  <a:lnTo>
                    <a:pt x="1526540" y="811530"/>
                  </a:lnTo>
                  <a:lnTo>
                    <a:pt x="1536065" y="794766"/>
                  </a:lnTo>
                  <a:lnTo>
                    <a:pt x="1547368" y="779653"/>
                  </a:lnTo>
                  <a:lnTo>
                    <a:pt x="1560449" y="766191"/>
                  </a:lnTo>
                  <a:lnTo>
                    <a:pt x="1572641" y="753618"/>
                  </a:lnTo>
                  <a:lnTo>
                    <a:pt x="1587373" y="744347"/>
                  </a:lnTo>
                  <a:lnTo>
                    <a:pt x="1603121" y="735203"/>
                  </a:lnTo>
                  <a:lnTo>
                    <a:pt x="1618742" y="728472"/>
                  </a:lnTo>
                  <a:lnTo>
                    <a:pt x="1635252" y="722503"/>
                  </a:lnTo>
                  <a:lnTo>
                    <a:pt x="1652651" y="720090"/>
                  </a:lnTo>
                  <a:lnTo>
                    <a:pt x="1670812" y="718312"/>
                  </a:lnTo>
                  <a:lnTo>
                    <a:pt x="1670812" y="718312"/>
                  </a:lnTo>
                  <a:close/>
                </a:path>
              </a:pathLst>
            </a:custGeom>
            <a:ln w="28956" cap="flat">
              <a:solidFill>
                <a:schemeClr val="bg2">
                  <a:lumMod val="50000"/>
                  <a:lumOff val="50000"/>
                </a:schemeClr>
              </a:solidFill>
              <a:round/>
            </a:ln>
          </p:spPr>
          <p:style>
            <a:lnRef idx="1">
              <a:srgbClr val="B9E3FF"/>
            </a:lnRef>
            <a:fillRef idx="0">
              <a:srgbClr val="000000">
                <a:alpha val="0"/>
              </a:srgbClr>
            </a:fillRef>
            <a:effectRef idx="0">
              <a:scrgbClr r="0" g="0" b="0"/>
            </a:effectRef>
            <a:fontRef idx="none"/>
          </p:style>
          <p:txBody>
            <a:bodyPr/>
            <a:lstStyle/>
            <a:p>
              <a:endParaRPr lang="en-US" sz="2400" dirty="0"/>
            </a:p>
          </p:txBody>
        </p:sp>
        <p:sp>
          <p:nvSpPr>
            <p:cNvPr id="8" name="Rectangle 7">
              <a:extLst>
                <a:ext uri="{FF2B5EF4-FFF2-40B4-BE49-F238E27FC236}">
                  <a16:creationId xmlns:a16="http://schemas.microsoft.com/office/drawing/2014/main" id="{905FD744-7F07-4D69-8A94-6D4C548254D9}"/>
                </a:ext>
              </a:extLst>
            </p:cNvPr>
            <p:cNvSpPr/>
            <p:nvPr/>
          </p:nvSpPr>
          <p:spPr>
            <a:xfrm>
              <a:off x="275971" y="464107"/>
              <a:ext cx="1488931" cy="490424"/>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SQMS 2</a:t>
              </a:r>
              <a:endParaRPr lang="en-US" sz="1467" dirty="0">
                <a:solidFill>
                  <a:srgbClr val="000000"/>
                </a:solidFill>
                <a:latin typeface="Calibri" panose="020F0502020204030204" pitchFamily="34" charset="0"/>
                <a:ea typeface="Calibri" panose="020F0502020204030204" pitchFamily="34" charset="0"/>
              </a:endParaRPr>
            </a:p>
          </p:txBody>
        </p:sp>
        <p:sp>
          <p:nvSpPr>
            <p:cNvPr id="9" name="Rectangle 8">
              <a:extLst>
                <a:ext uri="{FF2B5EF4-FFF2-40B4-BE49-F238E27FC236}">
                  <a16:creationId xmlns:a16="http://schemas.microsoft.com/office/drawing/2014/main" id="{389DC8FE-D1D6-4A24-81D6-EC0BDC0C3E79}"/>
                </a:ext>
              </a:extLst>
            </p:cNvPr>
            <p:cNvSpPr/>
            <p:nvPr/>
          </p:nvSpPr>
          <p:spPr>
            <a:xfrm>
              <a:off x="460375" y="860070"/>
              <a:ext cx="146606" cy="490876"/>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a:t>
              </a:r>
              <a:endParaRPr lang="en-US" sz="1467" dirty="0">
                <a:solidFill>
                  <a:srgbClr val="000000"/>
                </a:solidFill>
                <a:latin typeface="Calibri" panose="020F0502020204030204" pitchFamily="34" charset="0"/>
                <a:ea typeface="Calibri" panose="020F0502020204030204" pitchFamily="34" charset="0"/>
              </a:endParaRPr>
            </a:p>
          </p:txBody>
        </p:sp>
        <p:sp>
          <p:nvSpPr>
            <p:cNvPr id="10" name="Rectangle 9">
              <a:extLst>
                <a:ext uri="{FF2B5EF4-FFF2-40B4-BE49-F238E27FC236}">
                  <a16:creationId xmlns:a16="http://schemas.microsoft.com/office/drawing/2014/main" id="{E3E792F5-E05B-46E9-A3CD-3CF34C963EE5}"/>
                </a:ext>
              </a:extLst>
            </p:cNvPr>
            <p:cNvSpPr/>
            <p:nvPr/>
          </p:nvSpPr>
          <p:spPr>
            <a:xfrm>
              <a:off x="570602" y="860070"/>
              <a:ext cx="807487" cy="490876"/>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new</a:t>
              </a:r>
              <a:endParaRPr lang="en-US" sz="1467" dirty="0">
                <a:solidFill>
                  <a:srgbClr val="000000"/>
                </a:solidFill>
                <a:latin typeface="Calibri" panose="020F0502020204030204" pitchFamily="34" charset="0"/>
                <a:ea typeface="Calibri" panose="020F0502020204030204" pitchFamily="34" charset="0"/>
              </a:endParaRPr>
            </a:p>
          </p:txBody>
        </p:sp>
        <p:sp>
          <p:nvSpPr>
            <p:cNvPr id="11" name="Rectangle 10">
              <a:extLst>
                <a:ext uri="{FF2B5EF4-FFF2-40B4-BE49-F238E27FC236}">
                  <a16:creationId xmlns:a16="http://schemas.microsoft.com/office/drawing/2014/main" id="{F2A8ACAC-2F63-49CA-8605-728F19047EA8}"/>
                </a:ext>
              </a:extLst>
            </p:cNvPr>
            <p:cNvSpPr/>
            <p:nvPr/>
          </p:nvSpPr>
          <p:spPr>
            <a:xfrm>
              <a:off x="1177680" y="860070"/>
              <a:ext cx="146606" cy="490876"/>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a:t>
              </a:r>
              <a:endParaRPr lang="en-US" sz="1467" dirty="0">
                <a:solidFill>
                  <a:srgbClr val="000000"/>
                </a:solidFill>
                <a:latin typeface="Calibri" panose="020F0502020204030204" pitchFamily="34" charset="0"/>
                <a:ea typeface="Calibri" panose="020F0502020204030204" pitchFamily="34" charset="0"/>
              </a:endParaRPr>
            </a:p>
          </p:txBody>
        </p:sp>
        <p:sp>
          <p:nvSpPr>
            <p:cNvPr id="12" name="Shape 398">
              <a:extLst>
                <a:ext uri="{FF2B5EF4-FFF2-40B4-BE49-F238E27FC236}">
                  <a16:creationId xmlns:a16="http://schemas.microsoft.com/office/drawing/2014/main" id="{DBCC91BA-BBCC-4A08-9CD4-57FED9545908}"/>
                </a:ext>
              </a:extLst>
            </p:cNvPr>
            <p:cNvSpPr/>
            <p:nvPr/>
          </p:nvSpPr>
          <p:spPr>
            <a:xfrm>
              <a:off x="3048" y="1804416"/>
              <a:ext cx="2247900" cy="1804416"/>
            </a:xfrm>
            <a:custGeom>
              <a:avLst/>
              <a:gdLst/>
              <a:ahLst/>
              <a:cxnLst/>
              <a:rect l="0" t="0" r="0" b="0"/>
              <a:pathLst>
                <a:path w="2247900" h="1804416">
                  <a:moveTo>
                    <a:pt x="0" y="0"/>
                  </a:moveTo>
                  <a:lnTo>
                    <a:pt x="810641" y="0"/>
                  </a:lnTo>
                  <a:lnTo>
                    <a:pt x="820293" y="889"/>
                  </a:lnTo>
                  <a:lnTo>
                    <a:pt x="829818" y="2540"/>
                  </a:lnTo>
                  <a:lnTo>
                    <a:pt x="838454" y="5080"/>
                  </a:lnTo>
                  <a:lnTo>
                    <a:pt x="845439" y="7493"/>
                  </a:lnTo>
                  <a:lnTo>
                    <a:pt x="851535" y="11684"/>
                  </a:lnTo>
                  <a:lnTo>
                    <a:pt x="855853" y="17653"/>
                  </a:lnTo>
                  <a:lnTo>
                    <a:pt x="858520" y="22606"/>
                  </a:lnTo>
                  <a:lnTo>
                    <a:pt x="859409" y="28575"/>
                  </a:lnTo>
                  <a:lnTo>
                    <a:pt x="859409" y="33528"/>
                  </a:lnTo>
                  <a:lnTo>
                    <a:pt x="858520" y="39370"/>
                  </a:lnTo>
                  <a:lnTo>
                    <a:pt x="855853" y="46101"/>
                  </a:lnTo>
                  <a:lnTo>
                    <a:pt x="851535" y="52070"/>
                  </a:lnTo>
                  <a:lnTo>
                    <a:pt x="845439" y="58674"/>
                  </a:lnTo>
                  <a:lnTo>
                    <a:pt x="838454" y="63754"/>
                  </a:lnTo>
                  <a:lnTo>
                    <a:pt x="829818" y="69596"/>
                  </a:lnTo>
                  <a:lnTo>
                    <a:pt x="821944" y="74676"/>
                  </a:lnTo>
                  <a:lnTo>
                    <a:pt x="808990" y="81407"/>
                  </a:lnTo>
                  <a:lnTo>
                    <a:pt x="797687" y="89789"/>
                  </a:lnTo>
                  <a:lnTo>
                    <a:pt x="783717" y="103124"/>
                  </a:lnTo>
                  <a:lnTo>
                    <a:pt x="775970" y="109855"/>
                  </a:lnTo>
                  <a:lnTo>
                    <a:pt x="768985" y="120015"/>
                  </a:lnTo>
                  <a:lnTo>
                    <a:pt x="762000" y="129159"/>
                  </a:lnTo>
                  <a:lnTo>
                    <a:pt x="756793" y="139192"/>
                  </a:lnTo>
                  <a:lnTo>
                    <a:pt x="752475" y="151003"/>
                  </a:lnTo>
                  <a:lnTo>
                    <a:pt x="748157" y="163576"/>
                  </a:lnTo>
                  <a:lnTo>
                    <a:pt x="745490" y="178689"/>
                  </a:lnTo>
                  <a:lnTo>
                    <a:pt x="745490" y="193802"/>
                  </a:lnTo>
                  <a:lnTo>
                    <a:pt x="746379" y="209677"/>
                  </a:lnTo>
                  <a:lnTo>
                    <a:pt x="749935" y="226441"/>
                  </a:lnTo>
                  <a:lnTo>
                    <a:pt x="755142" y="242443"/>
                  </a:lnTo>
                  <a:lnTo>
                    <a:pt x="762000" y="257556"/>
                  </a:lnTo>
                  <a:lnTo>
                    <a:pt x="770763" y="272669"/>
                  </a:lnTo>
                  <a:lnTo>
                    <a:pt x="782066" y="286004"/>
                  </a:lnTo>
                  <a:lnTo>
                    <a:pt x="795020" y="300355"/>
                  </a:lnTo>
                  <a:lnTo>
                    <a:pt x="808990" y="312039"/>
                  </a:lnTo>
                  <a:lnTo>
                    <a:pt x="824611" y="322961"/>
                  </a:lnTo>
                  <a:lnTo>
                    <a:pt x="840232" y="332994"/>
                  </a:lnTo>
                  <a:lnTo>
                    <a:pt x="858520" y="340614"/>
                  </a:lnTo>
                  <a:lnTo>
                    <a:pt x="878459" y="348107"/>
                  </a:lnTo>
                  <a:lnTo>
                    <a:pt x="897636" y="353187"/>
                  </a:lnTo>
                  <a:lnTo>
                    <a:pt x="917575" y="357378"/>
                  </a:lnTo>
                  <a:lnTo>
                    <a:pt x="940181" y="359918"/>
                  </a:lnTo>
                  <a:lnTo>
                    <a:pt x="961898" y="361569"/>
                  </a:lnTo>
                  <a:lnTo>
                    <a:pt x="984504" y="359918"/>
                  </a:lnTo>
                  <a:lnTo>
                    <a:pt x="1005332" y="357378"/>
                  </a:lnTo>
                  <a:lnTo>
                    <a:pt x="1026160" y="353187"/>
                  </a:lnTo>
                  <a:lnTo>
                    <a:pt x="1046226" y="348107"/>
                  </a:lnTo>
                  <a:lnTo>
                    <a:pt x="1064387" y="340614"/>
                  </a:lnTo>
                  <a:lnTo>
                    <a:pt x="1083564" y="332994"/>
                  </a:lnTo>
                  <a:lnTo>
                    <a:pt x="1100074" y="322961"/>
                  </a:lnTo>
                  <a:lnTo>
                    <a:pt x="1115695" y="312039"/>
                  </a:lnTo>
                  <a:lnTo>
                    <a:pt x="1129538" y="300355"/>
                  </a:lnTo>
                  <a:lnTo>
                    <a:pt x="1140841" y="286004"/>
                  </a:lnTo>
                  <a:lnTo>
                    <a:pt x="1152144" y="272669"/>
                  </a:lnTo>
                  <a:lnTo>
                    <a:pt x="1162558" y="257556"/>
                  </a:lnTo>
                  <a:lnTo>
                    <a:pt x="1169543" y="242443"/>
                  </a:lnTo>
                  <a:lnTo>
                    <a:pt x="1174750" y="226441"/>
                  </a:lnTo>
                  <a:lnTo>
                    <a:pt x="1178306" y="209677"/>
                  </a:lnTo>
                  <a:lnTo>
                    <a:pt x="1179068" y="193802"/>
                  </a:lnTo>
                  <a:lnTo>
                    <a:pt x="1178306" y="178689"/>
                  </a:lnTo>
                  <a:lnTo>
                    <a:pt x="1174750" y="163576"/>
                  </a:lnTo>
                  <a:lnTo>
                    <a:pt x="1172210" y="151003"/>
                  </a:lnTo>
                  <a:lnTo>
                    <a:pt x="1167003" y="139192"/>
                  </a:lnTo>
                  <a:lnTo>
                    <a:pt x="1160907" y="129159"/>
                  </a:lnTo>
                  <a:lnTo>
                    <a:pt x="1154811" y="120015"/>
                  </a:lnTo>
                  <a:lnTo>
                    <a:pt x="1147826" y="109855"/>
                  </a:lnTo>
                  <a:lnTo>
                    <a:pt x="1140841" y="103124"/>
                  </a:lnTo>
                  <a:lnTo>
                    <a:pt x="1126998" y="89789"/>
                  </a:lnTo>
                  <a:lnTo>
                    <a:pt x="1113917" y="81407"/>
                  </a:lnTo>
                  <a:lnTo>
                    <a:pt x="1102614" y="74676"/>
                  </a:lnTo>
                  <a:lnTo>
                    <a:pt x="1093089" y="69596"/>
                  </a:lnTo>
                  <a:lnTo>
                    <a:pt x="1084453" y="63754"/>
                  </a:lnTo>
                  <a:lnTo>
                    <a:pt x="1077468" y="58674"/>
                  </a:lnTo>
                  <a:lnTo>
                    <a:pt x="1072261" y="52070"/>
                  </a:lnTo>
                  <a:lnTo>
                    <a:pt x="1067943" y="46101"/>
                  </a:lnTo>
                  <a:lnTo>
                    <a:pt x="1064387" y="39370"/>
                  </a:lnTo>
                  <a:lnTo>
                    <a:pt x="1064387" y="28575"/>
                  </a:lnTo>
                  <a:lnTo>
                    <a:pt x="1066165" y="22606"/>
                  </a:lnTo>
                  <a:lnTo>
                    <a:pt x="1068832" y="17653"/>
                  </a:lnTo>
                  <a:lnTo>
                    <a:pt x="1073150" y="11684"/>
                  </a:lnTo>
                  <a:lnTo>
                    <a:pt x="1079246" y="7493"/>
                  </a:lnTo>
                  <a:lnTo>
                    <a:pt x="1084453" y="5080"/>
                  </a:lnTo>
                  <a:lnTo>
                    <a:pt x="1093089" y="2540"/>
                  </a:lnTo>
                  <a:lnTo>
                    <a:pt x="1102614" y="889"/>
                  </a:lnTo>
                  <a:lnTo>
                    <a:pt x="1113917" y="0"/>
                  </a:lnTo>
                  <a:lnTo>
                    <a:pt x="1871599" y="0"/>
                  </a:lnTo>
                  <a:lnTo>
                    <a:pt x="1871599" y="499110"/>
                  </a:lnTo>
                  <a:lnTo>
                    <a:pt x="1873377" y="499110"/>
                  </a:lnTo>
                  <a:lnTo>
                    <a:pt x="1873377" y="728980"/>
                  </a:lnTo>
                  <a:lnTo>
                    <a:pt x="1875155" y="739902"/>
                  </a:lnTo>
                  <a:lnTo>
                    <a:pt x="1876044" y="749173"/>
                  </a:lnTo>
                  <a:lnTo>
                    <a:pt x="1879473" y="757555"/>
                  </a:lnTo>
                  <a:lnTo>
                    <a:pt x="1882140" y="764159"/>
                  </a:lnTo>
                  <a:lnTo>
                    <a:pt x="1886459" y="769239"/>
                  </a:lnTo>
                  <a:lnTo>
                    <a:pt x="1891665" y="773430"/>
                  </a:lnTo>
                  <a:lnTo>
                    <a:pt x="1895984" y="776859"/>
                  </a:lnTo>
                  <a:lnTo>
                    <a:pt x="1902079" y="777621"/>
                  </a:lnTo>
                  <a:lnTo>
                    <a:pt x="1909064" y="777621"/>
                  </a:lnTo>
                  <a:lnTo>
                    <a:pt x="1914272" y="776859"/>
                  </a:lnTo>
                  <a:lnTo>
                    <a:pt x="1921129" y="773430"/>
                  </a:lnTo>
                  <a:lnTo>
                    <a:pt x="1927225" y="769239"/>
                  </a:lnTo>
                  <a:lnTo>
                    <a:pt x="1934210" y="764159"/>
                  </a:lnTo>
                  <a:lnTo>
                    <a:pt x="1939417" y="757555"/>
                  </a:lnTo>
                  <a:lnTo>
                    <a:pt x="1945513" y="749173"/>
                  </a:lnTo>
                  <a:lnTo>
                    <a:pt x="1950721" y="739902"/>
                  </a:lnTo>
                  <a:lnTo>
                    <a:pt x="1958594" y="728980"/>
                  </a:lnTo>
                  <a:lnTo>
                    <a:pt x="1966341" y="716407"/>
                  </a:lnTo>
                  <a:lnTo>
                    <a:pt x="1979422" y="702945"/>
                  </a:lnTo>
                  <a:lnTo>
                    <a:pt x="1988059" y="696214"/>
                  </a:lnTo>
                  <a:lnTo>
                    <a:pt x="1996822" y="688721"/>
                  </a:lnTo>
                  <a:lnTo>
                    <a:pt x="2006347" y="683641"/>
                  </a:lnTo>
                  <a:lnTo>
                    <a:pt x="2017649" y="677799"/>
                  </a:lnTo>
                  <a:lnTo>
                    <a:pt x="2030730" y="672719"/>
                  </a:lnTo>
                  <a:lnTo>
                    <a:pt x="2042796" y="670306"/>
                  </a:lnTo>
                  <a:lnTo>
                    <a:pt x="2057654" y="666877"/>
                  </a:lnTo>
                  <a:lnTo>
                    <a:pt x="2072386" y="666115"/>
                  </a:lnTo>
                  <a:lnTo>
                    <a:pt x="2091436" y="666877"/>
                  </a:lnTo>
                  <a:lnTo>
                    <a:pt x="2107947" y="671068"/>
                  </a:lnTo>
                  <a:lnTo>
                    <a:pt x="2125346" y="675259"/>
                  </a:lnTo>
                  <a:lnTo>
                    <a:pt x="2140204" y="683641"/>
                  </a:lnTo>
                  <a:lnTo>
                    <a:pt x="2155825" y="692023"/>
                  </a:lnTo>
                  <a:lnTo>
                    <a:pt x="2170558" y="702945"/>
                  </a:lnTo>
                  <a:lnTo>
                    <a:pt x="2184527" y="714756"/>
                  </a:lnTo>
                  <a:lnTo>
                    <a:pt x="2195703" y="727329"/>
                  </a:lnTo>
                  <a:lnTo>
                    <a:pt x="2207006" y="742442"/>
                  </a:lnTo>
                  <a:lnTo>
                    <a:pt x="2218309" y="758317"/>
                  </a:lnTo>
                  <a:lnTo>
                    <a:pt x="2227072" y="776859"/>
                  </a:lnTo>
                  <a:lnTo>
                    <a:pt x="2234058" y="794385"/>
                  </a:lnTo>
                  <a:lnTo>
                    <a:pt x="2239264" y="812927"/>
                  </a:lnTo>
                  <a:lnTo>
                    <a:pt x="2243583" y="833882"/>
                  </a:lnTo>
                  <a:lnTo>
                    <a:pt x="2247011" y="853948"/>
                  </a:lnTo>
                  <a:lnTo>
                    <a:pt x="2247900" y="875792"/>
                  </a:lnTo>
                  <a:lnTo>
                    <a:pt x="2247011" y="897636"/>
                  </a:lnTo>
                  <a:lnTo>
                    <a:pt x="2243583" y="918591"/>
                  </a:lnTo>
                  <a:lnTo>
                    <a:pt x="2239264" y="938657"/>
                  </a:lnTo>
                  <a:lnTo>
                    <a:pt x="2234058" y="957961"/>
                  </a:lnTo>
                  <a:lnTo>
                    <a:pt x="2227072" y="975614"/>
                  </a:lnTo>
                  <a:lnTo>
                    <a:pt x="2218309" y="993267"/>
                  </a:lnTo>
                  <a:lnTo>
                    <a:pt x="2207006" y="1010031"/>
                  </a:lnTo>
                  <a:lnTo>
                    <a:pt x="2195703" y="1023366"/>
                  </a:lnTo>
                  <a:lnTo>
                    <a:pt x="2184527" y="1036828"/>
                  </a:lnTo>
                  <a:lnTo>
                    <a:pt x="2170558" y="1049401"/>
                  </a:lnTo>
                  <a:lnTo>
                    <a:pt x="2155825" y="1060323"/>
                  </a:lnTo>
                  <a:lnTo>
                    <a:pt x="2140204" y="1068705"/>
                  </a:lnTo>
                  <a:lnTo>
                    <a:pt x="2125346" y="1076325"/>
                  </a:lnTo>
                  <a:lnTo>
                    <a:pt x="2107947" y="1080516"/>
                  </a:lnTo>
                  <a:lnTo>
                    <a:pt x="2091436" y="1084707"/>
                  </a:lnTo>
                  <a:lnTo>
                    <a:pt x="2072386" y="1084707"/>
                  </a:lnTo>
                  <a:lnTo>
                    <a:pt x="2057654" y="1084707"/>
                  </a:lnTo>
                  <a:lnTo>
                    <a:pt x="2042796" y="1082167"/>
                  </a:lnTo>
                  <a:lnTo>
                    <a:pt x="2030730" y="1077976"/>
                  </a:lnTo>
                  <a:lnTo>
                    <a:pt x="2017649" y="1073785"/>
                  </a:lnTo>
                  <a:lnTo>
                    <a:pt x="2006347" y="1068705"/>
                  </a:lnTo>
                  <a:lnTo>
                    <a:pt x="1996822" y="1061974"/>
                  </a:lnTo>
                  <a:lnTo>
                    <a:pt x="1988059" y="1056132"/>
                  </a:lnTo>
                  <a:lnTo>
                    <a:pt x="1979422" y="1049401"/>
                  </a:lnTo>
                  <a:lnTo>
                    <a:pt x="1966341" y="1036066"/>
                  </a:lnTo>
                  <a:lnTo>
                    <a:pt x="1958594" y="1023366"/>
                  </a:lnTo>
                  <a:lnTo>
                    <a:pt x="1950721" y="1012571"/>
                  </a:lnTo>
                  <a:lnTo>
                    <a:pt x="1945513" y="1003300"/>
                  </a:lnTo>
                  <a:lnTo>
                    <a:pt x="1939417" y="994918"/>
                  </a:lnTo>
                  <a:lnTo>
                    <a:pt x="1934210" y="988187"/>
                  </a:lnTo>
                  <a:lnTo>
                    <a:pt x="1927225" y="982345"/>
                  </a:lnTo>
                  <a:lnTo>
                    <a:pt x="1921129" y="978154"/>
                  </a:lnTo>
                  <a:lnTo>
                    <a:pt x="1914272" y="975614"/>
                  </a:lnTo>
                  <a:lnTo>
                    <a:pt x="1909064" y="973963"/>
                  </a:lnTo>
                  <a:lnTo>
                    <a:pt x="1902079" y="973963"/>
                  </a:lnTo>
                  <a:lnTo>
                    <a:pt x="1895984" y="975614"/>
                  </a:lnTo>
                  <a:lnTo>
                    <a:pt x="1891665" y="978154"/>
                  </a:lnTo>
                  <a:lnTo>
                    <a:pt x="1886459" y="982345"/>
                  </a:lnTo>
                  <a:lnTo>
                    <a:pt x="1882140" y="988187"/>
                  </a:lnTo>
                  <a:lnTo>
                    <a:pt x="1879473" y="994918"/>
                  </a:lnTo>
                  <a:lnTo>
                    <a:pt x="1876044" y="1003300"/>
                  </a:lnTo>
                  <a:lnTo>
                    <a:pt x="1875155" y="1012571"/>
                  </a:lnTo>
                  <a:lnTo>
                    <a:pt x="1873377" y="1023366"/>
                  </a:lnTo>
                  <a:lnTo>
                    <a:pt x="1873377" y="1389126"/>
                  </a:lnTo>
                  <a:lnTo>
                    <a:pt x="1871599" y="1389126"/>
                  </a:lnTo>
                  <a:lnTo>
                    <a:pt x="1871599" y="1804416"/>
                  </a:lnTo>
                  <a:lnTo>
                    <a:pt x="0" y="1804416"/>
                  </a:lnTo>
                  <a:lnTo>
                    <a:pt x="0" y="0"/>
                  </a:lnTo>
                  <a:close/>
                </a:path>
              </a:pathLst>
            </a:custGeom>
            <a:ln w="0" cap="flat">
              <a:round/>
            </a:ln>
          </p:spPr>
          <p:style>
            <a:lnRef idx="0">
              <a:srgbClr val="000000">
                <a:alpha val="0"/>
              </a:srgbClr>
            </a:lnRef>
            <a:fillRef idx="1">
              <a:srgbClr val="006FBA"/>
            </a:fillRef>
            <a:effectRef idx="0">
              <a:scrgbClr r="0" g="0" b="0"/>
            </a:effectRef>
            <a:fontRef idx="none"/>
          </p:style>
          <p:txBody>
            <a:bodyPr/>
            <a:lstStyle/>
            <a:p>
              <a:endParaRPr lang="en-US" sz="2400" dirty="0"/>
            </a:p>
          </p:txBody>
        </p:sp>
        <p:sp>
          <p:nvSpPr>
            <p:cNvPr id="13" name="Shape 399">
              <a:extLst>
                <a:ext uri="{FF2B5EF4-FFF2-40B4-BE49-F238E27FC236}">
                  <a16:creationId xmlns:a16="http://schemas.microsoft.com/office/drawing/2014/main" id="{2D3DFFD0-2FBE-4D78-832C-4CCC5ADE1158}"/>
                </a:ext>
              </a:extLst>
            </p:cNvPr>
            <p:cNvSpPr/>
            <p:nvPr/>
          </p:nvSpPr>
          <p:spPr>
            <a:xfrm>
              <a:off x="3048" y="1804416"/>
              <a:ext cx="2247900" cy="1804416"/>
            </a:xfrm>
            <a:custGeom>
              <a:avLst/>
              <a:gdLst/>
              <a:ahLst/>
              <a:cxnLst/>
              <a:rect l="0" t="0" r="0" b="0"/>
              <a:pathLst>
                <a:path w="2247900" h="1804416">
                  <a:moveTo>
                    <a:pt x="745490" y="193802"/>
                  </a:moveTo>
                  <a:lnTo>
                    <a:pt x="745490" y="193802"/>
                  </a:lnTo>
                  <a:lnTo>
                    <a:pt x="745490" y="178689"/>
                  </a:lnTo>
                  <a:lnTo>
                    <a:pt x="748157" y="163576"/>
                  </a:lnTo>
                  <a:lnTo>
                    <a:pt x="752475" y="151003"/>
                  </a:lnTo>
                  <a:lnTo>
                    <a:pt x="756793" y="139192"/>
                  </a:lnTo>
                  <a:lnTo>
                    <a:pt x="762000" y="129159"/>
                  </a:lnTo>
                  <a:lnTo>
                    <a:pt x="768985" y="120015"/>
                  </a:lnTo>
                  <a:lnTo>
                    <a:pt x="775970" y="109855"/>
                  </a:lnTo>
                  <a:lnTo>
                    <a:pt x="783717" y="103124"/>
                  </a:lnTo>
                  <a:lnTo>
                    <a:pt x="797687" y="89789"/>
                  </a:lnTo>
                  <a:lnTo>
                    <a:pt x="808990" y="81407"/>
                  </a:lnTo>
                  <a:lnTo>
                    <a:pt x="821944" y="74676"/>
                  </a:lnTo>
                  <a:lnTo>
                    <a:pt x="821944" y="74676"/>
                  </a:lnTo>
                  <a:lnTo>
                    <a:pt x="829818" y="69596"/>
                  </a:lnTo>
                  <a:lnTo>
                    <a:pt x="838454" y="63754"/>
                  </a:lnTo>
                  <a:lnTo>
                    <a:pt x="845439" y="58674"/>
                  </a:lnTo>
                  <a:lnTo>
                    <a:pt x="851535" y="52070"/>
                  </a:lnTo>
                  <a:lnTo>
                    <a:pt x="855853" y="46101"/>
                  </a:lnTo>
                  <a:lnTo>
                    <a:pt x="858520" y="39370"/>
                  </a:lnTo>
                  <a:lnTo>
                    <a:pt x="859409" y="33528"/>
                  </a:lnTo>
                  <a:lnTo>
                    <a:pt x="859409" y="28575"/>
                  </a:lnTo>
                  <a:lnTo>
                    <a:pt x="858520" y="22606"/>
                  </a:lnTo>
                  <a:lnTo>
                    <a:pt x="855853" y="17653"/>
                  </a:lnTo>
                  <a:lnTo>
                    <a:pt x="851535" y="11684"/>
                  </a:lnTo>
                  <a:lnTo>
                    <a:pt x="845439" y="7493"/>
                  </a:lnTo>
                  <a:lnTo>
                    <a:pt x="838454" y="5080"/>
                  </a:lnTo>
                  <a:lnTo>
                    <a:pt x="829818" y="2540"/>
                  </a:lnTo>
                  <a:lnTo>
                    <a:pt x="820293" y="889"/>
                  </a:lnTo>
                  <a:lnTo>
                    <a:pt x="810641" y="0"/>
                  </a:lnTo>
                  <a:lnTo>
                    <a:pt x="0" y="0"/>
                  </a:lnTo>
                  <a:lnTo>
                    <a:pt x="0" y="1804416"/>
                  </a:lnTo>
                  <a:lnTo>
                    <a:pt x="1871599" y="1804416"/>
                  </a:lnTo>
                  <a:lnTo>
                    <a:pt x="1871599" y="1389126"/>
                  </a:lnTo>
                  <a:lnTo>
                    <a:pt x="1873377" y="1389126"/>
                  </a:lnTo>
                  <a:lnTo>
                    <a:pt x="1873377" y="1023366"/>
                  </a:lnTo>
                  <a:lnTo>
                    <a:pt x="1873377" y="1023366"/>
                  </a:lnTo>
                  <a:lnTo>
                    <a:pt x="1875155" y="1012571"/>
                  </a:lnTo>
                  <a:lnTo>
                    <a:pt x="1876044" y="1003300"/>
                  </a:lnTo>
                  <a:lnTo>
                    <a:pt x="1879473" y="994918"/>
                  </a:lnTo>
                  <a:lnTo>
                    <a:pt x="1882140" y="988187"/>
                  </a:lnTo>
                  <a:lnTo>
                    <a:pt x="1886459" y="982345"/>
                  </a:lnTo>
                  <a:lnTo>
                    <a:pt x="1891665" y="978154"/>
                  </a:lnTo>
                  <a:lnTo>
                    <a:pt x="1895984" y="975614"/>
                  </a:lnTo>
                  <a:lnTo>
                    <a:pt x="1902079" y="973963"/>
                  </a:lnTo>
                  <a:lnTo>
                    <a:pt x="1909064" y="973963"/>
                  </a:lnTo>
                  <a:lnTo>
                    <a:pt x="1914272" y="975614"/>
                  </a:lnTo>
                  <a:lnTo>
                    <a:pt x="1921129" y="978154"/>
                  </a:lnTo>
                  <a:lnTo>
                    <a:pt x="1927225" y="982345"/>
                  </a:lnTo>
                  <a:lnTo>
                    <a:pt x="1934210" y="988187"/>
                  </a:lnTo>
                  <a:lnTo>
                    <a:pt x="1939417" y="994918"/>
                  </a:lnTo>
                  <a:lnTo>
                    <a:pt x="1945513" y="1003300"/>
                  </a:lnTo>
                  <a:lnTo>
                    <a:pt x="1950721" y="1012571"/>
                  </a:lnTo>
                  <a:lnTo>
                    <a:pt x="1950721" y="1012571"/>
                  </a:lnTo>
                  <a:lnTo>
                    <a:pt x="1958594" y="1023366"/>
                  </a:lnTo>
                  <a:lnTo>
                    <a:pt x="1966341" y="1036066"/>
                  </a:lnTo>
                  <a:lnTo>
                    <a:pt x="1979422" y="1049401"/>
                  </a:lnTo>
                  <a:lnTo>
                    <a:pt x="1988059" y="1056132"/>
                  </a:lnTo>
                  <a:lnTo>
                    <a:pt x="1996822" y="1061974"/>
                  </a:lnTo>
                  <a:lnTo>
                    <a:pt x="2006347" y="1068705"/>
                  </a:lnTo>
                  <a:lnTo>
                    <a:pt x="2017649" y="1073785"/>
                  </a:lnTo>
                  <a:lnTo>
                    <a:pt x="2030730" y="1077976"/>
                  </a:lnTo>
                  <a:lnTo>
                    <a:pt x="2042796" y="1082167"/>
                  </a:lnTo>
                  <a:lnTo>
                    <a:pt x="2057654" y="1084707"/>
                  </a:lnTo>
                  <a:lnTo>
                    <a:pt x="2072386" y="1084707"/>
                  </a:lnTo>
                  <a:lnTo>
                    <a:pt x="2072386" y="1084707"/>
                  </a:lnTo>
                  <a:lnTo>
                    <a:pt x="2091436" y="1084707"/>
                  </a:lnTo>
                  <a:lnTo>
                    <a:pt x="2107947" y="1080516"/>
                  </a:lnTo>
                  <a:lnTo>
                    <a:pt x="2125346" y="1076325"/>
                  </a:lnTo>
                  <a:lnTo>
                    <a:pt x="2140204" y="1068705"/>
                  </a:lnTo>
                  <a:lnTo>
                    <a:pt x="2155825" y="1060323"/>
                  </a:lnTo>
                  <a:lnTo>
                    <a:pt x="2170558" y="1049401"/>
                  </a:lnTo>
                  <a:lnTo>
                    <a:pt x="2184527" y="1036828"/>
                  </a:lnTo>
                  <a:lnTo>
                    <a:pt x="2195703" y="1023366"/>
                  </a:lnTo>
                  <a:lnTo>
                    <a:pt x="2207006" y="1010031"/>
                  </a:lnTo>
                  <a:lnTo>
                    <a:pt x="2218309" y="993267"/>
                  </a:lnTo>
                  <a:lnTo>
                    <a:pt x="2227072" y="975614"/>
                  </a:lnTo>
                  <a:lnTo>
                    <a:pt x="2234058" y="957961"/>
                  </a:lnTo>
                  <a:lnTo>
                    <a:pt x="2239264" y="938657"/>
                  </a:lnTo>
                  <a:lnTo>
                    <a:pt x="2243583" y="918591"/>
                  </a:lnTo>
                  <a:lnTo>
                    <a:pt x="2247011" y="897636"/>
                  </a:lnTo>
                  <a:lnTo>
                    <a:pt x="2247900" y="875792"/>
                  </a:lnTo>
                  <a:lnTo>
                    <a:pt x="2247900" y="875792"/>
                  </a:lnTo>
                  <a:lnTo>
                    <a:pt x="2247011" y="853948"/>
                  </a:lnTo>
                  <a:lnTo>
                    <a:pt x="2243583" y="833882"/>
                  </a:lnTo>
                  <a:lnTo>
                    <a:pt x="2239264" y="812927"/>
                  </a:lnTo>
                  <a:lnTo>
                    <a:pt x="2234058" y="794385"/>
                  </a:lnTo>
                  <a:lnTo>
                    <a:pt x="2227072" y="776859"/>
                  </a:lnTo>
                  <a:lnTo>
                    <a:pt x="2218309" y="758317"/>
                  </a:lnTo>
                  <a:lnTo>
                    <a:pt x="2207006" y="742442"/>
                  </a:lnTo>
                  <a:lnTo>
                    <a:pt x="2195703" y="727329"/>
                  </a:lnTo>
                  <a:lnTo>
                    <a:pt x="2184527" y="714756"/>
                  </a:lnTo>
                  <a:lnTo>
                    <a:pt x="2170558" y="702945"/>
                  </a:lnTo>
                  <a:lnTo>
                    <a:pt x="2155825" y="692023"/>
                  </a:lnTo>
                  <a:lnTo>
                    <a:pt x="2140204" y="683641"/>
                  </a:lnTo>
                  <a:lnTo>
                    <a:pt x="2125346" y="675259"/>
                  </a:lnTo>
                  <a:lnTo>
                    <a:pt x="2107947" y="671068"/>
                  </a:lnTo>
                  <a:lnTo>
                    <a:pt x="2091436" y="666877"/>
                  </a:lnTo>
                  <a:lnTo>
                    <a:pt x="2072386" y="666115"/>
                  </a:lnTo>
                  <a:lnTo>
                    <a:pt x="2072386" y="666115"/>
                  </a:lnTo>
                  <a:lnTo>
                    <a:pt x="2057654" y="666877"/>
                  </a:lnTo>
                  <a:lnTo>
                    <a:pt x="2042796" y="670306"/>
                  </a:lnTo>
                  <a:lnTo>
                    <a:pt x="2030730" y="672719"/>
                  </a:lnTo>
                  <a:lnTo>
                    <a:pt x="2017649" y="677799"/>
                  </a:lnTo>
                  <a:lnTo>
                    <a:pt x="2006347" y="683641"/>
                  </a:lnTo>
                  <a:lnTo>
                    <a:pt x="1996822" y="688721"/>
                  </a:lnTo>
                  <a:lnTo>
                    <a:pt x="1988059" y="696214"/>
                  </a:lnTo>
                  <a:lnTo>
                    <a:pt x="1979422" y="702945"/>
                  </a:lnTo>
                  <a:lnTo>
                    <a:pt x="1966341" y="716407"/>
                  </a:lnTo>
                  <a:lnTo>
                    <a:pt x="1958594" y="728980"/>
                  </a:lnTo>
                  <a:lnTo>
                    <a:pt x="1950721" y="739902"/>
                  </a:lnTo>
                  <a:lnTo>
                    <a:pt x="1950721" y="739902"/>
                  </a:lnTo>
                  <a:lnTo>
                    <a:pt x="1945513" y="749173"/>
                  </a:lnTo>
                  <a:lnTo>
                    <a:pt x="1939417" y="757555"/>
                  </a:lnTo>
                  <a:lnTo>
                    <a:pt x="1934210" y="764159"/>
                  </a:lnTo>
                  <a:lnTo>
                    <a:pt x="1927225" y="769239"/>
                  </a:lnTo>
                  <a:lnTo>
                    <a:pt x="1921129" y="773430"/>
                  </a:lnTo>
                  <a:lnTo>
                    <a:pt x="1914272" y="776859"/>
                  </a:lnTo>
                  <a:lnTo>
                    <a:pt x="1909064" y="777621"/>
                  </a:lnTo>
                  <a:lnTo>
                    <a:pt x="1902079" y="777621"/>
                  </a:lnTo>
                  <a:lnTo>
                    <a:pt x="1895984" y="776859"/>
                  </a:lnTo>
                  <a:lnTo>
                    <a:pt x="1891665" y="773430"/>
                  </a:lnTo>
                  <a:lnTo>
                    <a:pt x="1886459" y="769239"/>
                  </a:lnTo>
                  <a:lnTo>
                    <a:pt x="1882140" y="764159"/>
                  </a:lnTo>
                  <a:lnTo>
                    <a:pt x="1879473" y="757555"/>
                  </a:lnTo>
                  <a:lnTo>
                    <a:pt x="1876044" y="749173"/>
                  </a:lnTo>
                  <a:lnTo>
                    <a:pt x="1875155" y="739902"/>
                  </a:lnTo>
                  <a:lnTo>
                    <a:pt x="1873377" y="728980"/>
                  </a:lnTo>
                  <a:lnTo>
                    <a:pt x="1873377" y="499110"/>
                  </a:lnTo>
                  <a:lnTo>
                    <a:pt x="1871599" y="499110"/>
                  </a:lnTo>
                  <a:lnTo>
                    <a:pt x="1871599" y="0"/>
                  </a:lnTo>
                  <a:lnTo>
                    <a:pt x="1113917" y="0"/>
                  </a:lnTo>
                  <a:lnTo>
                    <a:pt x="1113917" y="0"/>
                  </a:lnTo>
                  <a:lnTo>
                    <a:pt x="1102614" y="889"/>
                  </a:lnTo>
                  <a:lnTo>
                    <a:pt x="1093089" y="2540"/>
                  </a:lnTo>
                  <a:lnTo>
                    <a:pt x="1084453" y="5080"/>
                  </a:lnTo>
                  <a:lnTo>
                    <a:pt x="1079246" y="7493"/>
                  </a:lnTo>
                  <a:lnTo>
                    <a:pt x="1073150" y="11684"/>
                  </a:lnTo>
                  <a:lnTo>
                    <a:pt x="1068832" y="17653"/>
                  </a:lnTo>
                  <a:lnTo>
                    <a:pt x="1066165" y="22606"/>
                  </a:lnTo>
                  <a:lnTo>
                    <a:pt x="1064387" y="28575"/>
                  </a:lnTo>
                  <a:lnTo>
                    <a:pt x="1064387" y="39370"/>
                  </a:lnTo>
                  <a:lnTo>
                    <a:pt x="1067943" y="46101"/>
                  </a:lnTo>
                  <a:lnTo>
                    <a:pt x="1072261" y="52070"/>
                  </a:lnTo>
                  <a:lnTo>
                    <a:pt x="1077468" y="58674"/>
                  </a:lnTo>
                  <a:lnTo>
                    <a:pt x="1084453" y="63754"/>
                  </a:lnTo>
                  <a:lnTo>
                    <a:pt x="1093089" y="69596"/>
                  </a:lnTo>
                  <a:lnTo>
                    <a:pt x="1102614" y="74676"/>
                  </a:lnTo>
                  <a:lnTo>
                    <a:pt x="1102614" y="74676"/>
                  </a:lnTo>
                  <a:lnTo>
                    <a:pt x="1113917" y="81407"/>
                  </a:lnTo>
                  <a:lnTo>
                    <a:pt x="1126998" y="89789"/>
                  </a:lnTo>
                  <a:lnTo>
                    <a:pt x="1140841" y="103124"/>
                  </a:lnTo>
                  <a:lnTo>
                    <a:pt x="1147826" y="109855"/>
                  </a:lnTo>
                  <a:lnTo>
                    <a:pt x="1154811" y="120015"/>
                  </a:lnTo>
                  <a:lnTo>
                    <a:pt x="1160907" y="129159"/>
                  </a:lnTo>
                  <a:lnTo>
                    <a:pt x="1167003" y="139192"/>
                  </a:lnTo>
                  <a:lnTo>
                    <a:pt x="1172210" y="151003"/>
                  </a:lnTo>
                  <a:lnTo>
                    <a:pt x="1174750" y="163576"/>
                  </a:lnTo>
                  <a:lnTo>
                    <a:pt x="1178306" y="178689"/>
                  </a:lnTo>
                  <a:lnTo>
                    <a:pt x="1179068" y="193802"/>
                  </a:lnTo>
                  <a:lnTo>
                    <a:pt x="1179068" y="193802"/>
                  </a:lnTo>
                  <a:lnTo>
                    <a:pt x="1178306" y="209677"/>
                  </a:lnTo>
                  <a:lnTo>
                    <a:pt x="1174750" y="226441"/>
                  </a:lnTo>
                  <a:lnTo>
                    <a:pt x="1169543" y="242443"/>
                  </a:lnTo>
                  <a:lnTo>
                    <a:pt x="1162558" y="257556"/>
                  </a:lnTo>
                  <a:lnTo>
                    <a:pt x="1152144" y="272669"/>
                  </a:lnTo>
                  <a:lnTo>
                    <a:pt x="1140841" y="286004"/>
                  </a:lnTo>
                  <a:lnTo>
                    <a:pt x="1129538" y="300355"/>
                  </a:lnTo>
                  <a:lnTo>
                    <a:pt x="1115695" y="312039"/>
                  </a:lnTo>
                  <a:lnTo>
                    <a:pt x="1100074" y="322961"/>
                  </a:lnTo>
                  <a:lnTo>
                    <a:pt x="1083564" y="332994"/>
                  </a:lnTo>
                  <a:lnTo>
                    <a:pt x="1064387" y="340614"/>
                  </a:lnTo>
                  <a:lnTo>
                    <a:pt x="1046226" y="348107"/>
                  </a:lnTo>
                  <a:lnTo>
                    <a:pt x="1026160" y="353187"/>
                  </a:lnTo>
                  <a:lnTo>
                    <a:pt x="1005332" y="357378"/>
                  </a:lnTo>
                  <a:lnTo>
                    <a:pt x="984504" y="359918"/>
                  </a:lnTo>
                  <a:lnTo>
                    <a:pt x="961898" y="361569"/>
                  </a:lnTo>
                  <a:lnTo>
                    <a:pt x="961898" y="361569"/>
                  </a:lnTo>
                  <a:lnTo>
                    <a:pt x="940181" y="359918"/>
                  </a:lnTo>
                  <a:lnTo>
                    <a:pt x="917575" y="357378"/>
                  </a:lnTo>
                  <a:lnTo>
                    <a:pt x="897636" y="353187"/>
                  </a:lnTo>
                  <a:lnTo>
                    <a:pt x="878459" y="348107"/>
                  </a:lnTo>
                  <a:lnTo>
                    <a:pt x="858520" y="340614"/>
                  </a:lnTo>
                  <a:lnTo>
                    <a:pt x="840232" y="332994"/>
                  </a:lnTo>
                  <a:lnTo>
                    <a:pt x="824611" y="322961"/>
                  </a:lnTo>
                  <a:lnTo>
                    <a:pt x="808990" y="312039"/>
                  </a:lnTo>
                  <a:lnTo>
                    <a:pt x="795020" y="300355"/>
                  </a:lnTo>
                  <a:lnTo>
                    <a:pt x="782066" y="286004"/>
                  </a:lnTo>
                  <a:lnTo>
                    <a:pt x="770763" y="272669"/>
                  </a:lnTo>
                  <a:lnTo>
                    <a:pt x="762000" y="257556"/>
                  </a:lnTo>
                  <a:lnTo>
                    <a:pt x="755142" y="242443"/>
                  </a:lnTo>
                  <a:lnTo>
                    <a:pt x="749935" y="226441"/>
                  </a:lnTo>
                  <a:lnTo>
                    <a:pt x="746379" y="209677"/>
                  </a:lnTo>
                  <a:lnTo>
                    <a:pt x="745490" y="193802"/>
                  </a:lnTo>
                  <a:lnTo>
                    <a:pt x="745490" y="193802"/>
                  </a:lnTo>
                  <a:close/>
                </a:path>
              </a:pathLst>
            </a:custGeom>
            <a:ln w="28956" cap="flat">
              <a:round/>
            </a:ln>
          </p:spPr>
          <p:style>
            <a:lnRef idx="1">
              <a:srgbClr val="006FBA"/>
            </a:lnRef>
            <a:fillRef idx="0">
              <a:srgbClr val="000000">
                <a:alpha val="0"/>
              </a:srgbClr>
            </a:fillRef>
            <a:effectRef idx="0">
              <a:scrgbClr r="0" g="0" b="0"/>
            </a:effectRef>
            <a:fontRef idx="none"/>
          </p:style>
          <p:txBody>
            <a:bodyPr/>
            <a:lstStyle/>
            <a:p>
              <a:endParaRPr lang="en-US" sz="2400" dirty="0"/>
            </a:p>
          </p:txBody>
        </p:sp>
        <p:sp>
          <p:nvSpPr>
            <p:cNvPr id="14" name="Shape 400">
              <a:extLst>
                <a:ext uri="{FF2B5EF4-FFF2-40B4-BE49-F238E27FC236}">
                  <a16:creationId xmlns:a16="http://schemas.microsoft.com/office/drawing/2014/main" id="{DC4D8A76-1E57-48F7-B520-673DE870AC82}"/>
                </a:ext>
              </a:extLst>
            </p:cNvPr>
            <p:cNvSpPr/>
            <p:nvPr/>
          </p:nvSpPr>
          <p:spPr>
            <a:xfrm>
              <a:off x="1496568" y="0"/>
              <a:ext cx="2249424" cy="1804416"/>
            </a:xfrm>
            <a:custGeom>
              <a:avLst/>
              <a:gdLst/>
              <a:ahLst/>
              <a:cxnLst/>
              <a:rect l="0" t="0" r="0" b="0"/>
              <a:pathLst>
                <a:path w="2249424" h="1804416">
                  <a:moveTo>
                    <a:pt x="376555" y="0"/>
                  </a:moveTo>
                  <a:lnTo>
                    <a:pt x="2249424" y="0"/>
                  </a:lnTo>
                  <a:lnTo>
                    <a:pt x="2249424" y="1804416"/>
                  </a:lnTo>
                  <a:lnTo>
                    <a:pt x="1426845" y="1804416"/>
                  </a:lnTo>
                  <a:lnTo>
                    <a:pt x="1419098" y="1802765"/>
                  </a:lnTo>
                  <a:lnTo>
                    <a:pt x="1410335" y="1800225"/>
                  </a:lnTo>
                  <a:lnTo>
                    <a:pt x="1403350" y="1797685"/>
                  </a:lnTo>
                  <a:lnTo>
                    <a:pt x="1397254" y="1793494"/>
                  </a:lnTo>
                  <a:lnTo>
                    <a:pt x="1392936" y="1787652"/>
                  </a:lnTo>
                  <a:lnTo>
                    <a:pt x="1390396" y="1782572"/>
                  </a:lnTo>
                  <a:lnTo>
                    <a:pt x="1389507" y="1776730"/>
                  </a:lnTo>
                  <a:lnTo>
                    <a:pt x="1389507" y="1771650"/>
                  </a:lnTo>
                  <a:lnTo>
                    <a:pt x="1390396" y="1765808"/>
                  </a:lnTo>
                  <a:lnTo>
                    <a:pt x="1392936" y="1759077"/>
                  </a:lnTo>
                  <a:lnTo>
                    <a:pt x="1397254" y="1753235"/>
                  </a:lnTo>
                  <a:lnTo>
                    <a:pt x="1403350" y="1746504"/>
                  </a:lnTo>
                  <a:lnTo>
                    <a:pt x="1408557" y="1741424"/>
                  </a:lnTo>
                  <a:lnTo>
                    <a:pt x="1417320" y="1735582"/>
                  </a:lnTo>
                  <a:lnTo>
                    <a:pt x="1426845" y="1730502"/>
                  </a:lnTo>
                  <a:lnTo>
                    <a:pt x="1439926" y="1723898"/>
                  </a:lnTo>
                  <a:lnTo>
                    <a:pt x="1451229" y="1715516"/>
                  </a:lnTo>
                  <a:lnTo>
                    <a:pt x="1465072" y="1702054"/>
                  </a:lnTo>
                  <a:lnTo>
                    <a:pt x="1472946" y="1695323"/>
                  </a:lnTo>
                  <a:lnTo>
                    <a:pt x="1479931" y="1685290"/>
                  </a:lnTo>
                  <a:lnTo>
                    <a:pt x="1486916" y="1676019"/>
                  </a:lnTo>
                  <a:lnTo>
                    <a:pt x="1492123" y="1665097"/>
                  </a:lnTo>
                  <a:lnTo>
                    <a:pt x="1496441" y="1654175"/>
                  </a:lnTo>
                  <a:lnTo>
                    <a:pt x="1500759" y="1641602"/>
                  </a:lnTo>
                  <a:lnTo>
                    <a:pt x="1502537" y="1626489"/>
                  </a:lnTo>
                  <a:lnTo>
                    <a:pt x="1503426" y="1611376"/>
                  </a:lnTo>
                  <a:lnTo>
                    <a:pt x="1502537" y="1595501"/>
                  </a:lnTo>
                  <a:lnTo>
                    <a:pt x="1498981" y="1578610"/>
                  </a:lnTo>
                  <a:lnTo>
                    <a:pt x="1493774" y="1562735"/>
                  </a:lnTo>
                  <a:lnTo>
                    <a:pt x="1486916" y="1545971"/>
                  </a:lnTo>
                  <a:lnTo>
                    <a:pt x="1476375" y="1532509"/>
                  </a:lnTo>
                  <a:lnTo>
                    <a:pt x="1466850" y="1519047"/>
                  </a:lnTo>
                  <a:lnTo>
                    <a:pt x="1453769" y="1504823"/>
                  </a:lnTo>
                  <a:lnTo>
                    <a:pt x="1439926" y="1493012"/>
                  </a:lnTo>
                  <a:lnTo>
                    <a:pt x="1424305" y="1482090"/>
                  </a:lnTo>
                  <a:lnTo>
                    <a:pt x="1407795" y="1472057"/>
                  </a:lnTo>
                  <a:lnTo>
                    <a:pt x="1390396" y="1464564"/>
                  </a:lnTo>
                  <a:lnTo>
                    <a:pt x="1370330" y="1456944"/>
                  </a:lnTo>
                  <a:lnTo>
                    <a:pt x="1351280" y="1451864"/>
                  </a:lnTo>
                  <a:lnTo>
                    <a:pt x="1329436" y="1447673"/>
                  </a:lnTo>
                  <a:lnTo>
                    <a:pt x="1308608" y="1445260"/>
                  </a:lnTo>
                  <a:lnTo>
                    <a:pt x="1286891" y="1443482"/>
                  </a:lnTo>
                  <a:lnTo>
                    <a:pt x="1264285" y="1445260"/>
                  </a:lnTo>
                  <a:lnTo>
                    <a:pt x="1243457" y="1447673"/>
                  </a:lnTo>
                  <a:lnTo>
                    <a:pt x="1222501" y="1451864"/>
                  </a:lnTo>
                  <a:lnTo>
                    <a:pt x="1202563" y="1456944"/>
                  </a:lnTo>
                  <a:lnTo>
                    <a:pt x="1182497" y="1464564"/>
                  </a:lnTo>
                  <a:lnTo>
                    <a:pt x="1165098" y="1472057"/>
                  </a:lnTo>
                  <a:lnTo>
                    <a:pt x="1148588" y="1482090"/>
                  </a:lnTo>
                  <a:lnTo>
                    <a:pt x="1132967" y="1493012"/>
                  </a:lnTo>
                  <a:lnTo>
                    <a:pt x="1118997" y="1504823"/>
                  </a:lnTo>
                  <a:lnTo>
                    <a:pt x="1106043" y="1519047"/>
                  </a:lnTo>
                  <a:lnTo>
                    <a:pt x="1096391" y="1532509"/>
                  </a:lnTo>
                  <a:lnTo>
                    <a:pt x="1085976" y="1545971"/>
                  </a:lnTo>
                  <a:lnTo>
                    <a:pt x="1079119" y="1562735"/>
                  </a:lnTo>
                  <a:lnTo>
                    <a:pt x="1073785" y="1578610"/>
                  </a:lnTo>
                  <a:lnTo>
                    <a:pt x="1070356" y="1595501"/>
                  </a:lnTo>
                  <a:lnTo>
                    <a:pt x="1069467" y="1611376"/>
                  </a:lnTo>
                  <a:lnTo>
                    <a:pt x="1070356" y="1626489"/>
                  </a:lnTo>
                  <a:lnTo>
                    <a:pt x="1072134" y="1641602"/>
                  </a:lnTo>
                  <a:lnTo>
                    <a:pt x="1076451" y="1654175"/>
                  </a:lnTo>
                  <a:lnTo>
                    <a:pt x="1080770" y="1665097"/>
                  </a:lnTo>
                  <a:lnTo>
                    <a:pt x="1087755" y="1676019"/>
                  </a:lnTo>
                  <a:lnTo>
                    <a:pt x="1093851" y="1685290"/>
                  </a:lnTo>
                  <a:lnTo>
                    <a:pt x="1100836" y="1695323"/>
                  </a:lnTo>
                  <a:lnTo>
                    <a:pt x="1107694" y="1702054"/>
                  </a:lnTo>
                  <a:lnTo>
                    <a:pt x="1121663" y="1715516"/>
                  </a:lnTo>
                  <a:lnTo>
                    <a:pt x="1132967" y="1723898"/>
                  </a:lnTo>
                  <a:lnTo>
                    <a:pt x="1146048" y="1730502"/>
                  </a:lnTo>
                  <a:lnTo>
                    <a:pt x="1155573" y="1735582"/>
                  </a:lnTo>
                  <a:lnTo>
                    <a:pt x="1164336" y="1741424"/>
                  </a:lnTo>
                  <a:lnTo>
                    <a:pt x="1171194" y="1746504"/>
                  </a:lnTo>
                  <a:lnTo>
                    <a:pt x="1175638" y="1753235"/>
                  </a:lnTo>
                  <a:lnTo>
                    <a:pt x="1179957" y="1759077"/>
                  </a:lnTo>
                  <a:lnTo>
                    <a:pt x="1182497" y="1765808"/>
                  </a:lnTo>
                  <a:lnTo>
                    <a:pt x="1184275" y="1771650"/>
                  </a:lnTo>
                  <a:lnTo>
                    <a:pt x="1184275" y="1776730"/>
                  </a:lnTo>
                  <a:lnTo>
                    <a:pt x="1182497" y="1782572"/>
                  </a:lnTo>
                  <a:lnTo>
                    <a:pt x="1179957" y="1787652"/>
                  </a:lnTo>
                  <a:lnTo>
                    <a:pt x="1175638" y="1793494"/>
                  </a:lnTo>
                  <a:lnTo>
                    <a:pt x="1169543" y="1797685"/>
                  </a:lnTo>
                  <a:lnTo>
                    <a:pt x="1162558" y="1800225"/>
                  </a:lnTo>
                  <a:lnTo>
                    <a:pt x="1153795" y="1802765"/>
                  </a:lnTo>
                  <a:lnTo>
                    <a:pt x="1146048" y="1804416"/>
                  </a:lnTo>
                  <a:lnTo>
                    <a:pt x="1134745" y="1804416"/>
                  </a:lnTo>
                  <a:lnTo>
                    <a:pt x="376555" y="1804416"/>
                  </a:lnTo>
                  <a:lnTo>
                    <a:pt x="376555" y="1305941"/>
                  </a:lnTo>
                  <a:lnTo>
                    <a:pt x="372999" y="1305941"/>
                  </a:lnTo>
                  <a:lnTo>
                    <a:pt x="372999" y="1065022"/>
                  </a:lnTo>
                  <a:lnTo>
                    <a:pt x="372110" y="1055751"/>
                  </a:lnTo>
                  <a:lnTo>
                    <a:pt x="368681" y="1047369"/>
                  </a:lnTo>
                  <a:lnTo>
                    <a:pt x="366013" y="1040638"/>
                  </a:lnTo>
                  <a:lnTo>
                    <a:pt x="361696" y="1035685"/>
                  </a:lnTo>
                  <a:lnTo>
                    <a:pt x="356488" y="1031494"/>
                  </a:lnTo>
                  <a:lnTo>
                    <a:pt x="350393" y="1028065"/>
                  </a:lnTo>
                  <a:lnTo>
                    <a:pt x="345186" y="1027303"/>
                  </a:lnTo>
                  <a:lnTo>
                    <a:pt x="339089" y="1027303"/>
                  </a:lnTo>
                  <a:lnTo>
                    <a:pt x="333883" y="1028065"/>
                  </a:lnTo>
                  <a:lnTo>
                    <a:pt x="326898" y="1031494"/>
                  </a:lnTo>
                  <a:lnTo>
                    <a:pt x="320801" y="1035685"/>
                  </a:lnTo>
                  <a:lnTo>
                    <a:pt x="313944" y="1040638"/>
                  </a:lnTo>
                  <a:lnTo>
                    <a:pt x="308737" y="1047369"/>
                  </a:lnTo>
                  <a:lnTo>
                    <a:pt x="302640" y="1055751"/>
                  </a:lnTo>
                  <a:lnTo>
                    <a:pt x="297434" y="1065022"/>
                  </a:lnTo>
                  <a:lnTo>
                    <a:pt x="289560" y="1075944"/>
                  </a:lnTo>
                  <a:lnTo>
                    <a:pt x="281686" y="1088517"/>
                  </a:lnTo>
                  <a:lnTo>
                    <a:pt x="266953" y="1101979"/>
                  </a:lnTo>
                  <a:lnTo>
                    <a:pt x="259969" y="1108710"/>
                  </a:lnTo>
                  <a:lnTo>
                    <a:pt x="250444" y="1114552"/>
                  </a:lnTo>
                  <a:lnTo>
                    <a:pt x="240030" y="1121283"/>
                  </a:lnTo>
                  <a:lnTo>
                    <a:pt x="228726" y="1127125"/>
                  </a:lnTo>
                  <a:lnTo>
                    <a:pt x="217424" y="1132205"/>
                  </a:lnTo>
                  <a:lnTo>
                    <a:pt x="205232" y="1134745"/>
                  </a:lnTo>
                  <a:lnTo>
                    <a:pt x="189611" y="1138047"/>
                  </a:lnTo>
                  <a:lnTo>
                    <a:pt x="173863" y="1138047"/>
                  </a:lnTo>
                  <a:lnTo>
                    <a:pt x="156463" y="1138047"/>
                  </a:lnTo>
                  <a:lnTo>
                    <a:pt x="139953" y="1133856"/>
                  </a:lnTo>
                  <a:lnTo>
                    <a:pt x="122555" y="1129665"/>
                  </a:lnTo>
                  <a:lnTo>
                    <a:pt x="106045" y="1121283"/>
                  </a:lnTo>
                  <a:lnTo>
                    <a:pt x="92201" y="1112901"/>
                  </a:lnTo>
                  <a:lnTo>
                    <a:pt x="77343" y="1101979"/>
                  </a:lnTo>
                  <a:lnTo>
                    <a:pt x="63500" y="1090168"/>
                  </a:lnTo>
                  <a:lnTo>
                    <a:pt x="50419" y="1077595"/>
                  </a:lnTo>
                  <a:lnTo>
                    <a:pt x="39115" y="1062482"/>
                  </a:lnTo>
                  <a:lnTo>
                    <a:pt x="29590" y="1046607"/>
                  </a:lnTo>
                  <a:lnTo>
                    <a:pt x="20827" y="1028065"/>
                  </a:lnTo>
                  <a:lnTo>
                    <a:pt x="13970" y="1010412"/>
                  </a:lnTo>
                  <a:lnTo>
                    <a:pt x="8636" y="991997"/>
                  </a:lnTo>
                  <a:lnTo>
                    <a:pt x="4318" y="971042"/>
                  </a:lnTo>
                  <a:lnTo>
                    <a:pt x="888" y="950849"/>
                  </a:lnTo>
                  <a:lnTo>
                    <a:pt x="0" y="929005"/>
                  </a:lnTo>
                  <a:lnTo>
                    <a:pt x="888" y="907288"/>
                  </a:lnTo>
                  <a:lnTo>
                    <a:pt x="4318" y="886206"/>
                  </a:lnTo>
                  <a:lnTo>
                    <a:pt x="8636" y="866140"/>
                  </a:lnTo>
                  <a:lnTo>
                    <a:pt x="13970" y="846836"/>
                  </a:lnTo>
                  <a:lnTo>
                    <a:pt x="20827" y="829183"/>
                  </a:lnTo>
                  <a:lnTo>
                    <a:pt x="29590" y="811530"/>
                  </a:lnTo>
                  <a:lnTo>
                    <a:pt x="39115" y="794766"/>
                  </a:lnTo>
                  <a:lnTo>
                    <a:pt x="50419" y="781304"/>
                  </a:lnTo>
                  <a:lnTo>
                    <a:pt x="63500" y="767969"/>
                  </a:lnTo>
                  <a:lnTo>
                    <a:pt x="77343" y="755396"/>
                  </a:lnTo>
                  <a:lnTo>
                    <a:pt x="92201" y="744474"/>
                  </a:lnTo>
                  <a:lnTo>
                    <a:pt x="106045" y="736092"/>
                  </a:lnTo>
                  <a:lnTo>
                    <a:pt x="122555" y="728472"/>
                  </a:lnTo>
                  <a:lnTo>
                    <a:pt x="139953" y="724281"/>
                  </a:lnTo>
                  <a:lnTo>
                    <a:pt x="156463" y="720090"/>
                  </a:lnTo>
                  <a:lnTo>
                    <a:pt x="173863" y="720090"/>
                  </a:lnTo>
                  <a:lnTo>
                    <a:pt x="189611" y="720090"/>
                  </a:lnTo>
                  <a:lnTo>
                    <a:pt x="205232" y="722630"/>
                  </a:lnTo>
                  <a:lnTo>
                    <a:pt x="217424" y="726821"/>
                  </a:lnTo>
                  <a:lnTo>
                    <a:pt x="228726" y="731012"/>
                  </a:lnTo>
                  <a:lnTo>
                    <a:pt x="240030" y="736092"/>
                  </a:lnTo>
                  <a:lnTo>
                    <a:pt x="250444" y="742696"/>
                  </a:lnTo>
                  <a:lnTo>
                    <a:pt x="259969" y="748665"/>
                  </a:lnTo>
                  <a:lnTo>
                    <a:pt x="266953" y="755396"/>
                  </a:lnTo>
                  <a:lnTo>
                    <a:pt x="281686" y="768731"/>
                  </a:lnTo>
                  <a:lnTo>
                    <a:pt x="289560" y="781304"/>
                  </a:lnTo>
                  <a:lnTo>
                    <a:pt x="297434" y="792226"/>
                  </a:lnTo>
                  <a:lnTo>
                    <a:pt x="302640" y="801497"/>
                  </a:lnTo>
                  <a:lnTo>
                    <a:pt x="308737" y="809879"/>
                  </a:lnTo>
                  <a:lnTo>
                    <a:pt x="313944" y="816610"/>
                  </a:lnTo>
                  <a:lnTo>
                    <a:pt x="320801" y="822452"/>
                  </a:lnTo>
                  <a:lnTo>
                    <a:pt x="326898" y="826643"/>
                  </a:lnTo>
                  <a:lnTo>
                    <a:pt x="333883" y="829183"/>
                  </a:lnTo>
                  <a:lnTo>
                    <a:pt x="339089" y="830834"/>
                  </a:lnTo>
                  <a:lnTo>
                    <a:pt x="345186" y="830834"/>
                  </a:lnTo>
                  <a:lnTo>
                    <a:pt x="350393" y="829183"/>
                  </a:lnTo>
                  <a:lnTo>
                    <a:pt x="356488" y="826643"/>
                  </a:lnTo>
                  <a:lnTo>
                    <a:pt x="361696" y="822452"/>
                  </a:lnTo>
                  <a:lnTo>
                    <a:pt x="366013" y="816610"/>
                  </a:lnTo>
                  <a:lnTo>
                    <a:pt x="368681" y="809879"/>
                  </a:lnTo>
                  <a:lnTo>
                    <a:pt x="372110" y="801497"/>
                  </a:lnTo>
                  <a:lnTo>
                    <a:pt x="372999" y="792226"/>
                  </a:lnTo>
                  <a:lnTo>
                    <a:pt x="372999" y="781304"/>
                  </a:lnTo>
                  <a:lnTo>
                    <a:pt x="372999" y="415417"/>
                  </a:lnTo>
                  <a:lnTo>
                    <a:pt x="376555" y="415417"/>
                  </a:lnTo>
                  <a:lnTo>
                    <a:pt x="376555" y="0"/>
                  </a:lnTo>
                  <a:close/>
                </a:path>
              </a:pathLst>
            </a:custGeom>
            <a:solidFill>
              <a:schemeClr val="accent5">
                <a:lumMod val="60000"/>
                <a:lumOff val="40000"/>
              </a:schemeClr>
            </a:solidFill>
            <a:ln w="0" cap="flat">
              <a:round/>
            </a:ln>
          </p:spPr>
          <p:style>
            <a:lnRef idx="0">
              <a:srgbClr val="000000">
                <a:alpha val="0"/>
              </a:srgbClr>
            </a:lnRef>
            <a:fillRef idx="1">
              <a:srgbClr val="009A49"/>
            </a:fillRef>
            <a:effectRef idx="0">
              <a:scrgbClr r="0" g="0" b="0"/>
            </a:effectRef>
            <a:fontRef idx="none"/>
          </p:style>
          <p:txBody>
            <a:bodyPr/>
            <a:lstStyle/>
            <a:p>
              <a:endParaRPr lang="en-US" sz="2400" dirty="0"/>
            </a:p>
          </p:txBody>
        </p:sp>
        <p:sp>
          <p:nvSpPr>
            <p:cNvPr id="15" name="Shape 401">
              <a:extLst>
                <a:ext uri="{FF2B5EF4-FFF2-40B4-BE49-F238E27FC236}">
                  <a16:creationId xmlns:a16="http://schemas.microsoft.com/office/drawing/2014/main" id="{A7766DB8-B4BC-4A0A-9E29-0916E79CFB59}"/>
                </a:ext>
              </a:extLst>
            </p:cNvPr>
            <p:cNvSpPr/>
            <p:nvPr/>
          </p:nvSpPr>
          <p:spPr>
            <a:xfrm>
              <a:off x="1496568" y="0"/>
              <a:ext cx="2249424" cy="1804416"/>
            </a:xfrm>
            <a:custGeom>
              <a:avLst/>
              <a:gdLst/>
              <a:ahLst/>
              <a:cxnLst/>
              <a:rect l="0" t="0" r="0" b="0"/>
              <a:pathLst>
                <a:path w="2249424" h="1804416">
                  <a:moveTo>
                    <a:pt x="1503426" y="1611376"/>
                  </a:moveTo>
                  <a:lnTo>
                    <a:pt x="1503426" y="1611376"/>
                  </a:lnTo>
                  <a:lnTo>
                    <a:pt x="1502537" y="1626489"/>
                  </a:lnTo>
                  <a:lnTo>
                    <a:pt x="1500759" y="1641602"/>
                  </a:lnTo>
                  <a:lnTo>
                    <a:pt x="1496441" y="1654175"/>
                  </a:lnTo>
                  <a:lnTo>
                    <a:pt x="1492123" y="1665097"/>
                  </a:lnTo>
                  <a:lnTo>
                    <a:pt x="1486916" y="1676019"/>
                  </a:lnTo>
                  <a:lnTo>
                    <a:pt x="1479931" y="1685290"/>
                  </a:lnTo>
                  <a:lnTo>
                    <a:pt x="1472946" y="1695323"/>
                  </a:lnTo>
                  <a:lnTo>
                    <a:pt x="1465072" y="1702054"/>
                  </a:lnTo>
                  <a:lnTo>
                    <a:pt x="1451229" y="1715516"/>
                  </a:lnTo>
                  <a:lnTo>
                    <a:pt x="1439926" y="1723898"/>
                  </a:lnTo>
                  <a:lnTo>
                    <a:pt x="1426845" y="1730502"/>
                  </a:lnTo>
                  <a:lnTo>
                    <a:pt x="1426845" y="1730502"/>
                  </a:lnTo>
                  <a:lnTo>
                    <a:pt x="1417320" y="1735582"/>
                  </a:lnTo>
                  <a:lnTo>
                    <a:pt x="1408557" y="1741424"/>
                  </a:lnTo>
                  <a:lnTo>
                    <a:pt x="1403350" y="1746504"/>
                  </a:lnTo>
                  <a:lnTo>
                    <a:pt x="1397254" y="1753235"/>
                  </a:lnTo>
                  <a:lnTo>
                    <a:pt x="1392936" y="1759077"/>
                  </a:lnTo>
                  <a:lnTo>
                    <a:pt x="1390396" y="1765808"/>
                  </a:lnTo>
                  <a:lnTo>
                    <a:pt x="1389507" y="1771650"/>
                  </a:lnTo>
                  <a:lnTo>
                    <a:pt x="1389507" y="1776730"/>
                  </a:lnTo>
                  <a:lnTo>
                    <a:pt x="1390396" y="1782572"/>
                  </a:lnTo>
                  <a:lnTo>
                    <a:pt x="1392936" y="1787652"/>
                  </a:lnTo>
                  <a:lnTo>
                    <a:pt x="1397254" y="1793494"/>
                  </a:lnTo>
                  <a:lnTo>
                    <a:pt x="1403350" y="1797685"/>
                  </a:lnTo>
                  <a:lnTo>
                    <a:pt x="1410335" y="1800225"/>
                  </a:lnTo>
                  <a:lnTo>
                    <a:pt x="1419098" y="1802765"/>
                  </a:lnTo>
                  <a:lnTo>
                    <a:pt x="1426845" y="1804416"/>
                  </a:lnTo>
                  <a:lnTo>
                    <a:pt x="2249424" y="1804416"/>
                  </a:lnTo>
                  <a:lnTo>
                    <a:pt x="2249424" y="0"/>
                  </a:lnTo>
                  <a:lnTo>
                    <a:pt x="376555" y="0"/>
                  </a:lnTo>
                  <a:lnTo>
                    <a:pt x="376555" y="415417"/>
                  </a:lnTo>
                  <a:lnTo>
                    <a:pt x="372999" y="415417"/>
                  </a:lnTo>
                  <a:lnTo>
                    <a:pt x="372999" y="781304"/>
                  </a:lnTo>
                  <a:lnTo>
                    <a:pt x="372999" y="781304"/>
                  </a:lnTo>
                  <a:lnTo>
                    <a:pt x="372999" y="792226"/>
                  </a:lnTo>
                  <a:lnTo>
                    <a:pt x="372110" y="801497"/>
                  </a:lnTo>
                  <a:lnTo>
                    <a:pt x="368681" y="809879"/>
                  </a:lnTo>
                  <a:lnTo>
                    <a:pt x="366013" y="816610"/>
                  </a:lnTo>
                  <a:lnTo>
                    <a:pt x="361696" y="822452"/>
                  </a:lnTo>
                  <a:lnTo>
                    <a:pt x="356488" y="826643"/>
                  </a:lnTo>
                  <a:lnTo>
                    <a:pt x="350393" y="829183"/>
                  </a:lnTo>
                  <a:lnTo>
                    <a:pt x="345186" y="830834"/>
                  </a:lnTo>
                  <a:lnTo>
                    <a:pt x="339089" y="830834"/>
                  </a:lnTo>
                  <a:lnTo>
                    <a:pt x="333883" y="829183"/>
                  </a:lnTo>
                  <a:lnTo>
                    <a:pt x="326898" y="826643"/>
                  </a:lnTo>
                  <a:lnTo>
                    <a:pt x="320801" y="822452"/>
                  </a:lnTo>
                  <a:lnTo>
                    <a:pt x="313944" y="816610"/>
                  </a:lnTo>
                  <a:lnTo>
                    <a:pt x="308737" y="809879"/>
                  </a:lnTo>
                  <a:lnTo>
                    <a:pt x="302640" y="801497"/>
                  </a:lnTo>
                  <a:lnTo>
                    <a:pt x="297434" y="792226"/>
                  </a:lnTo>
                  <a:lnTo>
                    <a:pt x="297434" y="792226"/>
                  </a:lnTo>
                  <a:lnTo>
                    <a:pt x="289560" y="781304"/>
                  </a:lnTo>
                  <a:lnTo>
                    <a:pt x="281686" y="768731"/>
                  </a:lnTo>
                  <a:lnTo>
                    <a:pt x="266953" y="755396"/>
                  </a:lnTo>
                  <a:lnTo>
                    <a:pt x="259969" y="748665"/>
                  </a:lnTo>
                  <a:lnTo>
                    <a:pt x="250444" y="742696"/>
                  </a:lnTo>
                  <a:lnTo>
                    <a:pt x="240030" y="736092"/>
                  </a:lnTo>
                  <a:lnTo>
                    <a:pt x="228726" y="731012"/>
                  </a:lnTo>
                  <a:lnTo>
                    <a:pt x="217424" y="726821"/>
                  </a:lnTo>
                  <a:lnTo>
                    <a:pt x="205232" y="722630"/>
                  </a:lnTo>
                  <a:lnTo>
                    <a:pt x="189611" y="720090"/>
                  </a:lnTo>
                  <a:lnTo>
                    <a:pt x="173863" y="720090"/>
                  </a:lnTo>
                  <a:lnTo>
                    <a:pt x="173863" y="720090"/>
                  </a:lnTo>
                  <a:lnTo>
                    <a:pt x="156463" y="720090"/>
                  </a:lnTo>
                  <a:lnTo>
                    <a:pt x="139953" y="724281"/>
                  </a:lnTo>
                  <a:lnTo>
                    <a:pt x="122555" y="728472"/>
                  </a:lnTo>
                  <a:lnTo>
                    <a:pt x="106045" y="736092"/>
                  </a:lnTo>
                  <a:lnTo>
                    <a:pt x="92201" y="744474"/>
                  </a:lnTo>
                  <a:lnTo>
                    <a:pt x="77343" y="755396"/>
                  </a:lnTo>
                  <a:lnTo>
                    <a:pt x="63500" y="767969"/>
                  </a:lnTo>
                  <a:lnTo>
                    <a:pt x="50419" y="781304"/>
                  </a:lnTo>
                  <a:lnTo>
                    <a:pt x="39115" y="794766"/>
                  </a:lnTo>
                  <a:lnTo>
                    <a:pt x="29590" y="811530"/>
                  </a:lnTo>
                  <a:lnTo>
                    <a:pt x="20827" y="829183"/>
                  </a:lnTo>
                  <a:lnTo>
                    <a:pt x="13970" y="846836"/>
                  </a:lnTo>
                  <a:lnTo>
                    <a:pt x="8636" y="866140"/>
                  </a:lnTo>
                  <a:lnTo>
                    <a:pt x="4318" y="886206"/>
                  </a:lnTo>
                  <a:lnTo>
                    <a:pt x="888" y="907288"/>
                  </a:lnTo>
                  <a:lnTo>
                    <a:pt x="0" y="929005"/>
                  </a:lnTo>
                  <a:lnTo>
                    <a:pt x="0" y="929005"/>
                  </a:lnTo>
                  <a:lnTo>
                    <a:pt x="888" y="950849"/>
                  </a:lnTo>
                  <a:lnTo>
                    <a:pt x="4318" y="971042"/>
                  </a:lnTo>
                  <a:lnTo>
                    <a:pt x="8636" y="991997"/>
                  </a:lnTo>
                  <a:lnTo>
                    <a:pt x="13970" y="1010412"/>
                  </a:lnTo>
                  <a:lnTo>
                    <a:pt x="20827" y="1028065"/>
                  </a:lnTo>
                  <a:lnTo>
                    <a:pt x="29590" y="1046607"/>
                  </a:lnTo>
                  <a:lnTo>
                    <a:pt x="39115" y="1062482"/>
                  </a:lnTo>
                  <a:lnTo>
                    <a:pt x="50419" y="1077595"/>
                  </a:lnTo>
                  <a:lnTo>
                    <a:pt x="63500" y="1090168"/>
                  </a:lnTo>
                  <a:lnTo>
                    <a:pt x="77343" y="1101979"/>
                  </a:lnTo>
                  <a:lnTo>
                    <a:pt x="92201" y="1112901"/>
                  </a:lnTo>
                  <a:lnTo>
                    <a:pt x="106045" y="1121283"/>
                  </a:lnTo>
                  <a:lnTo>
                    <a:pt x="122555" y="1129665"/>
                  </a:lnTo>
                  <a:lnTo>
                    <a:pt x="139953" y="1133856"/>
                  </a:lnTo>
                  <a:lnTo>
                    <a:pt x="156463" y="1138047"/>
                  </a:lnTo>
                  <a:lnTo>
                    <a:pt x="173863" y="1138047"/>
                  </a:lnTo>
                  <a:lnTo>
                    <a:pt x="173863" y="1138047"/>
                  </a:lnTo>
                  <a:lnTo>
                    <a:pt x="189611" y="1138047"/>
                  </a:lnTo>
                  <a:lnTo>
                    <a:pt x="205232" y="1134745"/>
                  </a:lnTo>
                  <a:lnTo>
                    <a:pt x="217424" y="1132205"/>
                  </a:lnTo>
                  <a:lnTo>
                    <a:pt x="228726" y="1127125"/>
                  </a:lnTo>
                  <a:lnTo>
                    <a:pt x="240030" y="1121283"/>
                  </a:lnTo>
                  <a:lnTo>
                    <a:pt x="250444" y="1114552"/>
                  </a:lnTo>
                  <a:lnTo>
                    <a:pt x="259969" y="1108710"/>
                  </a:lnTo>
                  <a:lnTo>
                    <a:pt x="266953" y="1101979"/>
                  </a:lnTo>
                  <a:lnTo>
                    <a:pt x="281686" y="1088517"/>
                  </a:lnTo>
                  <a:lnTo>
                    <a:pt x="289560" y="1075944"/>
                  </a:lnTo>
                  <a:lnTo>
                    <a:pt x="297434" y="1065022"/>
                  </a:lnTo>
                  <a:lnTo>
                    <a:pt x="297434" y="1065022"/>
                  </a:lnTo>
                  <a:lnTo>
                    <a:pt x="302640" y="1055751"/>
                  </a:lnTo>
                  <a:lnTo>
                    <a:pt x="308737" y="1047369"/>
                  </a:lnTo>
                  <a:lnTo>
                    <a:pt x="313944" y="1040638"/>
                  </a:lnTo>
                  <a:lnTo>
                    <a:pt x="320801" y="1035685"/>
                  </a:lnTo>
                  <a:lnTo>
                    <a:pt x="326898" y="1031494"/>
                  </a:lnTo>
                  <a:lnTo>
                    <a:pt x="333883" y="1028065"/>
                  </a:lnTo>
                  <a:lnTo>
                    <a:pt x="339089" y="1027303"/>
                  </a:lnTo>
                  <a:lnTo>
                    <a:pt x="345186" y="1027303"/>
                  </a:lnTo>
                  <a:lnTo>
                    <a:pt x="350393" y="1028065"/>
                  </a:lnTo>
                  <a:lnTo>
                    <a:pt x="356488" y="1031494"/>
                  </a:lnTo>
                  <a:lnTo>
                    <a:pt x="361696" y="1035685"/>
                  </a:lnTo>
                  <a:lnTo>
                    <a:pt x="366013" y="1040638"/>
                  </a:lnTo>
                  <a:lnTo>
                    <a:pt x="368681" y="1047369"/>
                  </a:lnTo>
                  <a:lnTo>
                    <a:pt x="372110" y="1055751"/>
                  </a:lnTo>
                  <a:lnTo>
                    <a:pt x="372999" y="1065022"/>
                  </a:lnTo>
                  <a:lnTo>
                    <a:pt x="372999" y="1305941"/>
                  </a:lnTo>
                  <a:lnTo>
                    <a:pt x="376555" y="1305941"/>
                  </a:lnTo>
                  <a:lnTo>
                    <a:pt x="376555" y="1804416"/>
                  </a:lnTo>
                  <a:lnTo>
                    <a:pt x="1134745" y="1804416"/>
                  </a:lnTo>
                  <a:lnTo>
                    <a:pt x="1134745" y="1804416"/>
                  </a:lnTo>
                  <a:lnTo>
                    <a:pt x="1146048" y="1804416"/>
                  </a:lnTo>
                  <a:lnTo>
                    <a:pt x="1153795" y="1802765"/>
                  </a:lnTo>
                  <a:lnTo>
                    <a:pt x="1162558" y="1800225"/>
                  </a:lnTo>
                  <a:lnTo>
                    <a:pt x="1169543" y="1797685"/>
                  </a:lnTo>
                  <a:lnTo>
                    <a:pt x="1175638" y="1793494"/>
                  </a:lnTo>
                  <a:lnTo>
                    <a:pt x="1179957" y="1787652"/>
                  </a:lnTo>
                  <a:lnTo>
                    <a:pt x="1182497" y="1782572"/>
                  </a:lnTo>
                  <a:lnTo>
                    <a:pt x="1184275" y="1776730"/>
                  </a:lnTo>
                  <a:lnTo>
                    <a:pt x="1184275" y="1771650"/>
                  </a:lnTo>
                  <a:lnTo>
                    <a:pt x="1182497" y="1765808"/>
                  </a:lnTo>
                  <a:lnTo>
                    <a:pt x="1179957" y="1759077"/>
                  </a:lnTo>
                  <a:lnTo>
                    <a:pt x="1175638" y="1753235"/>
                  </a:lnTo>
                  <a:lnTo>
                    <a:pt x="1171194" y="1746504"/>
                  </a:lnTo>
                  <a:lnTo>
                    <a:pt x="1164336" y="1741424"/>
                  </a:lnTo>
                  <a:lnTo>
                    <a:pt x="1155573" y="1735582"/>
                  </a:lnTo>
                  <a:lnTo>
                    <a:pt x="1146048" y="1730502"/>
                  </a:lnTo>
                  <a:lnTo>
                    <a:pt x="1146048" y="1730502"/>
                  </a:lnTo>
                  <a:lnTo>
                    <a:pt x="1132967" y="1723898"/>
                  </a:lnTo>
                  <a:lnTo>
                    <a:pt x="1121663" y="1715516"/>
                  </a:lnTo>
                  <a:lnTo>
                    <a:pt x="1107694" y="1702054"/>
                  </a:lnTo>
                  <a:lnTo>
                    <a:pt x="1100836" y="1695323"/>
                  </a:lnTo>
                  <a:lnTo>
                    <a:pt x="1093851" y="1685290"/>
                  </a:lnTo>
                  <a:lnTo>
                    <a:pt x="1087755" y="1676019"/>
                  </a:lnTo>
                  <a:lnTo>
                    <a:pt x="1080770" y="1665097"/>
                  </a:lnTo>
                  <a:lnTo>
                    <a:pt x="1076451" y="1654175"/>
                  </a:lnTo>
                  <a:lnTo>
                    <a:pt x="1072134" y="1641602"/>
                  </a:lnTo>
                  <a:lnTo>
                    <a:pt x="1070356" y="1626489"/>
                  </a:lnTo>
                  <a:lnTo>
                    <a:pt x="1069467" y="1611376"/>
                  </a:lnTo>
                  <a:lnTo>
                    <a:pt x="1069467" y="1611376"/>
                  </a:lnTo>
                  <a:lnTo>
                    <a:pt x="1070356" y="1595501"/>
                  </a:lnTo>
                  <a:lnTo>
                    <a:pt x="1073785" y="1578610"/>
                  </a:lnTo>
                  <a:lnTo>
                    <a:pt x="1079119" y="1562735"/>
                  </a:lnTo>
                  <a:lnTo>
                    <a:pt x="1085976" y="1545971"/>
                  </a:lnTo>
                  <a:lnTo>
                    <a:pt x="1096391" y="1532509"/>
                  </a:lnTo>
                  <a:lnTo>
                    <a:pt x="1106043" y="1519047"/>
                  </a:lnTo>
                  <a:lnTo>
                    <a:pt x="1118997" y="1504823"/>
                  </a:lnTo>
                  <a:lnTo>
                    <a:pt x="1132967" y="1493012"/>
                  </a:lnTo>
                  <a:lnTo>
                    <a:pt x="1148588" y="1482090"/>
                  </a:lnTo>
                  <a:lnTo>
                    <a:pt x="1165098" y="1472057"/>
                  </a:lnTo>
                  <a:lnTo>
                    <a:pt x="1182497" y="1464564"/>
                  </a:lnTo>
                  <a:lnTo>
                    <a:pt x="1202563" y="1456944"/>
                  </a:lnTo>
                  <a:lnTo>
                    <a:pt x="1222501" y="1451864"/>
                  </a:lnTo>
                  <a:lnTo>
                    <a:pt x="1243457" y="1447673"/>
                  </a:lnTo>
                  <a:lnTo>
                    <a:pt x="1264285" y="1445260"/>
                  </a:lnTo>
                  <a:lnTo>
                    <a:pt x="1286891" y="1443482"/>
                  </a:lnTo>
                  <a:lnTo>
                    <a:pt x="1286891" y="1443482"/>
                  </a:lnTo>
                  <a:lnTo>
                    <a:pt x="1308608" y="1445260"/>
                  </a:lnTo>
                  <a:lnTo>
                    <a:pt x="1329436" y="1447673"/>
                  </a:lnTo>
                  <a:lnTo>
                    <a:pt x="1351280" y="1451864"/>
                  </a:lnTo>
                  <a:lnTo>
                    <a:pt x="1370330" y="1456944"/>
                  </a:lnTo>
                  <a:lnTo>
                    <a:pt x="1390396" y="1464564"/>
                  </a:lnTo>
                  <a:lnTo>
                    <a:pt x="1407795" y="1472057"/>
                  </a:lnTo>
                  <a:lnTo>
                    <a:pt x="1424305" y="1482090"/>
                  </a:lnTo>
                  <a:lnTo>
                    <a:pt x="1439926" y="1493012"/>
                  </a:lnTo>
                  <a:lnTo>
                    <a:pt x="1453769" y="1504823"/>
                  </a:lnTo>
                  <a:lnTo>
                    <a:pt x="1466850" y="1519047"/>
                  </a:lnTo>
                  <a:lnTo>
                    <a:pt x="1476375" y="1532509"/>
                  </a:lnTo>
                  <a:lnTo>
                    <a:pt x="1486916" y="1545971"/>
                  </a:lnTo>
                  <a:lnTo>
                    <a:pt x="1493774" y="1562735"/>
                  </a:lnTo>
                  <a:lnTo>
                    <a:pt x="1498981" y="1578610"/>
                  </a:lnTo>
                  <a:lnTo>
                    <a:pt x="1502537" y="1595501"/>
                  </a:lnTo>
                  <a:lnTo>
                    <a:pt x="1503426" y="1611376"/>
                  </a:lnTo>
                  <a:lnTo>
                    <a:pt x="1503426" y="1611376"/>
                  </a:lnTo>
                  <a:close/>
                </a:path>
              </a:pathLst>
            </a:custGeom>
            <a:ln w="28956" cap="flat">
              <a:solidFill>
                <a:schemeClr val="accent5">
                  <a:lumMod val="60000"/>
                  <a:lumOff val="40000"/>
                </a:schemeClr>
              </a:solidFill>
              <a:round/>
            </a:ln>
          </p:spPr>
          <p:style>
            <a:lnRef idx="1">
              <a:srgbClr val="009A49"/>
            </a:lnRef>
            <a:fillRef idx="0">
              <a:srgbClr val="000000">
                <a:alpha val="0"/>
              </a:srgbClr>
            </a:fillRef>
            <a:effectRef idx="0">
              <a:scrgbClr r="0" g="0" b="0"/>
            </a:effectRef>
            <a:fontRef idx="none"/>
          </p:style>
          <p:txBody>
            <a:bodyPr/>
            <a:lstStyle/>
            <a:p>
              <a:endParaRPr lang="en-US" sz="2400" dirty="0"/>
            </a:p>
          </p:txBody>
        </p:sp>
        <p:sp>
          <p:nvSpPr>
            <p:cNvPr id="16" name="Rectangle 15">
              <a:extLst>
                <a:ext uri="{FF2B5EF4-FFF2-40B4-BE49-F238E27FC236}">
                  <a16:creationId xmlns:a16="http://schemas.microsoft.com/office/drawing/2014/main" id="{C267B841-9BDA-422B-A89A-29D23A15F3E2}"/>
                </a:ext>
              </a:extLst>
            </p:cNvPr>
            <p:cNvSpPr/>
            <p:nvPr/>
          </p:nvSpPr>
          <p:spPr>
            <a:xfrm>
              <a:off x="2229485" y="528114"/>
              <a:ext cx="1664287" cy="490424"/>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AU-C 220 </a:t>
              </a:r>
              <a:endParaRPr lang="en-US" sz="1467" dirty="0">
                <a:solidFill>
                  <a:srgbClr val="000000"/>
                </a:solidFill>
                <a:latin typeface="Calibri" panose="020F0502020204030204" pitchFamily="34" charset="0"/>
                <a:ea typeface="Calibri" panose="020F0502020204030204" pitchFamily="34" charset="0"/>
              </a:endParaRPr>
            </a:p>
          </p:txBody>
        </p:sp>
        <p:sp>
          <p:nvSpPr>
            <p:cNvPr id="17" name="Rectangle 16">
              <a:extLst>
                <a:ext uri="{FF2B5EF4-FFF2-40B4-BE49-F238E27FC236}">
                  <a16:creationId xmlns:a16="http://schemas.microsoft.com/office/drawing/2014/main" id="{6365E0E6-B461-4D3E-8933-26717A383062}"/>
                </a:ext>
              </a:extLst>
            </p:cNvPr>
            <p:cNvSpPr/>
            <p:nvPr/>
          </p:nvSpPr>
          <p:spPr>
            <a:xfrm>
              <a:off x="2101470" y="924079"/>
              <a:ext cx="146578" cy="490876"/>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a:t>
              </a:r>
              <a:endParaRPr lang="en-US" sz="1467" dirty="0">
                <a:solidFill>
                  <a:srgbClr val="000000"/>
                </a:solidFill>
                <a:latin typeface="Calibri" panose="020F0502020204030204" pitchFamily="34" charset="0"/>
                <a:ea typeface="Calibri" panose="020F0502020204030204" pitchFamily="34" charset="0"/>
              </a:endParaRPr>
            </a:p>
          </p:txBody>
        </p:sp>
        <p:sp>
          <p:nvSpPr>
            <p:cNvPr id="18" name="Rectangle 17">
              <a:extLst>
                <a:ext uri="{FF2B5EF4-FFF2-40B4-BE49-F238E27FC236}">
                  <a16:creationId xmlns:a16="http://schemas.microsoft.com/office/drawing/2014/main" id="{7EC8F2E2-47BE-46E2-9E4D-283DD9F68A2F}"/>
                </a:ext>
              </a:extLst>
            </p:cNvPr>
            <p:cNvSpPr/>
            <p:nvPr/>
          </p:nvSpPr>
          <p:spPr>
            <a:xfrm>
              <a:off x="2211678" y="924079"/>
              <a:ext cx="1591102" cy="490876"/>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Revised</a:t>
              </a:r>
              <a:endParaRPr lang="en-US" sz="1467" dirty="0">
                <a:solidFill>
                  <a:srgbClr val="000000"/>
                </a:solidFill>
                <a:latin typeface="Calibri" panose="020F0502020204030204" pitchFamily="34" charset="0"/>
                <a:ea typeface="Calibri" panose="020F0502020204030204" pitchFamily="34" charset="0"/>
              </a:endParaRPr>
            </a:p>
          </p:txBody>
        </p:sp>
        <p:sp>
          <p:nvSpPr>
            <p:cNvPr id="19" name="Rectangle 18">
              <a:extLst>
                <a:ext uri="{FF2B5EF4-FFF2-40B4-BE49-F238E27FC236}">
                  <a16:creationId xmlns:a16="http://schemas.microsoft.com/office/drawing/2014/main" id="{B69B09E0-0C9E-49C2-AD8B-4587BE632979}"/>
                </a:ext>
              </a:extLst>
            </p:cNvPr>
            <p:cNvSpPr/>
            <p:nvPr/>
          </p:nvSpPr>
          <p:spPr>
            <a:xfrm>
              <a:off x="3407995" y="924079"/>
              <a:ext cx="146578" cy="490876"/>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a:t>
              </a:r>
              <a:endParaRPr lang="en-US" sz="1467" dirty="0">
                <a:solidFill>
                  <a:srgbClr val="000000"/>
                </a:solidFill>
                <a:latin typeface="Calibri" panose="020F0502020204030204" pitchFamily="34" charset="0"/>
                <a:ea typeface="Calibri" panose="020F0502020204030204" pitchFamily="34" charset="0"/>
              </a:endParaRPr>
            </a:p>
          </p:txBody>
        </p:sp>
        <p:sp>
          <p:nvSpPr>
            <p:cNvPr id="20" name="Shape 404">
              <a:extLst>
                <a:ext uri="{FF2B5EF4-FFF2-40B4-BE49-F238E27FC236}">
                  <a16:creationId xmlns:a16="http://schemas.microsoft.com/office/drawing/2014/main" id="{2B523300-C344-423E-A577-DF4A7824220B}"/>
                </a:ext>
              </a:extLst>
            </p:cNvPr>
            <p:cNvSpPr/>
            <p:nvPr/>
          </p:nvSpPr>
          <p:spPr>
            <a:xfrm>
              <a:off x="1877568" y="1438656"/>
              <a:ext cx="1871472" cy="2170176"/>
            </a:xfrm>
            <a:custGeom>
              <a:avLst/>
              <a:gdLst/>
              <a:ahLst/>
              <a:cxnLst/>
              <a:rect l="0" t="0" r="0" b="0"/>
              <a:pathLst>
                <a:path w="1871472" h="2170176">
                  <a:moveTo>
                    <a:pt x="907414" y="0"/>
                  </a:moveTo>
                  <a:lnTo>
                    <a:pt x="930021" y="1651"/>
                  </a:lnTo>
                  <a:lnTo>
                    <a:pt x="950976" y="3302"/>
                  </a:lnTo>
                  <a:lnTo>
                    <a:pt x="972693" y="6731"/>
                  </a:lnTo>
                  <a:lnTo>
                    <a:pt x="991870" y="14224"/>
                  </a:lnTo>
                  <a:lnTo>
                    <a:pt x="1011047" y="20955"/>
                  </a:lnTo>
                  <a:lnTo>
                    <a:pt x="1029208" y="28575"/>
                  </a:lnTo>
                  <a:lnTo>
                    <a:pt x="1045845" y="38608"/>
                  </a:lnTo>
                  <a:lnTo>
                    <a:pt x="1061466" y="49530"/>
                  </a:lnTo>
                  <a:lnTo>
                    <a:pt x="1075436" y="61214"/>
                  </a:lnTo>
                  <a:lnTo>
                    <a:pt x="1088389" y="73787"/>
                  </a:lnTo>
                  <a:lnTo>
                    <a:pt x="1098042" y="87249"/>
                  </a:lnTo>
                  <a:lnTo>
                    <a:pt x="1108456" y="102362"/>
                  </a:lnTo>
                  <a:lnTo>
                    <a:pt x="1115441" y="119126"/>
                  </a:lnTo>
                  <a:lnTo>
                    <a:pt x="1120648" y="134239"/>
                  </a:lnTo>
                  <a:lnTo>
                    <a:pt x="1124076" y="151892"/>
                  </a:lnTo>
                  <a:lnTo>
                    <a:pt x="1124966" y="167894"/>
                  </a:lnTo>
                  <a:lnTo>
                    <a:pt x="1124076" y="183007"/>
                  </a:lnTo>
                  <a:lnTo>
                    <a:pt x="1120648" y="197231"/>
                  </a:lnTo>
                  <a:lnTo>
                    <a:pt x="1117981" y="210693"/>
                  </a:lnTo>
                  <a:lnTo>
                    <a:pt x="1112774" y="221488"/>
                  </a:lnTo>
                  <a:lnTo>
                    <a:pt x="1106677" y="232410"/>
                  </a:lnTo>
                  <a:lnTo>
                    <a:pt x="1101471" y="241681"/>
                  </a:lnTo>
                  <a:lnTo>
                    <a:pt x="1094486" y="250063"/>
                  </a:lnTo>
                  <a:lnTo>
                    <a:pt x="1086738" y="258445"/>
                  </a:lnTo>
                  <a:lnTo>
                    <a:pt x="1072769" y="270256"/>
                  </a:lnTo>
                  <a:lnTo>
                    <a:pt x="1059688" y="280289"/>
                  </a:lnTo>
                  <a:lnTo>
                    <a:pt x="1048385" y="287020"/>
                  </a:lnTo>
                  <a:lnTo>
                    <a:pt x="1038860" y="291211"/>
                  </a:lnTo>
                  <a:lnTo>
                    <a:pt x="1030097" y="296291"/>
                  </a:lnTo>
                  <a:lnTo>
                    <a:pt x="1023112" y="302895"/>
                  </a:lnTo>
                  <a:lnTo>
                    <a:pt x="1017905" y="308864"/>
                  </a:lnTo>
                  <a:lnTo>
                    <a:pt x="1013587" y="315595"/>
                  </a:lnTo>
                  <a:lnTo>
                    <a:pt x="1011047" y="321437"/>
                  </a:lnTo>
                  <a:lnTo>
                    <a:pt x="1011047" y="333121"/>
                  </a:lnTo>
                  <a:lnTo>
                    <a:pt x="1011809" y="339090"/>
                  </a:lnTo>
                  <a:lnTo>
                    <a:pt x="1014476" y="344043"/>
                  </a:lnTo>
                  <a:lnTo>
                    <a:pt x="1018794" y="348234"/>
                  </a:lnTo>
                  <a:lnTo>
                    <a:pt x="1024889" y="352425"/>
                  </a:lnTo>
                  <a:lnTo>
                    <a:pt x="1030097" y="356616"/>
                  </a:lnTo>
                  <a:lnTo>
                    <a:pt x="1038860" y="359156"/>
                  </a:lnTo>
                  <a:lnTo>
                    <a:pt x="1048385" y="360807"/>
                  </a:lnTo>
                  <a:lnTo>
                    <a:pt x="1059688" y="360807"/>
                  </a:lnTo>
                  <a:lnTo>
                    <a:pt x="1440814" y="360807"/>
                  </a:lnTo>
                  <a:lnTo>
                    <a:pt x="1440814" y="361696"/>
                  </a:lnTo>
                  <a:lnTo>
                    <a:pt x="1871472" y="361696"/>
                  </a:lnTo>
                  <a:lnTo>
                    <a:pt x="1871472" y="2170176"/>
                  </a:lnTo>
                  <a:lnTo>
                    <a:pt x="0" y="2170176"/>
                  </a:lnTo>
                  <a:lnTo>
                    <a:pt x="0" y="1377950"/>
                  </a:lnTo>
                  <a:lnTo>
                    <a:pt x="1777" y="1368679"/>
                  </a:lnTo>
                  <a:lnTo>
                    <a:pt x="4318" y="1360297"/>
                  </a:lnTo>
                  <a:lnTo>
                    <a:pt x="8763" y="1354455"/>
                  </a:lnTo>
                  <a:lnTo>
                    <a:pt x="13081" y="1349375"/>
                  </a:lnTo>
                  <a:lnTo>
                    <a:pt x="16510" y="1345184"/>
                  </a:lnTo>
                  <a:lnTo>
                    <a:pt x="22606" y="1342771"/>
                  </a:lnTo>
                  <a:lnTo>
                    <a:pt x="27813" y="1340993"/>
                  </a:lnTo>
                  <a:lnTo>
                    <a:pt x="40894" y="1340993"/>
                  </a:lnTo>
                  <a:lnTo>
                    <a:pt x="46989" y="1343533"/>
                  </a:lnTo>
                  <a:lnTo>
                    <a:pt x="53975" y="1347724"/>
                  </a:lnTo>
                  <a:lnTo>
                    <a:pt x="59182" y="1353693"/>
                  </a:lnTo>
                  <a:lnTo>
                    <a:pt x="66167" y="1360297"/>
                  </a:lnTo>
                  <a:lnTo>
                    <a:pt x="72263" y="1368679"/>
                  </a:lnTo>
                  <a:lnTo>
                    <a:pt x="76581" y="1377950"/>
                  </a:lnTo>
                  <a:lnTo>
                    <a:pt x="83565" y="1388872"/>
                  </a:lnTo>
                  <a:lnTo>
                    <a:pt x="93090" y="1401445"/>
                  </a:lnTo>
                  <a:lnTo>
                    <a:pt x="106172" y="1414907"/>
                  </a:lnTo>
                  <a:lnTo>
                    <a:pt x="114808" y="1421638"/>
                  </a:lnTo>
                  <a:lnTo>
                    <a:pt x="122682" y="1428369"/>
                  </a:lnTo>
                  <a:lnTo>
                    <a:pt x="133096" y="1434211"/>
                  </a:lnTo>
                  <a:lnTo>
                    <a:pt x="144399" y="1439291"/>
                  </a:lnTo>
                  <a:lnTo>
                    <a:pt x="155701" y="1445133"/>
                  </a:lnTo>
                  <a:lnTo>
                    <a:pt x="169672" y="1447673"/>
                  </a:lnTo>
                  <a:lnTo>
                    <a:pt x="183642" y="1450086"/>
                  </a:lnTo>
                  <a:lnTo>
                    <a:pt x="199263" y="1451864"/>
                  </a:lnTo>
                  <a:lnTo>
                    <a:pt x="216662" y="1450086"/>
                  </a:lnTo>
                  <a:lnTo>
                    <a:pt x="234950" y="1447673"/>
                  </a:lnTo>
                  <a:lnTo>
                    <a:pt x="250571" y="1441704"/>
                  </a:lnTo>
                  <a:lnTo>
                    <a:pt x="267081" y="1434973"/>
                  </a:lnTo>
                  <a:lnTo>
                    <a:pt x="282701" y="1425829"/>
                  </a:lnTo>
                  <a:lnTo>
                    <a:pt x="297561" y="1414907"/>
                  </a:lnTo>
                  <a:lnTo>
                    <a:pt x="309752" y="1403985"/>
                  </a:lnTo>
                  <a:lnTo>
                    <a:pt x="322834" y="1390523"/>
                  </a:lnTo>
                  <a:lnTo>
                    <a:pt x="334137" y="1375410"/>
                  </a:lnTo>
                  <a:lnTo>
                    <a:pt x="343662" y="1358646"/>
                  </a:lnTo>
                  <a:lnTo>
                    <a:pt x="352425" y="1340993"/>
                  </a:lnTo>
                  <a:lnTo>
                    <a:pt x="359283" y="1323467"/>
                  </a:lnTo>
                  <a:lnTo>
                    <a:pt x="366268" y="1304163"/>
                  </a:lnTo>
                  <a:lnTo>
                    <a:pt x="370586" y="1283970"/>
                  </a:lnTo>
                  <a:lnTo>
                    <a:pt x="372363" y="1263015"/>
                  </a:lnTo>
                  <a:lnTo>
                    <a:pt x="373252" y="1241171"/>
                  </a:lnTo>
                  <a:lnTo>
                    <a:pt x="372363" y="1220978"/>
                  </a:lnTo>
                  <a:lnTo>
                    <a:pt x="370586" y="1199261"/>
                  </a:lnTo>
                  <a:lnTo>
                    <a:pt x="366268" y="1179957"/>
                  </a:lnTo>
                  <a:lnTo>
                    <a:pt x="359283" y="1160653"/>
                  </a:lnTo>
                  <a:lnTo>
                    <a:pt x="352425" y="1142111"/>
                  </a:lnTo>
                  <a:lnTo>
                    <a:pt x="343662" y="1123696"/>
                  </a:lnTo>
                  <a:lnTo>
                    <a:pt x="334137" y="1108583"/>
                  </a:lnTo>
                  <a:lnTo>
                    <a:pt x="322834" y="1094359"/>
                  </a:lnTo>
                  <a:lnTo>
                    <a:pt x="309752" y="1080008"/>
                  </a:lnTo>
                  <a:lnTo>
                    <a:pt x="297561" y="1068324"/>
                  </a:lnTo>
                  <a:lnTo>
                    <a:pt x="282701" y="1057402"/>
                  </a:lnTo>
                  <a:lnTo>
                    <a:pt x="267081" y="1049020"/>
                  </a:lnTo>
                  <a:lnTo>
                    <a:pt x="250571" y="1042289"/>
                  </a:lnTo>
                  <a:lnTo>
                    <a:pt x="234950" y="1036447"/>
                  </a:lnTo>
                  <a:lnTo>
                    <a:pt x="216662" y="1033907"/>
                  </a:lnTo>
                  <a:lnTo>
                    <a:pt x="199263" y="1032256"/>
                  </a:lnTo>
                  <a:lnTo>
                    <a:pt x="183642" y="1032256"/>
                  </a:lnTo>
                  <a:lnTo>
                    <a:pt x="169672" y="1035558"/>
                  </a:lnTo>
                  <a:lnTo>
                    <a:pt x="155701" y="1038987"/>
                  </a:lnTo>
                  <a:lnTo>
                    <a:pt x="144399" y="1043178"/>
                  </a:lnTo>
                  <a:lnTo>
                    <a:pt x="133096" y="1049020"/>
                  </a:lnTo>
                  <a:lnTo>
                    <a:pt x="122682" y="1055751"/>
                  </a:lnTo>
                  <a:lnTo>
                    <a:pt x="114808" y="1062482"/>
                  </a:lnTo>
                  <a:lnTo>
                    <a:pt x="106172" y="1069086"/>
                  </a:lnTo>
                  <a:lnTo>
                    <a:pt x="93090" y="1083437"/>
                  </a:lnTo>
                  <a:lnTo>
                    <a:pt x="83565" y="1094359"/>
                  </a:lnTo>
                  <a:lnTo>
                    <a:pt x="76581" y="1106043"/>
                  </a:lnTo>
                  <a:lnTo>
                    <a:pt x="72263" y="1114425"/>
                  </a:lnTo>
                  <a:lnTo>
                    <a:pt x="66167" y="1122807"/>
                  </a:lnTo>
                  <a:lnTo>
                    <a:pt x="59182" y="1129538"/>
                  </a:lnTo>
                  <a:lnTo>
                    <a:pt x="53975" y="1134618"/>
                  </a:lnTo>
                  <a:lnTo>
                    <a:pt x="46989" y="1138809"/>
                  </a:lnTo>
                  <a:lnTo>
                    <a:pt x="40894" y="1142111"/>
                  </a:lnTo>
                  <a:lnTo>
                    <a:pt x="33909" y="1143000"/>
                  </a:lnTo>
                  <a:lnTo>
                    <a:pt x="27813" y="1143000"/>
                  </a:lnTo>
                  <a:lnTo>
                    <a:pt x="22606" y="1142111"/>
                  </a:lnTo>
                  <a:lnTo>
                    <a:pt x="16510" y="1138809"/>
                  </a:lnTo>
                  <a:lnTo>
                    <a:pt x="13081" y="1134618"/>
                  </a:lnTo>
                  <a:lnTo>
                    <a:pt x="8763" y="1129538"/>
                  </a:lnTo>
                  <a:lnTo>
                    <a:pt x="4318" y="1122807"/>
                  </a:lnTo>
                  <a:lnTo>
                    <a:pt x="1777" y="1114425"/>
                  </a:lnTo>
                  <a:lnTo>
                    <a:pt x="0" y="1105281"/>
                  </a:lnTo>
                  <a:lnTo>
                    <a:pt x="0" y="1095121"/>
                  </a:lnTo>
                  <a:lnTo>
                    <a:pt x="0" y="361696"/>
                  </a:lnTo>
                  <a:lnTo>
                    <a:pt x="517651" y="361696"/>
                  </a:lnTo>
                  <a:lnTo>
                    <a:pt x="517651" y="360807"/>
                  </a:lnTo>
                  <a:lnTo>
                    <a:pt x="765683" y="360807"/>
                  </a:lnTo>
                  <a:lnTo>
                    <a:pt x="775208" y="359156"/>
                  </a:lnTo>
                  <a:lnTo>
                    <a:pt x="783971" y="356616"/>
                  </a:lnTo>
                  <a:lnTo>
                    <a:pt x="790829" y="352425"/>
                  </a:lnTo>
                  <a:lnTo>
                    <a:pt x="796925" y="348234"/>
                  </a:lnTo>
                  <a:lnTo>
                    <a:pt x="801370" y="344043"/>
                  </a:lnTo>
                  <a:lnTo>
                    <a:pt x="803910" y="339090"/>
                  </a:lnTo>
                  <a:lnTo>
                    <a:pt x="805688" y="333121"/>
                  </a:lnTo>
                  <a:lnTo>
                    <a:pt x="805688" y="328168"/>
                  </a:lnTo>
                  <a:lnTo>
                    <a:pt x="803910" y="321437"/>
                  </a:lnTo>
                  <a:lnTo>
                    <a:pt x="801370" y="315595"/>
                  </a:lnTo>
                  <a:lnTo>
                    <a:pt x="796925" y="308864"/>
                  </a:lnTo>
                  <a:lnTo>
                    <a:pt x="790829" y="302895"/>
                  </a:lnTo>
                  <a:lnTo>
                    <a:pt x="783971" y="296291"/>
                  </a:lnTo>
                  <a:lnTo>
                    <a:pt x="775208" y="291211"/>
                  </a:lnTo>
                  <a:lnTo>
                    <a:pt x="767334" y="287020"/>
                  </a:lnTo>
                  <a:lnTo>
                    <a:pt x="754380" y="280289"/>
                  </a:lnTo>
                  <a:lnTo>
                    <a:pt x="743076" y="270256"/>
                  </a:lnTo>
                  <a:lnTo>
                    <a:pt x="729107" y="258445"/>
                  </a:lnTo>
                  <a:lnTo>
                    <a:pt x="722122" y="250063"/>
                  </a:lnTo>
                  <a:lnTo>
                    <a:pt x="715137" y="241681"/>
                  </a:lnTo>
                  <a:lnTo>
                    <a:pt x="707389" y="232410"/>
                  </a:lnTo>
                  <a:lnTo>
                    <a:pt x="702183" y="221488"/>
                  </a:lnTo>
                  <a:lnTo>
                    <a:pt x="697738" y="210693"/>
                  </a:lnTo>
                  <a:lnTo>
                    <a:pt x="693420" y="197231"/>
                  </a:lnTo>
                  <a:lnTo>
                    <a:pt x="690880" y="183007"/>
                  </a:lnTo>
                  <a:lnTo>
                    <a:pt x="690880" y="167894"/>
                  </a:lnTo>
                  <a:lnTo>
                    <a:pt x="691642" y="151892"/>
                  </a:lnTo>
                  <a:lnTo>
                    <a:pt x="695198" y="134239"/>
                  </a:lnTo>
                  <a:lnTo>
                    <a:pt x="700405" y="119126"/>
                  </a:lnTo>
                  <a:lnTo>
                    <a:pt x="707389" y="102362"/>
                  </a:lnTo>
                  <a:lnTo>
                    <a:pt x="716026" y="87249"/>
                  </a:lnTo>
                  <a:lnTo>
                    <a:pt x="727329" y="73787"/>
                  </a:lnTo>
                  <a:lnTo>
                    <a:pt x="740410" y="61214"/>
                  </a:lnTo>
                  <a:lnTo>
                    <a:pt x="754380" y="49530"/>
                  </a:lnTo>
                  <a:lnTo>
                    <a:pt x="770001" y="38608"/>
                  </a:lnTo>
                  <a:lnTo>
                    <a:pt x="785622" y="28575"/>
                  </a:lnTo>
                  <a:lnTo>
                    <a:pt x="803910" y="20955"/>
                  </a:lnTo>
                  <a:lnTo>
                    <a:pt x="823976" y="14224"/>
                  </a:lnTo>
                  <a:lnTo>
                    <a:pt x="843914" y="6731"/>
                  </a:lnTo>
                  <a:lnTo>
                    <a:pt x="863092" y="3302"/>
                  </a:lnTo>
                  <a:lnTo>
                    <a:pt x="885698" y="1651"/>
                  </a:lnTo>
                  <a:lnTo>
                    <a:pt x="907414" y="0"/>
                  </a:lnTo>
                  <a:close/>
                </a:path>
              </a:pathLst>
            </a:custGeom>
            <a:ln w="0" cap="flat">
              <a:round/>
            </a:ln>
          </p:spPr>
          <p:style>
            <a:lnRef idx="0">
              <a:srgbClr val="000000">
                <a:alpha val="0"/>
              </a:srgbClr>
            </a:lnRef>
            <a:fillRef idx="1">
              <a:srgbClr val="006FBA"/>
            </a:fillRef>
            <a:effectRef idx="0">
              <a:scrgbClr r="0" g="0" b="0"/>
            </a:effectRef>
            <a:fontRef idx="none"/>
          </p:style>
          <p:txBody>
            <a:bodyPr/>
            <a:lstStyle/>
            <a:p>
              <a:endParaRPr lang="en-US" sz="2400" dirty="0"/>
            </a:p>
          </p:txBody>
        </p:sp>
        <p:sp>
          <p:nvSpPr>
            <p:cNvPr id="21" name="Shape 405">
              <a:extLst>
                <a:ext uri="{FF2B5EF4-FFF2-40B4-BE49-F238E27FC236}">
                  <a16:creationId xmlns:a16="http://schemas.microsoft.com/office/drawing/2014/main" id="{45CB0167-91EF-447A-9AA7-590D45B09F47}"/>
                </a:ext>
              </a:extLst>
            </p:cNvPr>
            <p:cNvSpPr/>
            <p:nvPr/>
          </p:nvSpPr>
          <p:spPr>
            <a:xfrm>
              <a:off x="1877568" y="1438656"/>
              <a:ext cx="1871472" cy="2170176"/>
            </a:xfrm>
            <a:custGeom>
              <a:avLst/>
              <a:gdLst/>
              <a:ahLst/>
              <a:cxnLst/>
              <a:rect l="0" t="0" r="0" b="0"/>
              <a:pathLst>
                <a:path w="1871472" h="2170176">
                  <a:moveTo>
                    <a:pt x="199263" y="1451864"/>
                  </a:moveTo>
                  <a:lnTo>
                    <a:pt x="199263" y="1451864"/>
                  </a:lnTo>
                  <a:lnTo>
                    <a:pt x="183642" y="1450086"/>
                  </a:lnTo>
                  <a:lnTo>
                    <a:pt x="169672" y="1447673"/>
                  </a:lnTo>
                  <a:lnTo>
                    <a:pt x="155701" y="1445133"/>
                  </a:lnTo>
                  <a:lnTo>
                    <a:pt x="144399" y="1439291"/>
                  </a:lnTo>
                  <a:lnTo>
                    <a:pt x="133096" y="1434211"/>
                  </a:lnTo>
                  <a:lnTo>
                    <a:pt x="122682" y="1428369"/>
                  </a:lnTo>
                  <a:lnTo>
                    <a:pt x="114808" y="1421638"/>
                  </a:lnTo>
                  <a:lnTo>
                    <a:pt x="106172" y="1414907"/>
                  </a:lnTo>
                  <a:lnTo>
                    <a:pt x="93090" y="1401445"/>
                  </a:lnTo>
                  <a:lnTo>
                    <a:pt x="83565" y="1388872"/>
                  </a:lnTo>
                  <a:lnTo>
                    <a:pt x="76581" y="1377950"/>
                  </a:lnTo>
                  <a:lnTo>
                    <a:pt x="76581" y="1377950"/>
                  </a:lnTo>
                  <a:lnTo>
                    <a:pt x="72263" y="1368679"/>
                  </a:lnTo>
                  <a:lnTo>
                    <a:pt x="66167" y="1360297"/>
                  </a:lnTo>
                  <a:lnTo>
                    <a:pt x="59182" y="1353693"/>
                  </a:lnTo>
                  <a:lnTo>
                    <a:pt x="53975" y="1347724"/>
                  </a:lnTo>
                  <a:lnTo>
                    <a:pt x="46989" y="1343533"/>
                  </a:lnTo>
                  <a:lnTo>
                    <a:pt x="40894" y="1340993"/>
                  </a:lnTo>
                  <a:lnTo>
                    <a:pt x="27813" y="1340993"/>
                  </a:lnTo>
                  <a:lnTo>
                    <a:pt x="22606" y="1342771"/>
                  </a:lnTo>
                  <a:lnTo>
                    <a:pt x="16510" y="1345184"/>
                  </a:lnTo>
                  <a:lnTo>
                    <a:pt x="13081" y="1349375"/>
                  </a:lnTo>
                  <a:lnTo>
                    <a:pt x="8763" y="1354455"/>
                  </a:lnTo>
                  <a:lnTo>
                    <a:pt x="4318" y="1360297"/>
                  </a:lnTo>
                  <a:lnTo>
                    <a:pt x="1777" y="1368679"/>
                  </a:lnTo>
                  <a:lnTo>
                    <a:pt x="0" y="1377950"/>
                  </a:lnTo>
                  <a:lnTo>
                    <a:pt x="0" y="2170176"/>
                  </a:lnTo>
                  <a:lnTo>
                    <a:pt x="1871472" y="2170176"/>
                  </a:lnTo>
                  <a:lnTo>
                    <a:pt x="1871472" y="361696"/>
                  </a:lnTo>
                  <a:lnTo>
                    <a:pt x="1440814" y="361696"/>
                  </a:lnTo>
                  <a:lnTo>
                    <a:pt x="1440814" y="360807"/>
                  </a:lnTo>
                  <a:lnTo>
                    <a:pt x="1059688" y="360807"/>
                  </a:lnTo>
                  <a:lnTo>
                    <a:pt x="1059688" y="360807"/>
                  </a:lnTo>
                  <a:lnTo>
                    <a:pt x="1048385" y="360807"/>
                  </a:lnTo>
                  <a:lnTo>
                    <a:pt x="1038860" y="359156"/>
                  </a:lnTo>
                  <a:lnTo>
                    <a:pt x="1030097" y="356616"/>
                  </a:lnTo>
                  <a:lnTo>
                    <a:pt x="1024889" y="352425"/>
                  </a:lnTo>
                  <a:lnTo>
                    <a:pt x="1018794" y="348234"/>
                  </a:lnTo>
                  <a:lnTo>
                    <a:pt x="1014476" y="344043"/>
                  </a:lnTo>
                  <a:lnTo>
                    <a:pt x="1011809" y="339090"/>
                  </a:lnTo>
                  <a:lnTo>
                    <a:pt x="1011047" y="333121"/>
                  </a:lnTo>
                  <a:lnTo>
                    <a:pt x="1011047" y="321437"/>
                  </a:lnTo>
                  <a:lnTo>
                    <a:pt x="1013587" y="315595"/>
                  </a:lnTo>
                  <a:lnTo>
                    <a:pt x="1017905" y="308864"/>
                  </a:lnTo>
                  <a:lnTo>
                    <a:pt x="1023112" y="302895"/>
                  </a:lnTo>
                  <a:lnTo>
                    <a:pt x="1030097" y="296291"/>
                  </a:lnTo>
                  <a:lnTo>
                    <a:pt x="1038860" y="291211"/>
                  </a:lnTo>
                  <a:lnTo>
                    <a:pt x="1048385" y="287020"/>
                  </a:lnTo>
                  <a:lnTo>
                    <a:pt x="1048385" y="287020"/>
                  </a:lnTo>
                  <a:lnTo>
                    <a:pt x="1059688" y="280289"/>
                  </a:lnTo>
                  <a:lnTo>
                    <a:pt x="1072769" y="270256"/>
                  </a:lnTo>
                  <a:lnTo>
                    <a:pt x="1086738" y="258445"/>
                  </a:lnTo>
                  <a:lnTo>
                    <a:pt x="1094486" y="250063"/>
                  </a:lnTo>
                  <a:lnTo>
                    <a:pt x="1101471" y="241681"/>
                  </a:lnTo>
                  <a:lnTo>
                    <a:pt x="1106677" y="232410"/>
                  </a:lnTo>
                  <a:lnTo>
                    <a:pt x="1112774" y="221488"/>
                  </a:lnTo>
                  <a:lnTo>
                    <a:pt x="1117981" y="210693"/>
                  </a:lnTo>
                  <a:lnTo>
                    <a:pt x="1120648" y="197231"/>
                  </a:lnTo>
                  <a:lnTo>
                    <a:pt x="1124076" y="183007"/>
                  </a:lnTo>
                  <a:lnTo>
                    <a:pt x="1124966" y="167894"/>
                  </a:lnTo>
                  <a:lnTo>
                    <a:pt x="1124966" y="167894"/>
                  </a:lnTo>
                  <a:lnTo>
                    <a:pt x="1124076" y="151892"/>
                  </a:lnTo>
                  <a:lnTo>
                    <a:pt x="1120648" y="134239"/>
                  </a:lnTo>
                  <a:lnTo>
                    <a:pt x="1115441" y="119126"/>
                  </a:lnTo>
                  <a:lnTo>
                    <a:pt x="1108456" y="102362"/>
                  </a:lnTo>
                  <a:lnTo>
                    <a:pt x="1098042" y="87249"/>
                  </a:lnTo>
                  <a:lnTo>
                    <a:pt x="1088389" y="73787"/>
                  </a:lnTo>
                  <a:lnTo>
                    <a:pt x="1075436" y="61214"/>
                  </a:lnTo>
                  <a:lnTo>
                    <a:pt x="1061466" y="49530"/>
                  </a:lnTo>
                  <a:lnTo>
                    <a:pt x="1045845" y="38608"/>
                  </a:lnTo>
                  <a:lnTo>
                    <a:pt x="1029208" y="28575"/>
                  </a:lnTo>
                  <a:lnTo>
                    <a:pt x="1011047" y="20955"/>
                  </a:lnTo>
                  <a:lnTo>
                    <a:pt x="991870" y="14224"/>
                  </a:lnTo>
                  <a:lnTo>
                    <a:pt x="972693" y="6731"/>
                  </a:lnTo>
                  <a:lnTo>
                    <a:pt x="950976" y="3302"/>
                  </a:lnTo>
                  <a:lnTo>
                    <a:pt x="930021" y="1651"/>
                  </a:lnTo>
                  <a:lnTo>
                    <a:pt x="907414" y="0"/>
                  </a:lnTo>
                  <a:lnTo>
                    <a:pt x="907414" y="0"/>
                  </a:lnTo>
                  <a:lnTo>
                    <a:pt x="885698" y="1651"/>
                  </a:lnTo>
                  <a:lnTo>
                    <a:pt x="863092" y="3302"/>
                  </a:lnTo>
                  <a:lnTo>
                    <a:pt x="843914" y="6731"/>
                  </a:lnTo>
                  <a:lnTo>
                    <a:pt x="823976" y="14224"/>
                  </a:lnTo>
                  <a:lnTo>
                    <a:pt x="803910" y="20955"/>
                  </a:lnTo>
                  <a:lnTo>
                    <a:pt x="785622" y="28575"/>
                  </a:lnTo>
                  <a:lnTo>
                    <a:pt x="770001" y="38608"/>
                  </a:lnTo>
                  <a:lnTo>
                    <a:pt x="754380" y="49530"/>
                  </a:lnTo>
                  <a:lnTo>
                    <a:pt x="740410" y="61214"/>
                  </a:lnTo>
                  <a:lnTo>
                    <a:pt x="727329" y="73787"/>
                  </a:lnTo>
                  <a:lnTo>
                    <a:pt x="716026" y="87249"/>
                  </a:lnTo>
                  <a:lnTo>
                    <a:pt x="707389" y="102362"/>
                  </a:lnTo>
                  <a:lnTo>
                    <a:pt x="700405" y="119126"/>
                  </a:lnTo>
                  <a:lnTo>
                    <a:pt x="695198" y="134239"/>
                  </a:lnTo>
                  <a:lnTo>
                    <a:pt x="691642" y="151892"/>
                  </a:lnTo>
                  <a:lnTo>
                    <a:pt x="690880" y="167894"/>
                  </a:lnTo>
                  <a:lnTo>
                    <a:pt x="690880" y="167894"/>
                  </a:lnTo>
                  <a:lnTo>
                    <a:pt x="690880" y="183007"/>
                  </a:lnTo>
                  <a:lnTo>
                    <a:pt x="693420" y="197231"/>
                  </a:lnTo>
                  <a:lnTo>
                    <a:pt x="697738" y="210693"/>
                  </a:lnTo>
                  <a:lnTo>
                    <a:pt x="702183" y="221488"/>
                  </a:lnTo>
                  <a:lnTo>
                    <a:pt x="707389" y="232410"/>
                  </a:lnTo>
                  <a:lnTo>
                    <a:pt x="715137" y="241681"/>
                  </a:lnTo>
                  <a:lnTo>
                    <a:pt x="722122" y="250063"/>
                  </a:lnTo>
                  <a:lnTo>
                    <a:pt x="729107" y="258445"/>
                  </a:lnTo>
                  <a:lnTo>
                    <a:pt x="743076" y="270256"/>
                  </a:lnTo>
                  <a:lnTo>
                    <a:pt x="754380" y="280289"/>
                  </a:lnTo>
                  <a:lnTo>
                    <a:pt x="767334" y="287020"/>
                  </a:lnTo>
                  <a:lnTo>
                    <a:pt x="767334" y="287020"/>
                  </a:lnTo>
                  <a:lnTo>
                    <a:pt x="775208" y="291211"/>
                  </a:lnTo>
                  <a:lnTo>
                    <a:pt x="783971" y="296291"/>
                  </a:lnTo>
                  <a:lnTo>
                    <a:pt x="790829" y="302895"/>
                  </a:lnTo>
                  <a:lnTo>
                    <a:pt x="796925" y="308864"/>
                  </a:lnTo>
                  <a:lnTo>
                    <a:pt x="801370" y="315595"/>
                  </a:lnTo>
                  <a:lnTo>
                    <a:pt x="803910" y="321437"/>
                  </a:lnTo>
                  <a:lnTo>
                    <a:pt x="805688" y="328168"/>
                  </a:lnTo>
                  <a:lnTo>
                    <a:pt x="805688" y="333121"/>
                  </a:lnTo>
                  <a:lnTo>
                    <a:pt x="803910" y="339090"/>
                  </a:lnTo>
                  <a:lnTo>
                    <a:pt x="801370" y="344043"/>
                  </a:lnTo>
                  <a:lnTo>
                    <a:pt x="796925" y="348234"/>
                  </a:lnTo>
                  <a:lnTo>
                    <a:pt x="790829" y="352425"/>
                  </a:lnTo>
                  <a:lnTo>
                    <a:pt x="783971" y="356616"/>
                  </a:lnTo>
                  <a:lnTo>
                    <a:pt x="775208" y="359156"/>
                  </a:lnTo>
                  <a:lnTo>
                    <a:pt x="765683" y="360807"/>
                  </a:lnTo>
                  <a:lnTo>
                    <a:pt x="517651" y="360807"/>
                  </a:lnTo>
                  <a:lnTo>
                    <a:pt x="517651" y="361696"/>
                  </a:lnTo>
                  <a:lnTo>
                    <a:pt x="0" y="361696"/>
                  </a:lnTo>
                  <a:lnTo>
                    <a:pt x="0" y="1095121"/>
                  </a:lnTo>
                  <a:lnTo>
                    <a:pt x="0" y="1095121"/>
                  </a:lnTo>
                  <a:lnTo>
                    <a:pt x="0" y="1105281"/>
                  </a:lnTo>
                  <a:lnTo>
                    <a:pt x="1777" y="1114425"/>
                  </a:lnTo>
                  <a:lnTo>
                    <a:pt x="4318" y="1122807"/>
                  </a:lnTo>
                  <a:lnTo>
                    <a:pt x="8763" y="1129538"/>
                  </a:lnTo>
                  <a:lnTo>
                    <a:pt x="13081" y="1134618"/>
                  </a:lnTo>
                  <a:lnTo>
                    <a:pt x="16510" y="1138809"/>
                  </a:lnTo>
                  <a:lnTo>
                    <a:pt x="22606" y="1142111"/>
                  </a:lnTo>
                  <a:lnTo>
                    <a:pt x="27813" y="1143000"/>
                  </a:lnTo>
                  <a:lnTo>
                    <a:pt x="33909" y="1143000"/>
                  </a:lnTo>
                  <a:lnTo>
                    <a:pt x="40894" y="1142111"/>
                  </a:lnTo>
                  <a:lnTo>
                    <a:pt x="46989" y="1138809"/>
                  </a:lnTo>
                  <a:lnTo>
                    <a:pt x="53975" y="1134618"/>
                  </a:lnTo>
                  <a:lnTo>
                    <a:pt x="59182" y="1129538"/>
                  </a:lnTo>
                  <a:lnTo>
                    <a:pt x="66167" y="1122807"/>
                  </a:lnTo>
                  <a:lnTo>
                    <a:pt x="72263" y="1114425"/>
                  </a:lnTo>
                  <a:lnTo>
                    <a:pt x="76581" y="1106043"/>
                  </a:lnTo>
                  <a:lnTo>
                    <a:pt x="76581" y="1106043"/>
                  </a:lnTo>
                  <a:lnTo>
                    <a:pt x="83565" y="1094359"/>
                  </a:lnTo>
                  <a:lnTo>
                    <a:pt x="93090" y="1083437"/>
                  </a:lnTo>
                  <a:lnTo>
                    <a:pt x="106172" y="1069086"/>
                  </a:lnTo>
                  <a:lnTo>
                    <a:pt x="114808" y="1062482"/>
                  </a:lnTo>
                  <a:lnTo>
                    <a:pt x="122682" y="1055751"/>
                  </a:lnTo>
                  <a:lnTo>
                    <a:pt x="133096" y="1049020"/>
                  </a:lnTo>
                  <a:lnTo>
                    <a:pt x="144399" y="1043178"/>
                  </a:lnTo>
                  <a:lnTo>
                    <a:pt x="155701" y="1038987"/>
                  </a:lnTo>
                  <a:lnTo>
                    <a:pt x="169672" y="1035558"/>
                  </a:lnTo>
                  <a:lnTo>
                    <a:pt x="183642" y="1032256"/>
                  </a:lnTo>
                  <a:lnTo>
                    <a:pt x="199263" y="1032256"/>
                  </a:lnTo>
                  <a:lnTo>
                    <a:pt x="199263" y="1032256"/>
                  </a:lnTo>
                  <a:lnTo>
                    <a:pt x="216662" y="1033907"/>
                  </a:lnTo>
                  <a:lnTo>
                    <a:pt x="234950" y="1036447"/>
                  </a:lnTo>
                  <a:lnTo>
                    <a:pt x="250571" y="1042289"/>
                  </a:lnTo>
                  <a:lnTo>
                    <a:pt x="267081" y="1049020"/>
                  </a:lnTo>
                  <a:lnTo>
                    <a:pt x="282701" y="1057402"/>
                  </a:lnTo>
                  <a:lnTo>
                    <a:pt x="297561" y="1068324"/>
                  </a:lnTo>
                  <a:lnTo>
                    <a:pt x="309752" y="1080008"/>
                  </a:lnTo>
                  <a:lnTo>
                    <a:pt x="322834" y="1094359"/>
                  </a:lnTo>
                  <a:lnTo>
                    <a:pt x="334137" y="1108583"/>
                  </a:lnTo>
                  <a:lnTo>
                    <a:pt x="343662" y="1123696"/>
                  </a:lnTo>
                  <a:lnTo>
                    <a:pt x="352425" y="1142111"/>
                  </a:lnTo>
                  <a:lnTo>
                    <a:pt x="359283" y="1160653"/>
                  </a:lnTo>
                  <a:lnTo>
                    <a:pt x="366268" y="1179957"/>
                  </a:lnTo>
                  <a:lnTo>
                    <a:pt x="370586" y="1199261"/>
                  </a:lnTo>
                  <a:lnTo>
                    <a:pt x="372363" y="1220978"/>
                  </a:lnTo>
                  <a:lnTo>
                    <a:pt x="373252" y="1241171"/>
                  </a:lnTo>
                  <a:lnTo>
                    <a:pt x="373252" y="1241171"/>
                  </a:lnTo>
                  <a:lnTo>
                    <a:pt x="372363" y="1263015"/>
                  </a:lnTo>
                  <a:lnTo>
                    <a:pt x="370586" y="1283970"/>
                  </a:lnTo>
                  <a:lnTo>
                    <a:pt x="366268" y="1304163"/>
                  </a:lnTo>
                  <a:lnTo>
                    <a:pt x="359283" y="1323467"/>
                  </a:lnTo>
                  <a:lnTo>
                    <a:pt x="352425" y="1340993"/>
                  </a:lnTo>
                  <a:lnTo>
                    <a:pt x="343662" y="1358646"/>
                  </a:lnTo>
                  <a:lnTo>
                    <a:pt x="334137" y="1375410"/>
                  </a:lnTo>
                  <a:lnTo>
                    <a:pt x="322834" y="1390523"/>
                  </a:lnTo>
                  <a:lnTo>
                    <a:pt x="309752" y="1403985"/>
                  </a:lnTo>
                  <a:lnTo>
                    <a:pt x="297561" y="1414907"/>
                  </a:lnTo>
                  <a:lnTo>
                    <a:pt x="282701" y="1425829"/>
                  </a:lnTo>
                  <a:lnTo>
                    <a:pt x="267081" y="1434973"/>
                  </a:lnTo>
                  <a:lnTo>
                    <a:pt x="250571" y="1441704"/>
                  </a:lnTo>
                  <a:lnTo>
                    <a:pt x="234950" y="1447673"/>
                  </a:lnTo>
                  <a:lnTo>
                    <a:pt x="216662" y="1450086"/>
                  </a:lnTo>
                  <a:lnTo>
                    <a:pt x="199263" y="1451864"/>
                  </a:lnTo>
                  <a:lnTo>
                    <a:pt x="199263" y="1451864"/>
                  </a:lnTo>
                  <a:close/>
                </a:path>
              </a:pathLst>
            </a:custGeom>
            <a:ln w="28956" cap="flat">
              <a:round/>
            </a:ln>
          </p:spPr>
          <p:style>
            <a:lnRef idx="1">
              <a:srgbClr val="006FBA"/>
            </a:lnRef>
            <a:fillRef idx="0">
              <a:srgbClr val="000000">
                <a:alpha val="0"/>
              </a:srgbClr>
            </a:fillRef>
            <a:effectRef idx="0">
              <a:scrgbClr r="0" g="0" b="0"/>
            </a:effectRef>
            <a:fontRef idx="none"/>
          </p:style>
          <p:txBody>
            <a:bodyPr/>
            <a:lstStyle/>
            <a:p>
              <a:endParaRPr lang="en-US" sz="2400" dirty="0"/>
            </a:p>
          </p:txBody>
        </p:sp>
        <p:sp>
          <p:nvSpPr>
            <p:cNvPr id="22" name="Rectangle 21">
              <a:extLst>
                <a:ext uri="{FF2B5EF4-FFF2-40B4-BE49-F238E27FC236}">
                  <a16:creationId xmlns:a16="http://schemas.microsoft.com/office/drawing/2014/main" id="{876BB3A2-224F-4EF3-A823-1D88CF135B20}"/>
                </a:ext>
              </a:extLst>
            </p:cNvPr>
            <p:cNvSpPr/>
            <p:nvPr/>
          </p:nvSpPr>
          <p:spPr>
            <a:xfrm>
              <a:off x="1308354" y="2241069"/>
              <a:ext cx="1614752" cy="490875"/>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SQMS 1 </a:t>
              </a:r>
              <a:endParaRPr lang="en-US" sz="1467" dirty="0">
                <a:solidFill>
                  <a:srgbClr val="000000"/>
                </a:solidFill>
                <a:latin typeface="Calibri" panose="020F0502020204030204" pitchFamily="34" charset="0"/>
                <a:ea typeface="Calibri" panose="020F0502020204030204" pitchFamily="34" charset="0"/>
              </a:endParaRPr>
            </a:p>
          </p:txBody>
        </p:sp>
        <p:sp>
          <p:nvSpPr>
            <p:cNvPr id="23" name="Rectangle 22">
              <a:extLst>
                <a:ext uri="{FF2B5EF4-FFF2-40B4-BE49-F238E27FC236}">
                  <a16:creationId xmlns:a16="http://schemas.microsoft.com/office/drawing/2014/main" id="{D072CACF-16B8-4F90-9E4F-3BEC2515C917}"/>
                </a:ext>
              </a:extLst>
            </p:cNvPr>
            <p:cNvSpPr/>
            <p:nvPr/>
          </p:nvSpPr>
          <p:spPr>
            <a:xfrm>
              <a:off x="1050798" y="2637965"/>
              <a:ext cx="146453" cy="490424"/>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a:t>
              </a:r>
              <a:endParaRPr lang="en-US" sz="1467" dirty="0">
                <a:solidFill>
                  <a:srgbClr val="000000"/>
                </a:solidFill>
                <a:latin typeface="Calibri" panose="020F0502020204030204" pitchFamily="34" charset="0"/>
                <a:ea typeface="Calibri" panose="020F0502020204030204" pitchFamily="34" charset="0"/>
              </a:endParaRPr>
            </a:p>
          </p:txBody>
        </p:sp>
        <p:sp>
          <p:nvSpPr>
            <p:cNvPr id="24" name="Rectangle 23">
              <a:extLst>
                <a:ext uri="{FF2B5EF4-FFF2-40B4-BE49-F238E27FC236}">
                  <a16:creationId xmlns:a16="http://schemas.microsoft.com/office/drawing/2014/main" id="{3DE06C0A-8584-4097-B8EE-4F72A5AA8FD8}"/>
                </a:ext>
              </a:extLst>
            </p:cNvPr>
            <p:cNvSpPr/>
            <p:nvPr/>
          </p:nvSpPr>
          <p:spPr>
            <a:xfrm>
              <a:off x="1160913" y="2637965"/>
              <a:ext cx="2153479" cy="490424"/>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Previously </a:t>
              </a:r>
              <a:endParaRPr lang="en-US" sz="1467" dirty="0">
                <a:solidFill>
                  <a:srgbClr val="000000"/>
                </a:solidFill>
                <a:latin typeface="Calibri" panose="020F0502020204030204" pitchFamily="34" charset="0"/>
                <a:ea typeface="Calibri" panose="020F0502020204030204" pitchFamily="34" charset="0"/>
              </a:endParaRPr>
            </a:p>
          </p:txBody>
        </p:sp>
        <p:sp>
          <p:nvSpPr>
            <p:cNvPr id="25" name="Rectangle 24">
              <a:extLst>
                <a:ext uri="{FF2B5EF4-FFF2-40B4-BE49-F238E27FC236}">
                  <a16:creationId xmlns:a16="http://schemas.microsoft.com/office/drawing/2014/main" id="{7F071B98-78BD-43D7-A0B2-1536A907BB58}"/>
                </a:ext>
              </a:extLst>
            </p:cNvPr>
            <p:cNvSpPr/>
            <p:nvPr/>
          </p:nvSpPr>
          <p:spPr>
            <a:xfrm>
              <a:off x="1271778" y="3034205"/>
              <a:ext cx="1588712" cy="490424"/>
            </a:xfrm>
            <a:prstGeom prst="rect">
              <a:avLst/>
            </a:prstGeom>
            <a:ln>
              <a:noFill/>
            </a:ln>
          </p:spPr>
          <p:txBody>
            <a:bodyPr vert="horz" lIns="0" tIns="0" rIns="0" bIns="0" rtlCol="0">
              <a:noAutofit/>
            </a:bodyPr>
            <a:lstStyle/>
            <a:p>
              <a:pPr>
                <a:lnSpc>
                  <a:spcPct val="107000"/>
                </a:lnSpc>
                <a:spcAft>
                  <a:spcPts val="1067"/>
                </a:spcAft>
              </a:pPr>
              <a:r>
                <a:rPr lang="en-US" sz="3467" dirty="0">
                  <a:solidFill>
                    <a:srgbClr val="FFFFFF"/>
                  </a:solidFill>
                  <a:latin typeface="Arial" panose="020B0604020202020204" pitchFamily="34" charset="0"/>
                  <a:ea typeface="Arial" panose="020B0604020202020204" pitchFamily="34" charset="0"/>
                </a:rPr>
                <a:t>SQCS 1)</a:t>
              </a:r>
              <a:endParaRPr lang="en-US" sz="1467" dirty="0">
                <a:solidFill>
                  <a:srgbClr val="000000"/>
                </a:solidFill>
                <a:latin typeface="Calibri" panose="020F0502020204030204" pitchFamily="34" charset="0"/>
                <a:ea typeface="Calibri" panose="020F0502020204030204" pitchFamily="34" charset="0"/>
              </a:endParaRPr>
            </a:p>
          </p:txBody>
        </p:sp>
      </p:grpSp>
      <p:sp>
        <p:nvSpPr>
          <p:cNvPr id="27" name="TextBox 26">
            <a:extLst>
              <a:ext uri="{FF2B5EF4-FFF2-40B4-BE49-F238E27FC236}">
                <a16:creationId xmlns:a16="http://schemas.microsoft.com/office/drawing/2014/main" id="{C56EC76F-15B6-442F-994E-0438AB49D04D}"/>
              </a:ext>
            </a:extLst>
          </p:cNvPr>
          <p:cNvSpPr txBox="1"/>
          <p:nvPr/>
        </p:nvSpPr>
        <p:spPr>
          <a:xfrm>
            <a:off x="1407091" y="5264064"/>
            <a:ext cx="3657600" cy="492443"/>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algn="l"/>
            <a:endParaRPr lang="en-US" sz="2400" dirty="0">
              <a:cs typeface="Arial"/>
            </a:endParaRPr>
          </a:p>
        </p:txBody>
      </p:sp>
      <p:sp>
        <p:nvSpPr>
          <p:cNvPr id="28" name="Text Placeholder 3">
            <a:extLst>
              <a:ext uri="{FF2B5EF4-FFF2-40B4-BE49-F238E27FC236}">
                <a16:creationId xmlns:a16="http://schemas.microsoft.com/office/drawing/2014/main" id="{CD4FA9F0-3D27-4BEE-BD06-7B2E61DC2530}"/>
              </a:ext>
            </a:extLst>
          </p:cNvPr>
          <p:cNvSpPr>
            <a:spLocks noGrp="1"/>
          </p:cNvSpPr>
          <p:nvPr/>
        </p:nvSpPr>
        <p:spPr>
          <a:xfrm>
            <a:off x="911395" y="5156370"/>
            <a:ext cx="5583684" cy="1364746"/>
          </a:xfrm>
          <a:prstGeom prst="rect">
            <a:avLst/>
          </a:prstGeom>
          <a:ln>
            <a:solidFill>
              <a:schemeClr val="tx1"/>
            </a:solidFill>
          </a:ln>
        </p:spPr>
        <p:txBody>
          <a:bodyPr vert="horz" lIns="0" tIns="0" rIns="0" bIns="0" rtlCol="0" anchor="t">
            <a:noAutofit/>
          </a:bodyPr>
          <a:lstStyle>
            <a:lvl1pPr marL="0" marR="0" indent="0" algn="l" defTabSz="457189" rtl="0" eaLnBrk="1" fontAlgn="auto" latinLnBrk="0" hangingPunct="1">
              <a:lnSpc>
                <a:spcPts val="2000"/>
              </a:lnSpc>
              <a:spcBef>
                <a:spcPts val="0"/>
              </a:spcBef>
              <a:spcAft>
                <a:spcPts val="900"/>
              </a:spcAft>
              <a:buClrTx/>
              <a:buSzTx/>
              <a:buFont typeface="Arial"/>
              <a:buNone/>
              <a:tabLst/>
              <a:defRPr sz="1400" kern="1200">
                <a:solidFill>
                  <a:schemeClr val="bg1"/>
                </a:solidFill>
                <a:latin typeface="+mn-lt"/>
                <a:ea typeface="+mn-ea"/>
                <a:cs typeface="+mn-cs"/>
              </a:defRPr>
            </a:lvl1pPr>
            <a:lvl2pPr marL="230183" marR="0" indent="-174621" algn="l" defTabSz="457189" rtl="0" eaLnBrk="1" fontAlgn="auto" latinLnBrk="0" hangingPunct="1">
              <a:lnSpc>
                <a:spcPct val="100000"/>
              </a:lnSpc>
              <a:spcBef>
                <a:spcPts val="0"/>
              </a:spcBef>
              <a:spcAft>
                <a:spcPts val="900"/>
              </a:spcAft>
              <a:buClr>
                <a:schemeClr val="tx2"/>
              </a:buClr>
              <a:buSzTx/>
              <a:buFont typeface="Arial"/>
              <a:buChar char="•"/>
              <a:tabLst/>
              <a:defRPr sz="1200" kern="1200">
                <a:solidFill>
                  <a:schemeClr val="bg1"/>
                </a:solidFill>
                <a:latin typeface="+mn-lt"/>
                <a:ea typeface="+mn-ea"/>
                <a:cs typeface="+mn-cs"/>
              </a:defRPr>
            </a:lvl2pPr>
            <a:lvl3pPr marL="454014" marR="0" indent="-223832" algn="l" defTabSz="457189" rtl="0" eaLnBrk="1" fontAlgn="auto" latinLnBrk="0" hangingPunct="1">
              <a:lnSpc>
                <a:spcPct val="100000"/>
              </a:lnSpc>
              <a:spcBef>
                <a:spcPts val="0"/>
              </a:spcBef>
              <a:spcAft>
                <a:spcPts val="900"/>
              </a:spcAft>
              <a:buClrTx/>
              <a:buSzTx/>
              <a:buFont typeface="Lucida Grande"/>
              <a:buChar char="–"/>
              <a:tabLst/>
              <a:defRPr sz="1200" kern="1200">
                <a:solidFill>
                  <a:schemeClr val="bg1"/>
                </a:solidFill>
                <a:latin typeface="+mn-lt"/>
                <a:ea typeface="+mn-ea"/>
                <a:cs typeface="+mn-cs"/>
              </a:defRPr>
            </a:lvl3pPr>
            <a:lvl4pPr marL="684196" marR="0" indent="-230183" algn="l" defTabSz="457189" rtl="0" eaLnBrk="1" fontAlgn="auto" latinLnBrk="0" hangingPunct="1">
              <a:lnSpc>
                <a:spcPct val="100000"/>
              </a:lnSpc>
              <a:spcBef>
                <a:spcPts val="0"/>
              </a:spcBef>
              <a:spcAft>
                <a:spcPts val="900"/>
              </a:spcAft>
              <a:buClrTx/>
              <a:buSzTx/>
              <a:buFont typeface="Lucida Grande"/>
              <a:buChar char="–"/>
              <a:tabLst/>
              <a:defRPr sz="1200" kern="1200">
                <a:solidFill>
                  <a:schemeClr val="bg1"/>
                </a:solidFill>
                <a:latin typeface="+mn-lt"/>
                <a:ea typeface="+mn-ea"/>
                <a:cs typeface="+mn-cs"/>
              </a:defRPr>
            </a:lvl4pPr>
            <a:lvl5pPr marL="914378" marR="0" indent="-230183" algn="l" defTabSz="457189" rtl="0" eaLnBrk="1" fontAlgn="auto" latinLnBrk="0" hangingPunct="1">
              <a:lnSpc>
                <a:spcPct val="100000"/>
              </a:lnSpc>
              <a:spcBef>
                <a:spcPts val="0"/>
              </a:spcBef>
              <a:spcAft>
                <a:spcPts val="900"/>
              </a:spcAft>
              <a:buClrTx/>
              <a:buSzTx/>
              <a:buFont typeface="Lucida Grande"/>
              <a:buChar char="–"/>
              <a:tabLst/>
              <a:defRPr sz="1200" kern="1200">
                <a:solidFill>
                  <a:schemeClr val="bg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00000"/>
              </a:lnSpc>
            </a:pPr>
            <a:r>
              <a:rPr lang="en-US" sz="2400" b="1" i="1" dirty="0">
                <a:solidFill>
                  <a:srgbClr val="3A5DAE"/>
                </a:solidFill>
              </a:rPr>
              <a:t>Affects every firm that performs engagements in accordance with SASs, SSAEs or SSARS.</a:t>
            </a:r>
            <a:endParaRPr lang="en-US" sz="2400" b="1" i="1" dirty="0">
              <a:solidFill>
                <a:srgbClr val="3A5DAE"/>
              </a:solidFill>
              <a:cs typeface="Arial"/>
            </a:endParaRPr>
          </a:p>
          <a:p>
            <a:pPr algn="ctr"/>
            <a:endParaRPr lang="en-US" sz="1867" i="1" dirty="0">
              <a:solidFill>
                <a:schemeClr val="tx1"/>
              </a:solidFill>
              <a:cs typeface="Arial"/>
            </a:endParaRPr>
          </a:p>
        </p:txBody>
      </p:sp>
    </p:spTree>
    <p:extLst>
      <p:ext uri="{BB962C8B-B14F-4D97-AF65-F5344CB8AC3E}">
        <p14:creationId xmlns:p14="http://schemas.microsoft.com/office/powerpoint/2010/main" val="38021272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75E75-3F1C-4EAF-ACEA-1BE8E1EB704C}"/>
              </a:ext>
            </a:extLst>
          </p:cNvPr>
          <p:cNvSpPr>
            <a:spLocks noGrp="1"/>
          </p:cNvSpPr>
          <p:nvPr>
            <p:ph type="title"/>
          </p:nvPr>
        </p:nvSpPr>
        <p:spPr/>
        <p:txBody>
          <a:bodyPr/>
          <a:lstStyle/>
          <a:p>
            <a:r>
              <a:rPr lang="en-US" sz="2930" dirty="0"/>
              <a:t>Proposed Group Audit Standard</a:t>
            </a:r>
          </a:p>
        </p:txBody>
      </p:sp>
      <p:sp>
        <p:nvSpPr>
          <p:cNvPr id="4" name="Text Placeholder 3">
            <a:extLst>
              <a:ext uri="{FF2B5EF4-FFF2-40B4-BE49-F238E27FC236}">
                <a16:creationId xmlns:a16="http://schemas.microsoft.com/office/drawing/2014/main" id="{B2D14F67-A397-48C1-9249-64401848A8E8}"/>
              </a:ext>
            </a:extLst>
          </p:cNvPr>
          <p:cNvSpPr>
            <a:spLocks noGrp="1"/>
          </p:cNvSpPr>
          <p:nvPr>
            <p:ph type="body" sz="quarter" idx="13"/>
          </p:nvPr>
        </p:nvSpPr>
        <p:spPr/>
        <p:txBody>
          <a:bodyPr/>
          <a:lstStyle/>
          <a:p>
            <a:pPr marL="0" marR="0">
              <a:lnSpc>
                <a:spcPct val="107000"/>
              </a:lnSpc>
              <a:spcBef>
                <a:spcPts val="0"/>
              </a:spcBef>
              <a:spcAft>
                <a:spcPts val="800"/>
              </a:spcAft>
            </a:pPr>
            <a:r>
              <a:rPr lang="en-US" sz="2000" dirty="0">
                <a:effectLst/>
                <a:ea typeface="Calibri" panose="020F0502020204030204" pitchFamily="34" charset="0"/>
                <a:cs typeface="Times New Roman" panose="02020603050405020304" pitchFamily="18" charset="0"/>
              </a:rPr>
              <a:t>Special Considerations </a:t>
            </a:r>
            <a:r>
              <a:rPr lang="en-US" sz="2000" dirty="0">
                <a:effectLst/>
                <a:ea typeface="Calibri" panose="020F0502020204030204" pitchFamily="34" charset="0"/>
                <a:cs typeface="Times New Roman" panose="02020603050405020304" pitchFamily="18" charset="0"/>
                <a:sym typeface="Symbol" panose="05050102010706020507" pitchFamily="18" charset="2"/>
              </a:rPr>
              <a:t></a:t>
            </a:r>
            <a:r>
              <a:rPr lang="en-US" sz="2000" dirty="0">
                <a:effectLst/>
                <a:ea typeface="Calibri" panose="020F0502020204030204" pitchFamily="34" charset="0"/>
                <a:cs typeface="Times New Roman" panose="02020603050405020304" pitchFamily="18" charset="0"/>
              </a:rPr>
              <a:t> Audits of Group Financial Statements (Including the Work of Component Auditors and Audits of Referred-To Auditors)</a:t>
            </a:r>
          </a:p>
          <a:p>
            <a:r>
              <a:rPr lang="en-US" sz="2000" dirty="0"/>
              <a:t>ED issued March 23, 2022; comment period ends June 21, 2022</a:t>
            </a:r>
          </a:p>
          <a:p>
            <a:r>
              <a:rPr lang="en-US" sz="2000" dirty="0"/>
              <a:t>Supersedes AU-C section 600, </a:t>
            </a:r>
            <a:r>
              <a:rPr lang="en-US" sz="2000" i="1" dirty="0">
                <a:effectLst/>
                <a:ea typeface="Calibri" panose="020F0502020204030204" pitchFamily="34" charset="0"/>
                <a:cs typeface="Times New Roman" panose="02020603050405020304" pitchFamily="18" charset="0"/>
              </a:rPr>
              <a:t>Special Considerations </a:t>
            </a:r>
            <a:r>
              <a:rPr lang="en-US" sz="2000" i="1" dirty="0">
                <a:effectLst/>
                <a:ea typeface="Calibri" panose="020F0502020204030204" pitchFamily="34" charset="0"/>
                <a:cs typeface="Times New Roman" panose="02020603050405020304" pitchFamily="18" charset="0"/>
                <a:sym typeface="Symbol" panose="05050102010706020507" pitchFamily="18" charset="2"/>
              </a:rPr>
              <a:t></a:t>
            </a:r>
            <a:r>
              <a:rPr lang="en-US" sz="2000" i="1" dirty="0">
                <a:effectLst/>
                <a:ea typeface="Calibri" panose="020F0502020204030204" pitchFamily="34" charset="0"/>
                <a:cs typeface="Times New Roman" panose="02020603050405020304" pitchFamily="18" charset="0"/>
              </a:rPr>
              <a:t> Audits of Group Financial Statements (Including the Work of Component Auditors)</a:t>
            </a:r>
          </a:p>
          <a:p>
            <a:r>
              <a:rPr lang="en-US" sz="2000" dirty="0"/>
              <a:t>Clarify that all applicable AU-C sections need to be applied in a group audit</a:t>
            </a:r>
          </a:p>
          <a:p>
            <a:r>
              <a:rPr lang="en-US" sz="2000" dirty="0"/>
              <a:t>Clarify and emphasize the interactions between group engagement team and component auditors</a:t>
            </a:r>
          </a:p>
        </p:txBody>
      </p:sp>
      <p:sp>
        <p:nvSpPr>
          <p:cNvPr id="5" name="Text Placeholder 4">
            <a:extLst>
              <a:ext uri="{FF2B5EF4-FFF2-40B4-BE49-F238E27FC236}">
                <a16:creationId xmlns:a16="http://schemas.microsoft.com/office/drawing/2014/main" id="{7BEEB71F-C0BD-4F58-8719-FF4DDDDFA0D9}"/>
              </a:ext>
            </a:extLst>
          </p:cNvPr>
          <p:cNvSpPr>
            <a:spLocks noGrp="1"/>
          </p:cNvSpPr>
          <p:nvPr>
            <p:ph type="body" sz="quarter" idx="15"/>
          </p:nvPr>
        </p:nvSpPr>
        <p:spPr/>
        <p:txBody>
          <a:bodyPr/>
          <a:lstStyle/>
          <a:p>
            <a:endParaRPr lang="en-US"/>
          </a:p>
        </p:txBody>
      </p:sp>
    </p:spTree>
    <p:extLst>
      <p:ext uri="{BB962C8B-B14F-4D97-AF65-F5344CB8AC3E}">
        <p14:creationId xmlns:p14="http://schemas.microsoft.com/office/powerpoint/2010/main" val="1277537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  </a:t>
            </a:r>
          </a:p>
        </p:txBody>
      </p:sp>
      <p:sp>
        <p:nvSpPr>
          <p:cNvPr id="24" name="TextBox 23"/>
          <p:cNvSpPr txBox="1"/>
          <p:nvPr/>
        </p:nvSpPr>
        <p:spPr>
          <a:xfrm>
            <a:off x="7376922" y="2677787"/>
            <a:ext cx="953297" cy="249299"/>
          </a:xfrm>
          <a:prstGeom prst="rect">
            <a:avLst/>
          </a:prstGeom>
          <a:noFill/>
        </p:spPr>
        <p:txBody>
          <a:bodyPr wrap="square" rtlCol="0">
            <a:spAutoFit/>
          </a:bodyPr>
          <a:lstStyle/>
          <a:p>
            <a:r>
              <a:rPr lang="en-US" sz="1020" b="1" dirty="0">
                <a:solidFill>
                  <a:schemeClr val="tx2"/>
                </a:solidFill>
              </a:rPr>
              <a:t>Step 1</a:t>
            </a:r>
          </a:p>
        </p:txBody>
      </p:sp>
      <p:sp>
        <p:nvSpPr>
          <p:cNvPr id="25" name="TextBox 24"/>
          <p:cNvSpPr txBox="1"/>
          <p:nvPr/>
        </p:nvSpPr>
        <p:spPr>
          <a:xfrm>
            <a:off x="7376922" y="4195665"/>
            <a:ext cx="953297" cy="249299"/>
          </a:xfrm>
          <a:prstGeom prst="rect">
            <a:avLst/>
          </a:prstGeom>
          <a:noFill/>
        </p:spPr>
        <p:txBody>
          <a:bodyPr wrap="square" rtlCol="0">
            <a:spAutoFit/>
          </a:bodyPr>
          <a:lstStyle/>
          <a:p>
            <a:r>
              <a:rPr lang="en-US" sz="1020" b="1" dirty="0">
                <a:solidFill>
                  <a:schemeClr val="accent3"/>
                </a:solidFill>
              </a:rPr>
              <a:t>Step 3</a:t>
            </a:r>
          </a:p>
        </p:txBody>
      </p:sp>
      <p:sp>
        <p:nvSpPr>
          <p:cNvPr id="27" name="TextBox 26"/>
          <p:cNvSpPr txBox="1"/>
          <p:nvPr/>
        </p:nvSpPr>
        <p:spPr>
          <a:xfrm>
            <a:off x="8637514" y="2692577"/>
            <a:ext cx="953297" cy="666593"/>
          </a:xfrm>
          <a:prstGeom prst="rect">
            <a:avLst/>
          </a:prstGeom>
          <a:noFill/>
        </p:spPr>
        <p:txBody>
          <a:bodyPr wrap="square" rtlCol="0">
            <a:spAutoFit/>
          </a:bodyPr>
          <a:lstStyle/>
          <a:p>
            <a:r>
              <a:rPr lang="en-US" sz="933" dirty="0">
                <a:solidFill>
                  <a:schemeClr val="bg1"/>
                </a:solidFill>
              </a:rPr>
              <a:t>Supporting copy goes here, Arial Regular</a:t>
            </a:r>
          </a:p>
        </p:txBody>
      </p:sp>
      <p:sp>
        <p:nvSpPr>
          <p:cNvPr id="31" name="TextBox 30"/>
          <p:cNvSpPr txBox="1"/>
          <p:nvPr/>
        </p:nvSpPr>
        <p:spPr>
          <a:xfrm>
            <a:off x="9970510" y="2692577"/>
            <a:ext cx="953297" cy="666593"/>
          </a:xfrm>
          <a:prstGeom prst="rect">
            <a:avLst/>
          </a:prstGeom>
          <a:noFill/>
        </p:spPr>
        <p:txBody>
          <a:bodyPr wrap="square" rtlCol="0">
            <a:spAutoFit/>
          </a:bodyPr>
          <a:lstStyle/>
          <a:p>
            <a:r>
              <a:rPr lang="en-US" sz="933" dirty="0">
                <a:solidFill>
                  <a:schemeClr val="bg1"/>
                </a:solidFill>
              </a:rPr>
              <a:t>Supporting copy goes here, Arial Regular</a:t>
            </a:r>
          </a:p>
        </p:txBody>
      </p:sp>
      <p:sp>
        <p:nvSpPr>
          <p:cNvPr id="32" name="TextBox 31"/>
          <p:cNvSpPr txBox="1"/>
          <p:nvPr/>
        </p:nvSpPr>
        <p:spPr>
          <a:xfrm>
            <a:off x="8637514" y="4099534"/>
            <a:ext cx="953297" cy="666593"/>
          </a:xfrm>
          <a:prstGeom prst="rect">
            <a:avLst/>
          </a:prstGeom>
          <a:noFill/>
        </p:spPr>
        <p:txBody>
          <a:bodyPr wrap="square" rtlCol="0">
            <a:spAutoFit/>
          </a:bodyPr>
          <a:lstStyle/>
          <a:p>
            <a:r>
              <a:rPr lang="en-US" sz="933" dirty="0">
                <a:solidFill>
                  <a:schemeClr val="bg1"/>
                </a:solidFill>
              </a:rPr>
              <a:t>Supporting copy goes here, Arial Regular</a:t>
            </a:r>
          </a:p>
        </p:txBody>
      </p:sp>
      <p:sp>
        <p:nvSpPr>
          <p:cNvPr id="33" name="TextBox 32"/>
          <p:cNvSpPr txBox="1"/>
          <p:nvPr/>
        </p:nvSpPr>
        <p:spPr>
          <a:xfrm>
            <a:off x="9970510" y="4099534"/>
            <a:ext cx="953297" cy="666593"/>
          </a:xfrm>
          <a:prstGeom prst="rect">
            <a:avLst/>
          </a:prstGeom>
          <a:noFill/>
        </p:spPr>
        <p:txBody>
          <a:bodyPr wrap="square" rtlCol="0">
            <a:spAutoFit/>
          </a:bodyPr>
          <a:lstStyle/>
          <a:p>
            <a:r>
              <a:rPr lang="en-US" sz="933" dirty="0">
                <a:solidFill>
                  <a:schemeClr val="bg1"/>
                </a:solidFill>
              </a:rPr>
              <a:t>Supporting copy goes here, Arial Regular</a:t>
            </a:r>
          </a:p>
        </p:txBody>
      </p:sp>
      <p:graphicFrame>
        <p:nvGraphicFramePr>
          <p:cNvPr id="13" name="Table 13">
            <a:extLst>
              <a:ext uri="{FF2B5EF4-FFF2-40B4-BE49-F238E27FC236}">
                <a16:creationId xmlns:a16="http://schemas.microsoft.com/office/drawing/2014/main" id="{AF2AD830-0BF4-49B4-BD0F-DCD93AC894FA}"/>
              </a:ext>
            </a:extLst>
          </p:cNvPr>
          <p:cNvGraphicFramePr>
            <a:graphicFrameLocks noGrp="1"/>
          </p:cNvGraphicFramePr>
          <p:nvPr>
            <p:extLst>
              <p:ext uri="{D42A27DB-BD31-4B8C-83A1-F6EECF244321}">
                <p14:modId xmlns:p14="http://schemas.microsoft.com/office/powerpoint/2010/main" val="4136070869"/>
              </p:ext>
            </p:extLst>
          </p:nvPr>
        </p:nvGraphicFramePr>
        <p:xfrm>
          <a:off x="700274" y="1123908"/>
          <a:ext cx="10112105" cy="5303520"/>
        </p:xfrm>
        <a:graphic>
          <a:graphicData uri="http://schemas.openxmlformats.org/drawingml/2006/table">
            <a:tbl>
              <a:tblPr firstRow="1" bandRow="1">
                <a:tableStyleId>{22838BEF-8BB2-4498-84A7-C5851F593DF1}</a:tableStyleId>
              </a:tblPr>
              <a:tblGrid>
                <a:gridCol w="10112105">
                  <a:extLst>
                    <a:ext uri="{9D8B030D-6E8A-4147-A177-3AD203B41FA5}">
                      <a16:colId xmlns:a16="http://schemas.microsoft.com/office/drawing/2014/main" val="3525971485"/>
                    </a:ext>
                  </a:extLst>
                </a:gridCol>
              </a:tblGrid>
              <a:tr h="457200">
                <a:tc>
                  <a:txBody>
                    <a:bodyPr/>
                    <a:lstStyle/>
                    <a:p>
                      <a:r>
                        <a:rPr lang="en-US" b="0" dirty="0"/>
                        <a:t>Introduction</a:t>
                      </a:r>
                    </a:p>
                  </a:txBody>
                  <a:tcPr/>
                </a:tc>
                <a:extLst>
                  <a:ext uri="{0D108BD9-81ED-4DB2-BD59-A6C34878D82A}">
                    <a16:rowId xmlns:a16="http://schemas.microsoft.com/office/drawing/2014/main" val="3676837275"/>
                  </a:ext>
                </a:extLst>
              </a:tr>
              <a:tr h="2194560">
                <a:tc>
                  <a:txBody>
                    <a:bodyPr/>
                    <a:lstStyle/>
                    <a:p>
                      <a:r>
                        <a:rPr lang="en-US" dirty="0"/>
                        <a:t>Recently issued audit and attest standards</a:t>
                      </a:r>
                    </a:p>
                    <a:p>
                      <a:pPr marL="952485" lvl="1" indent="-342900">
                        <a:buFont typeface="Arial" panose="020B0604020202020204" pitchFamily="34" charset="0"/>
                        <a:buChar char="•"/>
                      </a:pPr>
                      <a:r>
                        <a:rPr lang="en-US" sz="2200" dirty="0"/>
                        <a:t>Auditor reporting</a:t>
                      </a:r>
                    </a:p>
                    <a:p>
                      <a:pPr marL="952485" lvl="1" indent="-342900">
                        <a:buFont typeface="Arial" panose="020B0604020202020204" pitchFamily="34" charset="0"/>
                        <a:buChar char="•"/>
                      </a:pPr>
                      <a:r>
                        <a:rPr lang="en-US" sz="2200" dirty="0"/>
                        <a:t>Audit evidence</a:t>
                      </a:r>
                    </a:p>
                    <a:p>
                      <a:pPr marL="952485" lvl="1" indent="-342900">
                        <a:buFont typeface="Arial" panose="020B0604020202020204" pitchFamily="34" charset="0"/>
                        <a:buChar char="•"/>
                      </a:pPr>
                      <a:r>
                        <a:rPr lang="en-US" sz="2200" dirty="0"/>
                        <a:t>Accounting estimates</a:t>
                      </a:r>
                    </a:p>
                    <a:p>
                      <a:pPr marL="952485" lvl="1" indent="-342900">
                        <a:buFont typeface="Arial" panose="020B0604020202020204" pitchFamily="34" charset="0"/>
                        <a:buChar char="•"/>
                      </a:pPr>
                      <a:r>
                        <a:rPr lang="en-US" sz="2200" dirty="0"/>
                        <a:t>Use of specialists</a:t>
                      </a:r>
                    </a:p>
                    <a:p>
                      <a:pPr marL="952485" lvl="1" indent="-342900">
                        <a:buFont typeface="Arial" panose="020B0604020202020204" pitchFamily="34" charset="0"/>
                        <a:buChar char="•"/>
                      </a:pPr>
                      <a:r>
                        <a:rPr lang="en-US" sz="2200" dirty="0"/>
                        <a:t>Risk assessment</a:t>
                      </a:r>
                    </a:p>
                    <a:p>
                      <a:pPr marL="952485" lvl="1" indent="-342900">
                        <a:buFont typeface="Arial" panose="020B0604020202020204" pitchFamily="34" charset="0"/>
                        <a:buChar char="•"/>
                      </a:pPr>
                      <a:r>
                        <a:rPr lang="en-US" sz="2200" dirty="0"/>
                        <a:t>Agreed upon procedures, examinations and reviews</a:t>
                      </a:r>
                    </a:p>
                  </a:txBody>
                  <a:tcPr/>
                </a:tc>
                <a:extLst>
                  <a:ext uri="{0D108BD9-81ED-4DB2-BD59-A6C34878D82A}">
                    <a16:rowId xmlns:a16="http://schemas.microsoft.com/office/drawing/2014/main" val="4271320090"/>
                  </a:ext>
                </a:extLst>
              </a:tr>
              <a:tr h="1195780">
                <a:tc>
                  <a:txBody>
                    <a:bodyPr/>
                    <a:lstStyle/>
                    <a:p>
                      <a:r>
                        <a:rPr lang="en-US" dirty="0"/>
                        <a:t>Exposure drafts</a:t>
                      </a:r>
                    </a:p>
                    <a:p>
                      <a:pPr marL="952485" lvl="1" indent="-342900">
                        <a:buFont typeface="Arial" panose="020B0604020202020204" pitchFamily="34" charset="0"/>
                        <a:buChar char="•"/>
                      </a:pPr>
                      <a:r>
                        <a:rPr lang="en-US" sz="2200" dirty="0"/>
                        <a:t>Quality management</a:t>
                      </a:r>
                    </a:p>
                    <a:p>
                      <a:pPr marL="952485" lvl="1" indent="-342900">
                        <a:buFont typeface="Arial" panose="020B0604020202020204" pitchFamily="34" charset="0"/>
                        <a:buChar char="•"/>
                      </a:pPr>
                      <a:r>
                        <a:rPr lang="en-US" sz="2200" dirty="0"/>
                        <a:t>NOCLAR</a:t>
                      </a:r>
                    </a:p>
                    <a:p>
                      <a:pPr marL="952485" lvl="1" indent="-342900">
                        <a:buFont typeface="Arial" panose="020B0604020202020204" pitchFamily="34" charset="0"/>
                        <a:buChar char="•"/>
                      </a:pPr>
                      <a:r>
                        <a:rPr lang="en-US" sz="2200" dirty="0"/>
                        <a:t>Group Audits</a:t>
                      </a:r>
                    </a:p>
                  </a:txBody>
                  <a:tcPr/>
                </a:tc>
                <a:extLst>
                  <a:ext uri="{0D108BD9-81ED-4DB2-BD59-A6C34878D82A}">
                    <a16:rowId xmlns:a16="http://schemas.microsoft.com/office/drawing/2014/main" val="1153592130"/>
                  </a:ext>
                </a:extLst>
              </a:tr>
              <a:tr h="457200">
                <a:tc>
                  <a:txBody>
                    <a:bodyPr/>
                    <a:lstStyle/>
                    <a:p>
                      <a:r>
                        <a:rPr lang="en-US" dirty="0"/>
                        <a:t>Strategy and Work Plan</a:t>
                      </a:r>
                    </a:p>
                  </a:txBody>
                  <a:tcPr/>
                </a:tc>
                <a:extLst>
                  <a:ext uri="{0D108BD9-81ED-4DB2-BD59-A6C34878D82A}">
                    <a16:rowId xmlns:a16="http://schemas.microsoft.com/office/drawing/2014/main" val="644056511"/>
                  </a:ext>
                </a:extLst>
              </a:tr>
              <a:tr h="457200">
                <a:tc>
                  <a:txBody>
                    <a:bodyPr/>
                    <a:lstStyle/>
                    <a:p>
                      <a:r>
                        <a:rPr lang="en-US" dirty="0"/>
                        <a:t>Questions</a:t>
                      </a:r>
                    </a:p>
                  </a:txBody>
                  <a:tcPr/>
                </a:tc>
                <a:extLst>
                  <a:ext uri="{0D108BD9-81ED-4DB2-BD59-A6C34878D82A}">
                    <a16:rowId xmlns:a16="http://schemas.microsoft.com/office/drawing/2014/main" val="3165550143"/>
                  </a:ext>
                </a:extLst>
              </a:tr>
            </a:tbl>
          </a:graphicData>
        </a:graphic>
      </p:graphicFrame>
    </p:spTree>
    <p:extLst>
      <p:ext uri="{BB962C8B-B14F-4D97-AF65-F5344CB8AC3E}">
        <p14:creationId xmlns:p14="http://schemas.microsoft.com/office/powerpoint/2010/main" val="20469482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32496-4EE2-4161-8857-35A1F586EA52}"/>
              </a:ext>
            </a:extLst>
          </p:cNvPr>
          <p:cNvSpPr>
            <a:spLocks noGrp="1"/>
          </p:cNvSpPr>
          <p:nvPr>
            <p:ph type="title"/>
          </p:nvPr>
        </p:nvSpPr>
        <p:spPr>
          <a:xfrm>
            <a:off x="755751" y="538994"/>
            <a:ext cx="7924800" cy="577731"/>
          </a:xfrm>
        </p:spPr>
        <p:txBody>
          <a:bodyPr/>
          <a:lstStyle/>
          <a:p>
            <a:r>
              <a:rPr lang="en-US" sz="2930" dirty="0"/>
              <a:t>Proposed Group Audit Standard</a:t>
            </a:r>
          </a:p>
        </p:txBody>
      </p:sp>
      <p:sp>
        <p:nvSpPr>
          <p:cNvPr id="4" name="Text Placeholder 3">
            <a:extLst>
              <a:ext uri="{FF2B5EF4-FFF2-40B4-BE49-F238E27FC236}">
                <a16:creationId xmlns:a16="http://schemas.microsoft.com/office/drawing/2014/main" id="{2D0552F5-DF13-4685-8213-7657E139DA83}"/>
              </a:ext>
            </a:extLst>
          </p:cNvPr>
          <p:cNvSpPr>
            <a:spLocks noGrp="1"/>
          </p:cNvSpPr>
          <p:nvPr>
            <p:ph type="body" sz="quarter" idx="13"/>
          </p:nvPr>
        </p:nvSpPr>
        <p:spPr>
          <a:xfrm>
            <a:off x="611372" y="1267327"/>
            <a:ext cx="7924800" cy="4783802"/>
          </a:xfrm>
        </p:spPr>
        <p:txBody>
          <a:bodyPr/>
          <a:lstStyle/>
          <a:p>
            <a:r>
              <a:rPr lang="en-US" sz="2000" dirty="0"/>
              <a:t>Provides considerations for group auditor when component auditors are involved in each section of the proposed standard</a:t>
            </a:r>
          </a:p>
          <a:p>
            <a:r>
              <a:rPr lang="en-US" sz="2000" dirty="0"/>
              <a:t>Revises entry point into AU-C 600 by revising definitions of </a:t>
            </a:r>
            <a:r>
              <a:rPr lang="en-US" sz="2000" i="1" dirty="0"/>
              <a:t>group financial statements </a:t>
            </a:r>
            <a:r>
              <a:rPr lang="en-US" sz="2000" dirty="0"/>
              <a:t>and </a:t>
            </a:r>
            <a:r>
              <a:rPr lang="en-US" sz="2000" i="1" dirty="0"/>
              <a:t>consolidation process</a:t>
            </a:r>
            <a:endParaRPr lang="en-US" sz="2000" dirty="0"/>
          </a:p>
          <a:p>
            <a:r>
              <a:rPr lang="en-US" sz="2000" dirty="0"/>
              <a:t>Introduces a principles-based, risk-based approach when component auditors are involved that focuses on  </a:t>
            </a:r>
            <a:r>
              <a:rPr lang="en-US" sz="2000" dirty="0">
                <a:effectLst/>
                <a:latin typeface="Arial" panose="020B0604020202020204" pitchFamily="34" charset="0"/>
                <a:ea typeface="Times New Roman" panose="02020603050405020304" pitchFamily="18" charset="0"/>
              </a:rPr>
              <a:t>identifying, assessing, and responding to the risks of material </a:t>
            </a:r>
            <a:r>
              <a:rPr lang="en-US" sz="2000" dirty="0"/>
              <a:t>misstatement</a:t>
            </a:r>
          </a:p>
          <a:p>
            <a:r>
              <a:rPr lang="en-US" sz="2000" dirty="0"/>
              <a:t>Establishes a framework for planning and performing a group audit, including  </a:t>
            </a:r>
          </a:p>
          <a:p>
            <a:pPr lvl="1"/>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establishing the overall group audit strategy and group audit plan and involving component auditors throughout all phases of a group audit</a:t>
            </a:r>
          </a:p>
          <a:p>
            <a:pPr marL="342900" marR="301625" lvl="0" indent="-342900" algn="just">
              <a:spcBef>
                <a:spcPts val="0"/>
              </a:spcBef>
              <a:spcAft>
                <a:spcPts val="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rPr>
              <a:t>focuses the group auditor’s attention on identifying, assessing, and responding to the risks of material misstatement of the group financial statements, </a:t>
            </a:r>
            <a:endParaRPr lang="en-US" sz="2000" dirty="0"/>
          </a:p>
          <a:p>
            <a:pPr lvl="1"/>
            <a:endParaRPr lang="en-US" sz="1733" dirty="0"/>
          </a:p>
        </p:txBody>
      </p:sp>
      <p:sp>
        <p:nvSpPr>
          <p:cNvPr id="5" name="Text Placeholder 4">
            <a:extLst>
              <a:ext uri="{FF2B5EF4-FFF2-40B4-BE49-F238E27FC236}">
                <a16:creationId xmlns:a16="http://schemas.microsoft.com/office/drawing/2014/main" id="{5E119B4E-EC4D-4502-8009-172931E410DC}"/>
              </a:ext>
            </a:extLst>
          </p:cNvPr>
          <p:cNvSpPr>
            <a:spLocks noGrp="1"/>
          </p:cNvSpPr>
          <p:nvPr>
            <p:ph type="body" sz="quarter" idx="15"/>
          </p:nvPr>
        </p:nvSpPr>
        <p:spPr>
          <a:xfrm>
            <a:off x="9512599" y="1116725"/>
            <a:ext cx="2316480" cy="4389967"/>
          </a:xfrm>
        </p:spPr>
        <p:txBody>
          <a:bodyPr/>
          <a:lstStyle/>
          <a:p>
            <a:pPr marR="301625" lvl="0">
              <a:spcBef>
                <a:spcPts val="0"/>
              </a:spcBef>
              <a:spcAft>
                <a:spcPts val="0"/>
              </a:spcAft>
            </a:pPr>
            <a:r>
              <a:rPr lang="en-US" sz="2000" i="1" dirty="0">
                <a:effectLst/>
                <a:latin typeface="Arial" panose="020B0604020202020204" pitchFamily="34" charset="0"/>
                <a:ea typeface="Times New Roman" panose="02020603050405020304" pitchFamily="18" charset="0"/>
              </a:rPr>
              <a:t>Group financial statements:</a:t>
            </a:r>
            <a:r>
              <a:rPr lang="en-US" sz="2000" dirty="0">
                <a:effectLst/>
                <a:latin typeface="Arial" panose="020B0604020202020204" pitchFamily="34" charset="0"/>
                <a:ea typeface="Times New Roman" panose="02020603050405020304" pitchFamily="18" charset="0"/>
              </a:rPr>
              <a:t>  financial statements that include the financial information of more than one entity or business unit through a consolidation process.</a:t>
            </a:r>
            <a:endParaRPr lang="en-US" sz="2000" dirty="0">
              <a:effectLst/>
              <a:latin typeface="Times New Roman" panose="02020603050405020304" pitchFamily="18" charset="0"/>
              <a:ea typeface="Calibri" panose="020F0502020204030204" pitchFamily="34" charset="0"/>
            </a:endParaRPr>
          </a:p>
          <a:p>
            <a:pPr marL="914400" marR="301625" algn="just">
              <a:spcBef>
                <a:spcPts val="0"/>
              </a:spcBef>
              <a:spcAft>
                <a:spcPts val="0"/>
              </a:spcAft>
            </a:pPr>
            <a:r>
              <a:rPr lang="en-US" sz="2000" dirty="0">
                <a:effectLst/>
                <a:latin typeface="Arial" panose="020B0604020202020204" pitchFamily="34" charset="0"/>
                <a:ea typeface="Calibri" panose="020F0502020204030204" pitchFamily="34" charset="0"/>
              </a:rPr>
              <a:t> </a:t>
            </a:r>
            <a:endParaRPr lang="en-US" sz="2000" dirty="0">
              <a:effectLst/>
              <a:latin typeface="Times New Roman" panose="02020603050405020304" pitchFamily="18" charset="0"/>
              <a:ea typeface="Calibri" panose="020F0502020204030204" pitchFamily="34" charset="0"/>
            </a:endParaRPr>
          </a:p>
          <a:p>
            <a:endParaRPr lang="en-US" dirty="0"/>
          </a:p>
        </p:txBody>
      </p:sp>
    </p:spTree>
    <p:extLst>
      <p:ext uri="{BB962C8B-B14F-4D97-AF65-F5344CB8AC3E}">
        <p14:creationId xmlns:p14="http://schemas.microsoft.com/office/powerpoint/2010/main" val="25014379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32496-4EE2-4161-8857-35A1F586EA52}"/>
              </a:ext>
            </a:extLst>
          </p:cNvPr>
          <p:cNvSpPr>
            <a:spLocks noGrp="1"/>
          </p:cNvSpPr>
          <p:nvPr>
            <p:ph type="title"/>
          </p:nvPr>
        </p:nvSpPr>
        <p:spPr>
          <a:xfrm>
            <a:off x="611372" y="532783"/>
            <a:ext cx="10361427" cy="577731"/>
          </a:xfrm>
        </p:spPr>
        <p:txBody>
          <a:bodyPr anchor="t">
            <a:normAutofit/>
          </a:bodyPr>
          <a:lstStyle/>
          <a:p>
            <a:r>
              <a:rPr lang="en-US"/>
              <a:t>Proposed Group Audit Standard</a:t>
            </a:r>
          </a:p>
        </p:txBody>
      </p:sp>
      <p:sp>
        <p:nvSpPr>
          <p:cNvPr id="4" name="Text Placeholder 3">
            <a:extLst>
              <a:ext uri="{FF2B5EF4-FFF2-40B4-BE49-F238E27FC236}">
                <a16:creationId xmlns:a16="http://schemas.microsoft.com/office/drawing/2014/main" id="{2D0552F5-DF13-4685-8213-7657E139DA83}"/>
              </a:ext>
            </a:extLst>
          </p:cNvPr>
          <p:cNvSpPr>
            <a:spLocks noGrp="1"/>
          </p:cNvSpPr>
          <p:nvPr>
            <p:ph type="body" sz="quarter" idx="13"/>
          </p:nvPr>
        </p:nvSpPr>
        <p:spPr>
          <a:xfrm>
            <a:off x="611371" y="1584961"/>
            <a:ext cx="10361428" cy="4466167"/>
          </a:xfrm>
        </p:spPr>
        <p:txBody>
          <a:bodyPr>
            <a:normAutofit/>
          </a:bodyPr>
          <a:lstStyle/>
          <a:p>
            <a:pPr marL="342900" marR="306070" lvl="0" indent="-342900" defTabSz="914400" rtl="0" eaLnBrk="1" fontAlgn="auto" latinLnBrk="0" hangingPunct="1">
              <a:lnSpc>
                <a:spcPct val="90000"/>
              </a:lnSpc>
              <a:spcBef>
                <a:spcPts val="1215"/>
              </a:spcBef>
              <a:spcAft>
                <a:spcPts val="0"/>
              </a:spcAft>
              <a:buClrTx/>
              <a:buSzTx/>
              <a:buFont typeface="Symbol" panose="05050102010706020507" pitchFamily="18" charset="2"/>
              <a:buChar char=""/>
              <a:tabLst/>
              <a:defRPr/>
            </a:pPr>
            <a:r>
              <a:rPr kumimoji="0" lang="en-US" sz="2200" b="0" i="0" u="none" strike="noStrike" kern="1200" cap="none" spc="0" normalizeH="0" baseline="0" noProof="0" dirty="0">
                <a:ln>
                  <a:noFill/>
                </a:ln>
                <a:effectLst/>
                <a:uLnTx/>
                <a:uFillTx/>
              </a:rPr>
              <a:t>Emphasizes the importance of professional skepticism regarding direction, supervision and review of component auditor’s work and evaluation of sufficient appropriate audit evidence </a:t>
            </a:r>
          </a:p>
          <a:p>
            <a:pPr marL="342900" marR="306070" lvl="0" indent="-342900" defTabSz="914400" rtl="0" eaLnBrk="1" fontAlgn="auto" latinLnBrk="0" hangingPunct="1">
              <a:lnSpc>
                <a:spcPct val="90000"/>
              </a:lnSpc>
              <a:spcBef>
                <a:spcPts val="1215"/>
              </a:spcBef>
              <a:spcAft>
                <a:spcPts val="0"/>
              </a:spcAft>
              <a:buClrTx/>
              <a:buSzTx/>
              <a:buFont typeface="Symbol" panose="05050102010706020507" pitchFamily="18" charset="2"/>
              <a:buChar char=""/>
              <a:tabLst/>
              <a:defRPr/>
            </a:pPr>
            <a:r>
              <a:rPr kumimoji="0" lang="en-US" sz="2200" b="0" i="0" u="none" strike="noStrike" kern="1200" cap="none" spc="0" normalizeH="0" baseline="0" noProof="0" dirty="0">
                <a:ln>
                  <a:noFill/>
                </a:ln>
                <a:effectLst/>
                <a:uLnTx/>
                <a:uFillTx/>
              </a:rPr>
              <a:t>Clarifies how to address restrictions on access to people and information</a:t>
            </a:r>
          </a:p>
          <a:p>
            <a:pPr marL="342900" marR="306070" lvl="0" indent="-342900" defTabSz="914400" rtl="0" eaLnBrk="1" fontAlgn="auto" latinLnBrk="0" hangingPunct="1">
              <a:lnSpc>
                <a:spcPct val="90000"/>
              </a:lnSpc>
              <a:spcBef>
                <a:spcPts val="1215"/>
              </a:spcBef>
              <a:spcAft>
                <a:spcPts val="0"/>
              </a:spcAft>
              <a:buClrTx/>
              <a:buSzTx/>
              <a:buFont typeface="Symbol" panose="05050102010706020507" pitchFamily="18" charset="2"/>
              <a:buChar char=""/>
              <a:tabLst/>
              <a:defRPr/>
            </a:pPr>
            <a:r>
              <a:rPr kumimoji="0" lang="en-US" sz="2200" b="0" i="0" u="none" strike="noStrike" kern="1200" cap="none" spc="0" normalizeH="0" baseline="0" noProof="0" dirty="0">
                <a:ln>
                  <a:noFill/>
                </a:ln>
                <a:effectLst/>
                <a:uLnTx/>
                <a:uFillTx/>
              </a:rPr>
              <a:t>Strengthens and clarifies </a:t>
            </a:r>
          </a:p>
          <a:p>
            <a:pPr marL="635500" marR="301625" lvl="1" indent="-342900" defTabSz="914400">
              <a:lnSpc>
                <a:spcPct val="90000"/>
              </a:lnSpc>
              <a:spcAft>
                <a:spcPts val="0"/>
              </a:spcAft>
              <a:buFont typeface="Symbol" panose="05050102010706020507" pitchFamily="18" charset="2"/>
              <a:buChar char=""/>
              <a:defRPr/>
            </a:pPr>
            <a:r>
              <a:rPr kumimoji="0" lang="en-US" sz="2200" b="0" i="0" u="none" strike="noStrike" kern="1200" cap="none" spc="0" normalizeH="0" baseline="0" noProof="0" dirty="0">
                <a:ln>
                  <a:noFill/>
                </a:ln>
                <a:effectLst/>
                <a:uLnTx/>
                <a:uFillTx/>
              </a:rPr>
              <a:t>communications between the group auditor and component auditors, emphasizing the importance of two-way communications. </a:t>
            </a:r>
          </a:p>
          <a:p>
            <a:pPr marL="1207000" marR="301625" lvl="1" indent="0" defTabSz="914400">
              <a:lnSpc>
                <a:spcPct val="90000"/>
              </a:lnSpc>
              <a:spcAft>
                <a:spcPts val="0"/>
              </a:spcAft>
              <a:buNone/>
              <a:defRPr/>
            </a:pPr>
            <a:r>
              <a:rPr kumimoji="0" lang="en-US" sz="2200" b="0" i="0" u="none" strike="noStrike" kern="1200" cap="none" spc="0" normalizeH="0" baseline="0" noProof="0" dirty="0">
                <a:ln>
                  <a:noFill/>
                </a:ln>
                <a:effectLst/>
                <a:uLnTx/>
                <a:uFillTx/>
              </a:rPr>
              <a:t> </a:t>
            </a:r>
          </a:p>
          <a:p>
            <a:pPr marL="635500" marR="301625" lvl="1" indent="-342900" defTabSz="914400">
              <a:lnSpc>
                <a:spcPct val="90000"/>
              </a:lnSpc>
              <a:spcAft>
                <a:spcPts val="0"/>
              </a:spcAft>
              <a:buFont typeface="Symbol" panose="05050102010706020507" pitchFamily="18" charset="2"/>
              <a:buChar char=""/>
              <a:defRPr/>
            </a:pPr>
            <a:r>
              <a:rPr kumimoji="0" lang="en-US" sz="2200" b="0" i="0" u="none" strike="noStrike" kern="1200" cap="none" spc="0" normalizeH="0" baseline="0" noProof="0" dirty="0">
                <a:ln>
                  <a:noFill/>
                </a:ln>
                <a:effectLst/>
                <a:uLnTx/>
                <a:uFillTx/>
              </a:rPr>
              <a:t>various aspects of the group auditor’s interaction with component auditors</a:t>
            </a:r>
          </a:p>
          <a:p>
            <a:pPr marL="292600" marR="301625" lvl="1" indent="0" defTabSz="914400">
              <a:lnSpc>
                <a:spcPct val="90000"/>
              </a:lnSpc>
              <a:spcAft>
                <a:spcPts val="0"/>
              </a:spcAft>
              <a:buNone/>
              <a:defRPr/>
            </a:pPr>
            <a:endParaRPr lang="en-US" sz="2200" dirty="0"/>
          </a:p>
          <a:p>
            <a:pPr>
              <a:lnSpc>
                <a:spcPct val="90000"/>
              </a:lnSpc>
            </a:pPr>
            <a:r>
              <a:rPr lang="en-US" sz="2200" dirty="0">
                <a:effectLst/>
              </a:rPr>
              <a:t>Includes all the paragraphs related to making reference together in one section within the proposed SAS</a:t>
            </a:r>
            <a:endParaRPr lang="en-US" sz="2200" dirty="0"/>
          </a:p>
        </p:txBody>
      </p:sp>
    </p:spTree>
    <p:extLst>
      <p:ext uri="{BB962C8B-B14F-4D97-AF65-F5344CB8AC3E}">
        <p14:creationId xmlns:p14="http://schemas.microsoft.com/office/powerpoint/2010/main" val="12755705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sky, outdoor, red, flag&#10;&#10;Description automatically generated">
            <a:extLst>
              <a:ext uri="{FF2B5EF4-FFF2-40B4-BE49-F238E27FC236}">
                <a16:creationId xmlns:a16="http://schemas.microsoft.com/office/drawing/2014/main" id="{682DB64D-A03F-4AF4-B4BF-191048A623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255" y="1"/>
            <a:ext cx="11861845" cy="9476508"/>
          </a:xfrm>
          <a:prstGeom prst="rect">
            <a:avLst/>
          </a:prstGeom>
        </p:spPr>
      </p:pic>
      <p:sp>
        <p:nvSpPr>
          <p:cNvPr id="36866" name="Rectangle 2"/>
          <p:cNvSpPr>
            <a:spLocks noGrp="1" noRot="1" noChangeArrowheads="1"/>
          </p:cNvSpPr>
          <p:nvPr>
            <p:ph type="title"/>
          </p:nvPr>
        </p:nvSpPr>
        <p:spPr>
          <a:xfrm>
            <a:off x="1264515" y="243917"/>
            <a:ext cx="10361427" cy="577731"/>
          </a:xfrm>
        </p:spPr>
        <p:txBody>
          <a:bodyPr/>
          <a:lstStyle/>
          <a:p>
            <a:r>
              <a:rPr lang="en-US" dirty="0"/>
              <a:t>Helpful Information and Resources</a:t>
            </a:r>
          </a:p>
        </p:txBody>
      </p:sp>
      <p:sp>
        <p:nvSpPr>
          <p:cNvPr id="36867" name="Rectangle 3"/>
          <p:cNvSpPr>
            <a:spLocks noGrp="1" noChangeArrowheads="1"/>
          </p:cNvSpPr>
          <p:nvPr>
            <p:ph type="body" sz="quarter" idx="13"/>
          </p:nvPr>
        </p:nvSpPr>
        <p:spPr>
          <a:xfrm>
            <a:off x="1680150" y="1195916"/>
            <a:ext cx="9077378" cy="4466167"/>
          </a:xfrm>
        </p:spPr>
        <p:txBody>
          <a:bodyPr/>
          <a:lstStyle/>
          <a:p>
            <a:r>
              <a:rPr lang="en-US" sz="2000" dirty="0"/>
              <a:t>Auditing Standards Board information</a:t>
            </a:r>
          </a:p>
          <a:p>
            <a:pPr marL="292600" lvl="1" indent="0">
              <a:buNone/>
            </a:pPr>
            <a:r>
              <a:rPr lang="en-US" u="sng" dirty="0">
                <a:hlinkClick r:id="rId4"/>
              </a:rPr>
              <a:t>https://www.aicpa.org/interestareas/frc/auditattest.html</a:t>
            </a:r>
            <a:r>
              <a:rPr lang="en-US" dirty="0"/>
              <a:t> </a:t>
            </a:r>
          </a:p>
          <a:p>
            <a:r>
              <a:rPr lang="en-US" sz="2000" dirty="0"/>
              <a:t>Authoritative standards for non-issuers (SASs, SSARSs, SSAEs, SQCSs) as of June 1 are available at</a:t>
            </a:r>
          </a:p>
          <a:p>
            <a:pPr marL="292600" lvl="1" indent="0">
              <a:buNone/>
            </a:pPr>
            <a:r>
              <a:rPr lang="en-US" sz="2000" dirty="0">
                <a:hlinkClick r:id="rId5"/>
              </a:rPr>
              <a:t>http://www.aicpa.org/RESEARCH/STANDARDS/Pages/default.aspx</a:t>
            </a:r>
            <a:r>
              <a:rPr lang="en-US" sz="2000" dirty="0"/>
              <a:t> </a:t>
            </a:r>
          </a:p>
          <a:p>
            <a:r>
              <a:rPr lang="en-US" sz="2000" dirty="0"/>
              <a:t> AICPA Accounting and Auditing Technical Hotline</a:t>
            </a:r>
          </a:p>
          <a:p>
            <a:pPr marL="292600" lvl="1" indent="0">
              <a:buNone/>
            </a:pPr>
            <a:r>
              <a:rPr lang="en-US" sz="2000" dirty="0"/>
              <a:t>(877) 242-7212 - </a:t>
            </a:r>
            <a:r>
              <a:rPr lang="en-US" sz="2000" dirty="0">
                <a:hlinkClick r:id="rId6"/>
              </a:rPr>
              <a:t>techinquiry@aicpa.org</a:t>
            </a:r>
            <a:r>
              <a:rPr lang="en-US" sz="2000" dirty="0"/>
              <a:t>  </a:t>
            </a:r>
            <a:r>
              <a:rPr lang="en-US" sz="2000" dirty="0">
                <a:hlinkClick r:id="rId7"/>
              </a:rPr>
              <a:t>http://www.aicpa.org/Research/TechnicalHotline/Pages/TechnicalHotline.aspx</a:t>
            </a:r>
            <a:r>
              <a:rPr lang="en-US" sz="2000" dirty="0"/>
              <a:t>  </a:t>
            </a:r>
          </a:p>
          <a:p>
            <a:endParaRPr lang="en-US" dirty="0"/>
          </a:p>
        </p:txBody>
      </p:sp>
    </p:spTree>
    <p:extLst>
      <p:ext uri="{BB962C8B-B14F-4D97-AF65-F5344CB8AC3E}">
        <p14:creationId xmlns:p14="http://schemas.microsoft.com/office/powerpoint/2010/main" val="4047060849"/>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green, brush&#10;&#10;Description automatically generated">
            <a:extLst>
              <a:ext uri="{FF2B5EF4-FFF2-40B4-BE49-F238E27FC236}">
                <a16:creationId xmlns:a16="http://schemas.microsoft.com/office/drawing/2014/main" id="{7591470E-E201-44B8-8434-069C16E7C7E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8078876" y="0"/>
            <a:ext cx="4122745" cy="6858000"/>
          </a:xfrm>
          <a:prstGeom prst="rect">
            <a:avLst/>
          </a:prstGeom>
        </p:spPr>
      </p:pic>
      <p:sp>
        <p:nvSpPr>
          <p:cNvPr id="6" name="Title 5"/>
          <p:cNvSpPr>
            <a:spLocks noGrp="1"/>
          </p:cNvSpPr>
          <p:nvPr>
            <p:ph type="title"/>
          </p:nvPr>
        </p:nvSpPr>
        <p:spPr/>
        <p:txBody>
          <a:bodyPr/>
          <a:lstStyle/>
          <a:p>
            <a:r>
              <a:rPr lang="en-US" dirty="0"/>
              <a:t>COVID-19 Audit &amp; Accounting Resource Center</a:t>
            </a:r>
          </a:p>
        </p:txBody>
      </p:sp>
      <p:sp>
        <p:nvSpPr>
          <p:cNvPr id="7" name="Text Placeholder 6"/>
          <p:cNvSpPr>
            <a:spLocks noGrp="1"/>
          </p:cNvSpPr>
          <p:nvPr>
            <p:ph idx="1"/>
          </p:nvPr>
        </p:nvSpPr>
        <p:spPr/>
        <p:txBody>
          <a:bodyPr>
            <a:normAutofit/>
          </a:bodyPr>
          <a:lstStyle/>
          <a:p>
            <a:pPr lvl="1"/>
            <a:r>
              <a:rPr lang="en-US" dirty="0"/>
              <a:t>Free resources at </a:t>
            </a:r>
            <a:r>
              <a:rPr lang="en-US" dirty="0">
                <a:hlinkClick r:id="rId4"/>
              </a:rPr>
              <a:t>aicpa.org/covidaudit</a:t>
            </a:r>
            <a:r>
              <a:rPr lang="en-US" dirty="0"/>
              <a:t>:</a:t>
            </a:r>
          </a:p>
          <a:p>
            <a:pPr lvl="2"/>
            <a:r>
              <a:rPr lang="en-US" dirty="0"/>
              <a:t>FAQs</a:t>
            </a:r>
          </a:p>
          <a:p>
            <a:pPr lvl="2"/>
            <a:r>
              <a:rPr lang="en-US" dirty="0"/>
              <a:t>Illustrative disclosures</a:t>
            </a:r>
          </a:p>
          <a:p>
            <a:pPr lvl="2"/>
            <a:r>
              <a:rPr lang="en-US" dirty="0"/>
              <a:t>Center for Plain English Accounting (CPEA) reports</a:t>
            </a:r>
          </a:p>
          <a:p>
            <a:pPr lvl="2"/>
            <a:r>
              <a:rPr lang="en-US" dirty="0"/>
              <a:t>Videos with AICPA Chief Auditor</a:t>
            </a:r>
          </a:p>
          <a:p>
            <a:pPr lvl="2"/>
            <a:r>
              <a:rPr lang="en-US" i="1" dirty="0"/>
              <a:t>Journal of Accountancy </a:t>
            </a:r>
            <a:r>
              <a:rPr lang="en-US" dirty="0"/>
              <a:t>articles</a:t>
            </a:r>
          </a:p>
          <a:p>
            <a:pPr lvl="1"/>
            <a:r>
              <a:rPr lang="en-US" dirty="0"/>
              <a:t>More at </a:t>
            </a:r>
            <a:r>
              <a:rPr lang="en-US" dirty="0">
                <a:hlinkClick r:id="rId5"/>
              </a:rPr>
              <a:t>aicpa.org/coronavirus </a:t>
            </a:r>
            <a:endParaRPr lang="en-US" dirty="0"/>
          </a:p>
          <a:p>
            <a:pPr lvl="1"/>
            <a:endParaRPr lang="en-US" dirty="0"/>
          </a:p>
        </p:txBody>
      </p:sp>
      <p:sp>
        <p:nvSpPr>
          <p:cNvPr id="5" name="Slide Number Placeholder 4"/>
          <p:cNvSpPr>
            <a:spLocks noGrp="1"/>
          </p:cNvSpPr>
          <p:nvPr>
            <p:ph type="sldNum" sz="quarter" idx="4"/>
          </p:nvPr>
        </p:nvSpPr>
        <p:spPr/>
        <p:txBody>
          <a:bodyPr/>
          <a:lstStyle/>
          <a:p>
            <a:fld id="{3490625F-6CAE-4167-8244-54D8B72A1EEE}" type="slidenum">
              <a:rPr lang="en-US" smtClean="0"/>
              <a:pPr/>
              <a:t>33</a:t>
            </a:fld>
            <a:endParaRPr lang="en-US" dirty="0"/>
          </a:p>
        </p:txBody>
      </p:sp>
    </p:spTree>
    <p:extLst>
      <p:ext uri="{BB962C8B-B14F-4D97-AF65-F5344CB8AC3E}">
        <p14:creationId xmlns:p14="http://schemas.microsoft.com/office/powerpoint/2010/main" val="23678074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178E70-2687-432A-9032-15D28D254744}"/>
              </a:ext>
            </a:extLst>
          </p:cNvPr>
          <p:cNvPicPr>
            <a:picLocks noChangeAspect="1"/>
          </p:cNvPicPr>
          <p:nvPr/>
        </p:nvPicPr>
        <p:blipFill rotWithShape="1">
          <a:blip r:embed="rId2">
            <a:extLst>
              <a:ext uri="{28A0092B-C50C-407E-A947-70E740481C1C}">
                <a14:useLocalDpi xmlns:a14="http://schemas.microsoft.com/office/drawing/2010/main" val="0"/>
              </a:ext>
            </a:extLst>
          </a:blip>
          <a:srcRect t="7177" b="7177"/>
          <a:stretch/>
        </p:blipFill>
        <p:spPr>
          <a:xfrm>
            <a:off x="-27710" y="-1"/>
            <a:ext cx="12308114" cy="6858001"/>
          </a:xfrm>
          <a:prstGeom prst="rect">
            <a:avLst/>
          </a:prstGeom>
        </p:spPr>
      </p:pic>
      <p:sp>
        <p:nvSpPr>
          <p:cNvPr id="9" name="TextBox 8">
            <a:extLst>
              <a:ext uri="{FF2B5EF4-FFF2-40B4-BE49-F238E27FC236}">
                <a16:creationId xmlns:a16="http://schemas.microsoft.com/office/drawing/2014/main" id="{A2F9A192-F79A-4D03-93C9-56A114DC3FDD}"/>
              </a:ext>
            </a:extLst>
          </p:cNvPr>
          <p:cNvSpPr txBox="1"/>
          <p:nvPr/>
        </p:nvSpPr>
        <p:spPr>
          <a:xfrm>
            <a:off x="332507" y="540330"/>
            <a:ext cx="8499766"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ea typeface="Roboto Thin" panose="02000000000000000000" pitchFamily="2" charset="0"/>
                <a:cs typeface="+mn-cs"/>
              </a:rPr>
              <a:t>Center for Plain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ea typeface="Roboto Thin" panose="02000000000000000000" pitchFamily="2" charset="0"/>
                <a:cs typeface="+mn-cs"/>
              </a:rPr>
              <a:t>English Accounting (CPEA)</a:t>
            </a:r>
          </a:p>
        </p:txBody>
      </p:sp>
      <p:sp>
        <p:nvSpPr>
          <p:cNvPr id="10" name="TextBox 9">
            <a:extLst>
              <a:ext uri="{FF2B5EF4-FFF2-40B4-BE49-F238E27FC236}">
                <a16:creationId xmlns:a16="http://schemas.microsoft.com/office/drawing/2014/main" id="{6B35D132-B8C5-4DF6-9933-8856D94EC1AC}"/>
              </a:ext>
            </a:extLst>
          </p:cNvPr>
          <p:cNvSpPr txBox="1"/>
          <p:nvPr/>
        </p:nvSpPr>
        <p:spPr>
          <a:xfrm>
            <a:off x="401781" y="2249638"/>
            <a:ext cx="8769927" cy="3203762"/>
          </a:xfrm>
          <a:prstGeom prst="rect">
            <a:avLst/>
          </a:prstGeom>
          <a:noFill/>
        </p:spPr>
        <p:txBody>
          <a:bodyPr wrap="square" rtlCol="0">
            <a:spAutoFit/>
          </a:bodyPr>
          <a:lstStyle/>
          <a:p>
            <a:pPr marL="0" marR="0" lvl="0" indent="0" algn="l" defTabSz="914400" rtl="0" eaLnBrk="1" fontAlgn="auto" latinLnBrk="0" hangingPunct="1">
              <a:lnSpc>
                <a:spcPts val="35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ea typeface="Roboto Thin" panose="020B0604020202020204" charset="0"/>
                <a:cs typeface="Arial" panose="020B0604020202020204" pitchFamily="34" charset="0"/>
              </a:rPr>
              <a:t>Membership includes:</a:t>
            </a:r>
          </a:p>
          <a:p>
            <a:pPr marL="290513" marR="0" lvl="0" indent="-290513" algn="l" defTabSz="914400" rtl="0" eaLnBrk="1" fontAlgn="auto" latinLnBrk="0" hangingPunct="1">
              <a:lnSpc>
                <a:spcPts val="3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ea typeface="Roboto Thin" panose="020B0604020202020204" charset="0"/>
                <a:cs typeface="Arial" panose="020B0604020202020204" pitchFamily="34" charset="0"/>
              </a:rPr>
              <a:t>Timely written responses to technical inquiries</a:t>
            </a:r>
          </a:p>
          <a:p>
            <a:pPr marL="290513" marR="0" lvl="0" indent="-290513" algn="l" defTabSz="914400" rtl="0" eaLnBrk="1" fontAlgn="auto" latinLnBrk="0" hangingPunct="1">
              <a:lnSpc>
                <a:spcPts val="3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ea typeface="Roboto Thin" panose="020B0604020202020204" charset="0"/>
                <a:cs typeface="Arial" panose="020B0604020202020204" pitchFamily="34" charset="0"/>
              </a:rPr>
              <a:t>Monthly A&amp;A reports- in plain English</a:t>
            </a:r>
          </a:p>
          <a:p>
            <a:pPr marL="290513" marR="0" lvl="0" indent="-290513" algn="l" defTabSz="914400" rtl="0" eaLnBrk="1" fontAlgn="auto" latinLnBrk="0" hangingPunct="1">
              <a:lnSpc>
                <a:spcPts val="3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ea typeface="Roboto Thin" panose="020B0604020202020204" charset="0"/>
                <a:cs typeface="Arial" panose="020B0604020202020204" pitchFamily="34" charset="0"/>
              </a:rPr>
              <a:t>24 hours of CPE via webcast</a:t>
            </a:r>
          </a:p>
          <a:p>
            <a:pPr marL="290513" marR="0" lvl="0" indent="-290513" algn="l" defTabSz="914400" rtl="0" eaLnBrk="1" fontAlgn="auto" latinLnBrk="0" hangingPunct="1">
              <a:lnSpc>
                <a:spcPts val="3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ea typeface="Roboto Thin" panose="020B0604020202020204" charset="0"/>
                <a:cs typeface="Arial" panose="020B0604020202020204" pitchFamily="34" charset="0"/>
              </a:rPr>
              <a:t>Alerts summarizing new accounting guidance</a:t>
            </a:r>
          </a:p>
          <a:p>
            <a:pPr marL="290513" marR="0" lvl="0" indent="-290513" algn="l" defTabSz="914400" rtl="0" eaLnBrk="1" fontAlgn="auto" latinLnBrk="0" hangingPunct="1">
              <a:lnSpc>
                <a:spcPts val="3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ea typeface="Roboto Thin" panose="020B0604020202020204" charset="0"/>
                <a:cs typeface="Arial" panose="020B0604020202020204" pitchFamily="34" charset="0"/>
              </a:rPr>
              <a:t>Library of over 400 past reports</a:t>
            </a:r>
          </a:p>
          <a:p>
            <a:pPr marL="0" marR="0" lvl="0" indent="0" algn="l" defTabSz="914400" rtl="0" eaLnBrk="1" fontAlgn="auto" latinLnBrk="0" hangingPunct="1">
              <a:lnSpc>
                <a:spcPts val="35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ea typeface="Roboto Thin" panose="020B0604020202020204" charset="0"/>
              <a:cs typeface="Arial" panose="020B0604020202020204" pitchFamily="34" charset="0"/>
            </a:endParaRPr>
          </a:p>
        </p:txBody>
      </p:sp>
      <p:sp>
        <p:nvSpPr>
          <p:cNvPr id="11" name="TextBox 10">
            <a:extLst>
              <a:ext uri="{FF2B5EF4-FFF2-40B4-BE49-F238E27FC236}">
                <a16:creationId xmlns:a16="http://schemas.microsoft.com/office/drawing/2014/main" id="{E543A27D-C28F-47A5-9DD6-DF5B48958469}"/>
              </a:ext>
            </a:extLst>
          </p:cNvPr>
          <p:cNvSpPr txBox="1"/>
          <p:nvPr/>
        </p:nvSpPr>
        <p:spPr>
          <a:xfrm>
            <a:off x="401781" y="5709161"/>
            <a:ext cx="375458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white"/>
                </a:solidFill>
                <a:effectLst/>
                <a:uLnTx/>
                <a:uFillTx/>
                <a:ea typeface="Roboto Thin" panose="020B0604020202020204" charset="0"/>
                <a:cs typeface="Arial" panose="020B0604020202020204" pitchFamily="34" charset="0"/>
              </a:rPr>
              <a:t>Learn more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white"/>
                </a:solidFill>
                <a:effectLst/>
                <a:uLnTx/>
                <a:uFillTx/>
                <a:ea typeface="Roboto Thin" panose="020B0604020202020204" charset="0"/>
                <a:cs typeface="Arial" panose="020B0604020202020204" pitchFamily="34" charset="0"/>
              </a:rPr>
              <a:t>www.aicpa.org/cpea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white"/>
                </a:solidFill>
                <a:effectLst/>
                <a:uLnTx/>
                <a:uFillTx/>
                <a:ea typeface="Roboto Thin" panose="020B0604020202020204" charset="0"/>
                <a:cs typeface="Arial" panose="020B0604020202020204" pitchFamily="34" charset="0"/>
              </a:rPr>
              <a:t>cpea@aicpa.org</a:t>
            </a:r>
          </a:p>
        </p:txBody>
      </p:sp>
    </p:spTree>
    <p:extLst>
      <p:ext uri="{BB962C8B-B14F-4D97-AF65-F5344CB8AC3E}">
        <p14:creationId xmlns:p14="http://schemas.microsoft.com/office/powerpoint/2010/main" val="41405324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0B46F0-C868-0B4C-8547-476E0D230BF5}"/>
              </a:ext>
            </a:extLst>
          </p:cNvPr>
          <p:cNvSpPr txBox="1"/>
          <p:nvPr/>
        </p:nvSpPr>
        <p:spPr>
          <a:xfrm>
            <a:off x="718071" y="3205220"/>
            <a:ext cx="7719871" cy="1655817"/>
          </a:xfrm>
          <a:prstGeom prst="rect">
            <a:avLst/>
          </a:prstGeom>
          <a:noFill/>
        </p:spPr>
        <p:txBody>
          <a:bodyPr wrap="square" lIns="0" tIns="0" bIns="0" rtlCol="0">
            <a:noAutofit/>
          </a:bodyPr>
          <a:lstStyle/>
          <a:p>
            <a:pPr defTabSz="609585"/>
            <a:endParaRPr lang="en-US" sz="5867" dirty="0">
              <a:solidFill>
                <a:prstClr val="black"/>
              </a:solidFill>
              <a:latin typeface="Arial"/>
            </a:endParaRPr>
          </a:p>
        </p:txBody>
      </p:sp>
      <p:pic>
        <p:nvPicPr>
          <p:cNvPr id="5" name="Picture 4">
            <a:extLst>
              <a:ext uri="{FF2B5EF4-FFF2-40B4-BE49-F238E27FC236}">
                <a16:creationId xmlns:a16="http://schemas.microsoft.com/office/drawing/2014/main" id="{BBA9CF43-198D-EB4E-B145-95506CF4B078}"/>
              </a:ext>
            </a:extLst>
          </p:cNvPr>
          <p:cNvPicPr>
            <a:picLocks noChangeAspect="1"/>
          </p:cNvPicPr>
          <p:nvPr/>
        </p:nvPicPr>
        <p:blipFill>
          <a:blip r:embed="rId3">
            <a:alphaModFix amt="50000"/>
          </a:blip>
          <a:stretch>
            <a:fillRect/>
          </a:stretch>
        </p:blipFill>
        <p:spPr>
          <a:xfrm>
            <a:off x="0" y="5799896"/>
            <a:ext cx="12192000" cy="728133"/>
          </a:xfrm>
          <a:prstGeom prst="rect">
            <a:avLst/>
          </a:prstGeom>
        </p:spPr>
      </p:pic>
    </p:spTree>
    <p:extLst>
      <p:ext uri="{BB962C8B-B14F-4D97-AF65-F5344CB8AC3E}">
        <p14:creationId xmlns:p14="http://schemas.microsoft.com/office/powerpoint/2010/main" val="86362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EB82B39-3176-4B19-9A0D-B8B2AABB2ED1}"/>
              </a:ext>
            </a:extLst>
          </p:cNvPr>
          <p:cNvSpPr>
            <a:spLocks noGrp="1"/>
          </p:cNvSpPr>
          <p:nvPr>
            <p:ph type="title"/>
          </p:nvPr>
        </p:nvSpPr>
        <p:spPr>
          <a:xfrm>
            <a:off x="505111" y="211513"/>
            <a:ext cx="10971028" cy="577731"/>
          </a:xfrm>
        </p:spPr>
        <p:txBody>
          <a:bodyPr/>
          <a:lstStyle/>
          <a:p>
            <a:r>
              <a:rPr lang="en-US" dirty="0"/>
              <a:t>Effective dates of new standards</a:t>
            </a:r>
          </a:p>
        </p:txBody>
      </p:sp>
      <p:sp>
        <p:nvSpPr>
          <p:cNvPr id="10" name="Text Placeholder 9">
            <a:extLst>
              <a:ext uri="{FF2B5EF4-FFF2-40B4-BE49-F238E27FC236}">
                <a16:creationId xmlns:a16="http://schemas.microsoft.com/office/drawing/2014/main" id="{013FB8C5-649F-497E-B564-2E9375F6BA19}"/>
              </a:ext>
            </a:extLst>
          </p:cNvPr>
          <p:cNvSpPr>
            <a:spLocks noGrp="1"/>
          </p:cNvSpPr>
          <p:nvPr>
            <p:ph type="body" sz="quarter" idx="13"/>
          </p:nvPr>
        </p:nvSpPr>
        <p:spPr/>
        <p:txBody>
          <a:bodyPr/>
          <a:lstStyle/>
          <a:p>
            <a:endParaRPr lang="en-US" dirty="0"/>
          </a:p>
        </p:txBody>
      </p:sp>
      <p:graphicFrame>
        <p:nvGraphicFramePr>
          <p:cNvPr id="9" name="Table 9">
            <a:extLst>
              <a:ext uri="{FF2B5EF4-FFF2-40B4-BE49-F238E27FC236}">
                <a16:creationId xmlns:a16="http://schemas.microsoft.com/office/drawing/2014/main" id="{A10A59D5-CA87-4AE5-A5DD-D24C67CE7212}"/>
              </a:ext>
            </a:extLst>
          </p:cNvPr>
          <p:cNvGraphicFramePr>
            <a:graphicFrameLocks noGrp="1"/>
          </p:cNvGraphicFramePr>
          <p:nvPr>
            <p:ph type="tbl" sz="quarter" idx="4294967295"/>
            <p:extLst>
              <p:ext uri="{D42A27DB-BD31-4B8C-83A1-F6EECF244321}">
                <p14:modId xmlns:p14="http://schemas.microsoft.com/office/powerpoint/2010/main" val="1217844963"/>
              </p:ext>
            </p:extLst>
          </p:nvPr>
        </p:nvGraphicFramePr>
        <p:xfrm>
          <a:off x="505111" y="769636"/>
          <a:ext cx="11375840" cy="5429591"/>
        </p:xfrm>
        <a:graphic>
          <a:graphicData uri="http://schemas.openxmlformats.org/drawingml/2006/table">
            <a:tbl>
              <a:tblPr firstRow="1" bandRow="1">
                <a:tableStyleId>{7DF18680-E054-41AD-8BC1-D1AEF772440D}</a:tableStyleId>
              </a:tblPr>
              <a:tblGrid>
                <a:gridCol w="1317440">
                  <a:extLst>
                    <a:ext uri="{9D8B030D-6E8A-4147-A177-3AD203B41FA5}">
                      <a16:colId xmlns:a16="http://schemas.microsoft.com/office/drawing/2014/main" val="285372085"/>
                    </a:ext>
                  </a:extLst>
                </a:gridCol>
                <a:gridCol w="5379474">
                  <a:extLst>
                    <a:ext uri="{9D8B030D-6E8A-4147-A177-3AD203B41FA5}">
                      <a16:colId xmlns:a16="http://schemas.microsoft.com/office/drawing/2014/main" val="1778547282"/>
                    </a:ext>
                  </a:extLst>
                </a:gridCol>
                <a:gridCol w="4678926">
                  <a:extLst>
                    <a:ext uri="{9D8B030D-6E8A-4147-A177-3AD203B41FA5}">
                      <a16:colId xmlns:a16="http://schemas.microsoft.com/office/drawing/2014/main" val="506138940"/>
                    </a:ext>
                  </a:extLst>
                </a:gridCol>
              </a:tblGrid>
              <a:tr h="370840">
                <a:tc>
                  <a:txBody>
                    <a:bodyPr/>
                    <a:lstStyle/>
                    <a:p>
                      <a:r>
                        <a:rPr lang="en-US" sz="2000" dirty="0"/>
                        <a:t>Standard</a:t>
                      </a:r>
                    </a:p>
                  </a:txBody>
                  <a:tcPr/>
                </a:tc>
                <a:tc>
                  <a:txBody>
                    <a:bodyPr/>
                    <a:lstStyle/>
                    <a:p>
                      <a:r>
                        <a:rPr lang="en-US" sz="2000" dirty="0"/>
                        <a:t>Description</a:t>
                      </a:r>
                    </a:p>
                  </a:txBody>
                  <a:tcPr/>
                </a:tc>
                <a:tc>
                  <a:txBody>
                    <a:bodyPr/>
                    <a:lstStyle/>
                    <a:p>
                      <a:r>
                        <a:rPr lang="en-US" sz="2000" dirty="0"/>
                        <a:t>Effective date</a:t>
                      </a:r>
                    </a:p>
                  </a:txBody>
                  <a:tcPr/>
                </a:tc>
                <a:extLst>
                  <a:ext uri="{0D108BD9-81ED-4DB2-BD59-A6C34878D82A}">
                    <a16:rowId xmlns:a16="http://schemas.microsoft.com/office/drawing/2014/main" val="1761558584"/>
                  </a:ext>
                </a:extLst>
              </a:tr>
              <a:tr h="370840">
                <a:tc>
                  <a:txBody>
                    <a:bodyPr/>
                    <a:lstStyle/>
                    <a:p>
                      <a:r>
                        <a:rPr lang="en-US" sz="1600" b="1" dirty="0">
                          <a:solidFill>
                            <a:schemeClr val="bg1"/>
                          </a:solidFill>
                        </a:rPr>
                        <a:t>SASs</a:t>
                      </a:r>
                    </a:p>
                  </a:txBody>
                  <a:tcPr>
                    <a:solidFill>
                      <a:schemeClr val="accent5">
                        <a:lumMod val="40000"/>
                        <a:lumOff val="60000"/>
                      </a:schemeClr>
                    </a:solidFill>
                  </a:tcPr>
                </a:tc>
                <a:tc>
                  <a:txBody>
                    <a:bodyPr/>
                    <a:lstStyle/>
                    <a:p>
                      <a:endParaRPr lang="en-US" sz="1600" b="1" dirty="0"/>
                    </a:p>
                  </a:txBody>
                  <a:tcPr>
                    <a:solidFill>
                      <a:schemeClr val="accent5">
                        <a:lumMod val="40000"/>
                        <a:lumOff val="60000"/>
                      </a:schemeClr>
                    </a:solidFill>
                  </a:tcPr>
                </a:tc>
                <a:tc>
                  <a:txBody>
                    <a:bodyPr/>
                    <a:lstStyle/>
                    <a:p>
                      <a:r>
                        <a:rPr lang="en-US" sz="1600" b="1" dirty="0">
                          <a:solidFill>
                            <a:schemeClr val="bg1"/>
                          </a:solidFill>
                        </a:rPr>
                        <a:t>Audits of financial statements for: </a:t>
                      </a:r>
                    </a:p>
                  </a:txBody>
                  <a:tcPr>
                    <a:solidFill>
                      <a:schemeClr val="accent5">
                        <a:lumMod val="40000"/>
                        <a:lumOff val="60000"/>
                      </a:schemeClr>
                    </a:solidFill>
                  </a:tcPr>
                </a:tc>
                <a:extLst>
                  <a:ext uri="{0D108BD9-81ED-4DB2-BD59-A6C34878D82A}">
                    <a16:rowId xmlns:a16="http://schemas.microsoft.com/office/drawing/2014/main" val="1048321259"/>
                  </a:ext>
                </a:extLst>
              </a:tr>
              <a:tr h="370840">
                <a:tc>
                  <a:txBody>
                    <a:bodyPr/>
                    <a:lstStyle/>
                    <a:p>
                      <a:r>
                        <a:rPr lang="en-US" sz="1600" dirty="0"/>
                        <a:t>134</a:t>
                      </a:r>
                    </a:p>
                  </a:txBody>
                  <a:tcPr>
                    <a:solidFill>
                      <a:schemeClr val="bg2">
                        <a:lumMod val="25000"/>
                        <a:lumOff val="75000"/>
                      </a:schemeClr>
                    </a:solidFill>
                  </a:tcPr>
                </a:tc>
                <a:tc>
                  <a:txBody>
                    <a:bodyPr/>
                    <a:lstStyle/>
                    <a:p>
                      <a:r>
                        <a:rPr lang="en-US" sz="1600" dirty="0"/>
                        <a:t>Auditor reporting and amendments</a:t>
                      </a:r>
                    </a:p>
                  </a:txBody>
                  <a:tcPr>
                    <a:solidFill>
                      <a:schemeClr val="bg2">
                        <a:lumMod val="25000"/>
                        <a:lumOff val="75000"/>
                      </a:schemeClr>
                    </a:solidFill>
                  </a:tcPr>
                </a:tc>
                <a:tc>
                  <a:txBody>
                    <a:bodyPr/>
                    <a:lstStyle/>
                    <a:p>
                      <a:r>
                        <a:rPr lang="en-US" sz="1600" dirty="0"/>
                        <a:t>Periods ending on or after December 15, 2021</a:t>
                      </a:r>
                    </a:p>
                  </a:txBody>
                  <a:tcPr>
                    <a:solidFill>
                      <a:schemeClr val="bg2">
                        <a:lumMod val="25000"/>
                        <a:lumOff val="75000"/>
                      </a:schemeClr>
                    </a:solidFill>
                  </a:tcPr>
                </a:tc>
                <a:extLst>
                  <a:ext uri="{0D108BD9-81ED-4DB2-BD59-A6C34878D82A}">
                    <a16:rowId xmlns:a16="http://schemas.microsoft.com/office/drawing/2014/main" val="4079570336"/>
                  </a:ext>
                </a:extLst>
              </a:tr>
              <a:tr h="370840">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n-US" sz="1600" dirty="0"/>
                        <a:t>135</a:t>
                      </a:r>
                    </a:p>
                  </a:txBody>
                  <a:tcPr>
                    <a:solidFill>
                      <a:schemeClr val="bg2">
                        <a:lumMod val="10000"/>
                        <a:lumOff val="90000"/>
                      </a:schemeClr>
                    </a:solidFill>
                  </a:tcPr>
                </a:tc>
                <a:tc>
                  <a:txBody>
                    <a:bodyPr/>
                    <a:lstStyle/>
                    <a:p>
                      <a:r>
                        <a:rPr lang="en-US" sz="1600" dirty="0"/>
                        <a:t>Omnibus – certain changes to conform to PCAOB standards</a:t>
                      </a:r>
                    </a:p>
                  </a:txBody>
                  <a:tcPr>
                    <a:solidFill>
                      <a:schemeClr val="bg2">
                        <a:lumMod val="10000"/>
                        <a:lumOff val="90000"/>
                      </a:schemeClr>
                    </a:solidFill>
                  </a:tcPr>
                </a:tc>
                <a:tc>
                  <a:txBody>
                    <a:bodyPr/>
                    <a:lstStyle/>
                    <a:p>
                      <a:r>
                        <a:rPr lang="en-US" sz="1600" dirty="0"/>
                        <a:t>Periods ending on or after December 15, 2021</a:t>
                      </a:r>
                    </a:p>
                    <a:p>
                      <a:r>
                        <a:rPr lang="en-US" sz="1600" dirty="0"/>
                        <a:t>(Except amendments to AU-C 930 – effective for interim periods of fiscal years ending on or after December 15, 2021)</a:t>
                      </a:r>
                    </a:p>
                  </a:txBody>
                  <a:tcPr>
                    <a:solidFill>
                      <a:schemeClr val="bg2">
                        <a:lumMod val="10000"/>
                        <a:lumOff val="90000"/>
                      </a:schemeClr>
                    </a:solidFill>
                  </a:tcPr>
                </a:tc>
                <a:extLst>
                  <a:ext uri="{0D108BD9-81ED-4DB2-BD59-A6C34878D82A}">
                    <a16:rowId xmlns:a16="http://schemas.microsoft.com/office/drawing/2014/main" val="1138981198"/>
                  </a:ext>
                </a:extLst>
              </a:tr>
              <a:tr h="370840">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n-US" sz="1600" dirty="0"/>
                        <a:t>136</a:t>
                      </a:r>
                    </a:p>
                  </a:txBody>
                  <a:tcPr>
                    <a:solidFill>
                      <a:schemeClr val="bg2">
                        <a:lumMod val="25000"/>
                        <a:lumOff val="75000"/>
                      </a:schemeClr>
                    </a:solidFill>
                  </a:tcPr>
                </a:tc>
                <a:tc>
                  <a:txBody>
                    <a:bodyPr/>
                    <a:lstStyle/>
                    <a:p>
                      <a:r>
                        <a:rPr lang="en-US" sz="1600" dirty="0"/>
                        <a:t>Auditor reporting on employee benefit plans</a:t>
                      </a:r>
                    </a:p>
                  </a:txBody>
                  <a:tcPr>
                    <a:solidFill>
                      <a:schemeClr val="bg2">
                        <a:lumMod val="25000"/>
                        <a:lumOff val="75000"/>
                      </a:schemeClr>
                    </a:solidFill>
                  </a:tcPr>
                </a:tc>
                <a:tc rowSpan="4">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lang="en-US" sz="1600" dirty="0"/>
                    </a:p>
                    <a:p>
                      <a:pPr marL="0" marR="0" lvl="0" indent="0" algn="l" defTabSz="609585" rtl="0" eaLnBrk="1" fontAlgn="auto" latinLnBrk="0" hangingPunct="1">
                        <a:lnSpc>
                          <a:spcPct val="100000"/>
                        </a:lnSpc>
                        <a:spcBef>
                          <a:spcPts val="0"/>
                        </a:spcBef>
                        <a:spcAft>
                          <a:spcPts val="0"/>
                        </a:spcAft>
                        <a:buClrTx/>
                        <a:buSzTx/>
                        <a:buFontTx/>
                        <a:buNone/>
                        <a:tabLst/>
                        <a:defRPr/>
                      </a:pPr>
                      <a:endParaRPr lang="en-US" sz="1600" dirty="0"/>
                    </a:p>
                    <a:p>
                      <a:pPr marL="0" marR="0" lvl="0" indent="0" algn="l" defTabSz="609585" rtl="0" eaLnBrk="1" fontAlgn="auto" latinLnBrk="0" hangingPunct="1">
                        <a:lnSpc>
                          <a:spcPct val="100000"/>
                        </a:lnSpc>
                        <a:spcBef>
                          <a:spcPts val="0"/>
                        </a:spcBef>
                        <a:spcAft>
                          <a:spcPts val="0"/>
                        </a:spcAft>
                        <a:buClrTx/>
                        <a:buSzTx/>
                        <a:buFontTx/>
                        <a:buNone/>
                        <a:tabLst/>
                        <a:defRPr/>
                      </a:pPr>
                      <a:endParaRPr lang="en-US" sz="1600" dirty="0"/>
                    </a:p>
                    <a:p>
                      <a:pPr marL="0" marR="0" lvl="0" indent="0" algn="l" defTabSz="609585" rtl="0" eaLnBrk="1" fontAlgn="auto" latinLnBrk="0" hangingPunct="1">
                        <a:lnSpc>
                          <a:spcPct val="100000"/>
                        </a:lnSpc>
                        <a:spcBef>
                          <a:spcPts val="0"/>
                        </a:spcBef>
                        <a:spcAft>
                          <a:spcPts val="0"/>
                        </a:spcAft>
                        <a:buClrTx/>
                        <a:buSzTx/>
                        <a:buFontTx/>
                        <a:buNone/>
                        <a:tabLst/>
                        <a:defRPr/>
                      </a:pPr>
                      <a:r>
                        <a:rPr lang="en-US" sz="1600" dirty="0"/>
                        <a:t>Periods ending on or after December 15, 2021</a:t>
                      </a:r>
                    </a:p>
                    <a:p>
                      <a:endParaRPr lang="en-US" sz="1600" dirty="0"/>
                    </a:p>
                  </a:txBody>
                  <a:tcPr>
                    <a:solidFill>
                      <a:schemeClr val="bg2">
                        <a:lumMod val="25000"/>
                        <a:lumOff val="75000"/>
                      </a:schemeClr>
                    </a:solidFill>
                  </a:tcPr>
                </a:tc>
                <a:extLst>
                  <a:ext uri="{0D108BD9-81ED-4DB2-BD59-A6C34878D82A}">
                    <a16:rowId xmlns:a16="http://schemas.microsoft.com/office/drawing/2014/main" val="2580266703"/>
                  </a:ext>
                </a:extLst>
              </a:tr>
              <a:tr h="370840">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n-US" sz="1600" dirty="0"/>
                        <a:t>137</a:t>
                      </a:r>
                    </a:p>
                  </a:txBody>
                  <a:tcPr>
                    <a:solidFill>
                      <a:schemeClr val="bg2">
                        <a:lumMod val="25000"/>
                        <a:lumOff val="75000"/>
                      </a:schemeClr>
                    </a:solidFill>
                  </a:tcPr>
                </a:tc>
                <a:tc>
                  <a:txBody>
                    <a:bodyPr/>
                    <a:lstStyle/>
                    <a:p>
                      <a:r>
                        <a:rPr lang="en-US" sz="1600" dirty="0"/>
                        <a:t>Other Information included in annual reports</a:t>
                      </a:r>
                    </a:p>
                  </a:txBody>
                  <a:tcPr>
                    <a:solidFill>
                      <a:schemeClr val="bg2">
                        <a:lumMod val="25000"/>
                        <a:lumOff val="75000"/>
                      </a:schemeClr>
                    </a:solidFill>
                  </a:tcPr>
                </a:tc>
                <a:tc vMerge="1">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endParaRPr lang="en-US" sz="1600" dirty="0"/>
                    </a:p>
                  </a:txBody>
                  <a:tcPr>
                    <a:solidFill>
                      <a:schemeClr val="bg2">
                        <a:lumMod val="10000"/>
                        <a:lumOff val="90000"/>
                      </a:schemeClr>
                    </a:solidFill>
                  </a:tcPr>
                </a:tc>
                <a:extLst>
                  <a:ext uri="{0D108BD9-81ED-4DB2-BD59-A6C34878D82A}">
                    <a16:rowId xmlns:a16="http://schemas.microsoft.com/office/drawing/2014/main" val="4188902069"/>
                  </a:ext>
                </a:extLst>
              </a:tr>
              <a:tr h="466431">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n-US" sz="1600" dirty="0"/>
                        <a:t>138</a:t>
                      </a:r>
                    </a:p>
                  </a:txBody>
                  <a:tcPr>
                    <a:solidFill>
                      <a:schemeClr val="bg2">
                        <a:lumMod val="25000"/>
                        <a:lumOff val="75000"/>
                      </a:schemeClr>
                    </a:solidFill>
                  </a:tcPr>
                </a:tc>
                <a:tc>
                  <a:txBody>
                    <a:bodyPr/>
                    <a:lstStyle/>
                    <a:p>
                      <a:r>
                        <a:rPr lang="en-US" sz="1600" dirty="0"/>
                        <a:t>Amendments to the description of materiality</a:t>
                      </a:r>
                    </a:p>
                  </a:txBody>
                  <a:tcPr>
                    <a:solidFill>
                      <a:schemeClr val="bg2">
                        <a:lumMod val="25000"/>
                        <a:lumOff val="75000"/>
                      </a:schemeClr>
                    </a:solidFill>
                  </a:tcPr>
                </a:tc>
                <a:tc vMerge="1">
                  <a:txBody>
                    <a:bodyPr/>
                    <a:lstStyle/>
                    <a:p>
                      <a:endParaRPr lang="en-US" sz="1600" dirty="0"/>
                    </a:p>
                  </a:txBody>
                  <a:tcPr>
                    <a:solidFill>
                      <a:schemeClr val="bg2">
                        <a:lumMod val="10000"/>
                        <a:lumOff val="90000"/>
                      </a:schemeClr>
                    </a:solidFill>
                  </a:tcPr>
                </a:tc>
                <a:extLst>
                  <a:ext uri="{0D108BD9-81ED-4DB2-BD59-A6C34878D82A}">
                    <a16:rowId xmlns:a16="http://schemas.microsoft.com/office/drawing/2014/main" val="2789114967"/>
                  </a:ext>
                </a:extLst>
              </a:tr>
              <a:tr h="370840">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n-US" sz="1600" dirty="0"/>
                        <a:t>139</a:t>
                      </a:r>
                    </a:p>
                  </a:txBody>
                  <a:tcPr>
                    <a:solidFill>
                      <a:schemeClr val="bg2">
                        <a:lumMod val="25000"/>
                        <a:lumOff val="75000"/>
                      </a:schemeClr>
                    </a:solidFill>
                  </a:tcPr>
                </a:tc>
                <a:tc>
                  <a:txBody>
                    <a:bodyPr/>
                    <a:lstStyle/>
                    <a:p>
                      <a:r>
                        <a:rPr lang="en-US" sz="1600" dirty="0"/>
                        <a:t>Amendments to AU-C 800, 805, 810 for auditor reporting changes</a:t>
                      </a:r>
                    </a:p>
                  </a:txBody>
                  <a:tcPr>
                    <a:solidFill>
                      <a:schemeClr val="bg2">
                        <a:lumMod val="25000"/>
                        <a:lumOff val="75000"/>
                      </a:schemeClr>
                    </a:solidFill>
                  </a:tcPr>
                </a:tc>
                <a:tc vMerge="1">
                  <a:txBody>
                    <a:bodyPr/>
                    <a:lstStyle/>
                    <a:p>
                      <a:endParaRPr lang="en-US" sz="1600" dirty="0"/>
                    </a:p>
                  </a:txBody>
                  <a:tcPr>
                    <a:solidFill>
                      <a:schemeClr val="bg2">
                        <a:lumMod val="10000"/>
                        <a:lumOff val="90000"/>
                      </a:schemeClr>
                    </a:solidFill>
                  </a:tcPr>
                </a:tc>
                <a:extLst>
                  <a:ext uri="{0D108BD9-81ED-4DB2-BD59-A6C34878D82A}">
                    <a16:rowId xmlns:a16="http://schemas.microsoft.com/office/drawing/2014/main" val="800483663"/>
                  </a:ext>
                </a:extLst>
              </a:tr>
              <a:tr h="370840">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n-US" sz="1600" dirty="0"/>
                        <a:t>140</a:t>
                      </a:r>
                    </a:p>
                  </a:txBody>
                  <a:tcPr>
                    <a:solidFill>
                      <a:schemeClr val="bg2">
                        <a:lumMod val="10000"/>
                        <a:lumOff val="90000"/>
                      </a:schemeClr>
                    </a:solidFill>
                  </a:tcPr>
                </a:tc>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n-US" sz="1600" dirty="0"/>
                        <a:t>Amendments to AU-C 725, 730, 935, and 940 for auditor reporting changes</a:t>
                      </a:r>
                    </a:p>
                    <a:p>
                      <a:pPr marL="0" marR="0" lvl="0" indent="0" algn="l" defTabSz="609585" rtl="0" eaLnBrk="1" fontAlgn="auto" latinLnBrk="0" hangingPunct="1">
                        <a:lnSpc>
                          <a:spcPct val="100000"/>
                        </a:lnSpc>
                        <a:spcBef>
                          <a:spcPts val="0"/>
                        </a:spcBef>
                        <a:spcAft>
                          <a:spcPts val="0"/>
                        </a:spcAft>
                        <a:buClrTx/>
                        <a:buSzTx/>
                        <a:buFontTx/>
                        <a:buNone/>
                        <a:tabLst/>
                        <a:defRPr/>
                      </a:pPr>
                      <a:r>
                        <a:rPr lang="en-US" sz="1600" dirty="0"/>
                        <a:t>Amendments to AU-C 930</a:t>
                      </a:r>
                    </a:p>
                  </a:txBody>
                  <a:tcPr>
                    <a:solidFill>
                      <a:schemeClr val="bg2">
                        <a:lumMod val="10000"/>
                        <a:lumOff val="90000"/>
                      </a:schemeClr>
                    </a:solidFill>
                  </a:tcPr>
                </a:tc>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en-US" sz="1600" dirty="0"/>
                        <a:t>Periods ending on or after December 15, 2021</a:t>
                      </a:r>
                    </a:p>
                    <a:p>
                      <a:r>
                        <a:rPr lang="en-US" sz="1600" dirty="0"/>
                        <a:t>(Except amendments to AU-C930 – effective for</a:t>
                      </a:r>
                    </a:p>
                    <a:p>
                      <a:r>
                        <a:rPr lang="en-US" sz="1600" dirty="0"/>
                        <a:t>interim periods of fiscal years beginning on or after December 15, 2021)</a:t>
                      </a:r>
                    </a:p>
                  </a:txBody>
                  <a:tcPr>
                    <a:solidFill>
                      <a:schemeClr val="bg2">
                        <a:lumMod val="10000"/>
                        <a:lumOff val="90000"/>
                      </a:schemeClr>
                    </a:solidFill>
                  </a:tcPr>
                </a:tc>
                <a:extLst>
                  <a:ext uri="{0D108BD9-81ED-4DB2-BD59-A6C34878D82A}">
                    <a16:rowId xmlns:a16="http://schemas.microsoft.com/office/drawing/2014/main" val="2158326643"/>
                  </a:ext>
                </a:extLst>
              </a:tr>
              <a:tr h="370840">
                <a:tc>
                  <a:txBody>
                    <a:bodyPr/>
                    <a:lstStyle/>
                    <a:p>
                      <a:r>
                        <a:rPr lang="en-US" sz="1600" dirty="0"/>
                        <a:t>141</a:t>
                      </a:r>
                    </a:p>
                  </a:txBody>
                  <a:tcPr/>
                </a:tc>
                <a:tc>
                  <a:txBody>
                    <a:bodyPr/>
                    <a:lstStyle/>
                    <a:p>
                      <a:r>
                        <a:rPr lang="en-US" sz="1600" dirty="0"/>
                        <a:t>Deferral of effective dates for SAS 134-140</a:t>
                      </a:r>
                    </a:p>
                  </a:txBody>
                  <a:tcPr/>
                </a:tc>
                <a:tc>
                  <a:txBody>
                    <a:bodyPr/>
                    <a:lstStyle/>
                    <a:p>
                      <a:r>
                        <a:rPr lang="en-US" sz="1600" dirty="0"/>
                        <a:t>Effective upon issuance</a:t>
                      </a:r>
                    </a:p>
                  </a:txBody>
                  <a:tcPr/>
                </a:tc>
                <a:extLst>
                  <a:ext uri="{0D108BD9-81ED-4DB2-BD59-A6C34878D82A}">
                    <a16:rowId xmlns:a16="http://schemas.microsoft.com/office/drawing/2014/main" val="879938967"/>
                  </a:ext>
                </a:extLst>
              </a:tr>
            </a:tbl>
          </a:graphicData>
        </a:graphic>
      </p:graphicFrame>
      <p:sp>
        <p:nvSpPr>
          <p:cNvPr id="11" name="TextBox 10">
            <a:extLst>
              <a:ext uri="{FF2B5EF4-FFF2-40B4-BE49-F238E27FC236}">
                <a16:creationId xmlns:a16="http://schemas.microsoft.com/office/drawing/2014/main" id="{09A740A1-55A1-403E-B7B7-19F74A3918D4}"/>
              </a:ext>
            </a:extLst>
          </p:cNvPr>
          <p:cNvSpPr txBox="1"/>
          <p:nvPr/>
        </p:nvSpPr>
        <p:spPr>
          <a:xfrm>
            <a:off x="611371" y="6383309"/>
            <a:ext cx="10763075" cy="369332"/>
          </a:xfrm>
          <a:prstGeom prst="rect">
            <a:avLst/>
          </a:prstGeom>
          <a:noFill/>
        </p:spPr>
        <p:txBody>
          <a:bodyPr wrap="square" rtlCol="0">
            <a:spAutoFit/>
          </a:bodyPr>
          <a:lstStyle/>
          <a:p>
            <a:r>
              <a:rPr lang="en-US" dirty="0"/>
              <a:t>Early implementation permitted.</a:t>
            </a:r>
          </a:p>
        </p:txBody>
      </p:sp>
    </p:spTree>
    <p:extLst>
      <p:ext uri="{BB962C8B-B14F-4D97-AF65-F5344CB8AC3E}">
        <p14:creationId xmlns:p14="http://schemas.microsoft.com/office/powerpoint/2010/main" val="2228258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EB82B39-3176-4B19-9A0D-B8B2AABB2ED1}"/>
              </a:ext>
            </a:extLst>
          </p:cNvPr>
          <p:cNvSpPr>
            <a:spLocks noGrp="1"/>
          </p:cNvSpPr>
          <p:nvPr>
            <p:ph type="title"/>
          </p:nvPr>
        </p:nvSpPr>
        <p:spPr>
          <a:xfrm>
            <a:off x="505111" y="211513"/>
            <a:ext cx="10971028" cy="577731"/>
          </a:xfrm>
        </p:spPr>
        <p:txBody>
          <a:bodyPr/>
          <a:lstStyle/>
          <a:p>
            <a:r>
              <a:rPr lang="en-US" dirty="0"/>
              <a:t>Effective dates of new standards (cont.)</a:t>
            </a:r>
          </a:p>
        </p:txBody>
      </p:sp>
      <p:graphicFrame>
        <p:nvGraphicFramePr>
          <p:cNvPr id="9" name="Table 9">
            <a:extLst>
              <a:ext uri="{FF2B5EF4-FFF2-40B4-BE49-F238E27FC236}">
                <a16:creationId xmlns:a16="http://schemas.microsoft.com/office/drawing/2014/main" id="{A10A59D5-CA87-4AE5-A5DD-D24C67CE7212}"/>
              </a:ext>
            </a:extLst>
          </p:cNvPr>
          <p:cNvGraphicFramePr>
            <a:graphicFrameLocks noGrp="1"/>
          </p:cNvGraphicFramePr>
          <p:nvPr>
            <p:ph type="tbl" sz="quarter" idx="4294967295"/>
            <p:extLst>
              <p:ext uri="{D42A27DB-BD31-4B8C-83A1-F6EECF244321}">
                <p14:modId xmlns:p14="http://schemas.microsoft.com/office/powerpoint/2010/main" val="2379556293"/>
              </p:ext>
            </p:extLst>
          </p:nvPr>
        </p:nvGraphicFramePr>
        <p:xfrm>
          <a:off x="511360" y="976349"/>
          <a:ext cx="11375840" cy="2585720"/>
        </p:xfrm>
        <a:graphic>
          <a:graphicData uri="http://schemas.openxmlformats.org/drawingml/2006/table">
            <a:tbl>
              <a:tblPr firstRow="1" bandRow="1">
                <a:tableStyleId>{7DF18680-E054-41AD-8BC1-D1AEF772440D}</a:tableStyleId>
              </a:tblPr>
              <a:tblGrid>
                <a:gridCol w="1425724">
                  <a:extLst>
                    <a:ext uri="{9D8B030D-6E8A-4147-A177-3AD203B41FA5}">
                      <a16:colId xmlns:a16="http://schemas.microsoft.com/office/drawing/2014/main" val="285372085"/>
                    </a:ext>
                  </a:extLst>
                </a:gridCol>
                <a:gridCol w="5162216">
                  <a:extLst>
                    <a:ext uri="{9D8B030D-6E8A-4147-A177-3AD203B41FA5}">
                      <a16:colId xmlns:a16="http://schemas.microsoft.com/office/drawing/2014/main" val="1778547282"/>
                    </a:ext>
                  </a:extLst>
                </a:gridCol>
                <a:gridCol w="4787900">
                  <a:extLst>
                    <a:ext uri="{9D8B030D-6E8A-4147-A177-3AD203B41FA5}">
                      <a16:colId xmlns:a16="http://schemas.microsoft.com/office/drawing/2014/main" val="506138940"/>
                    </a:ext>
                  </a:extLst>
                </a:gridCol>
              </a:tblGrid>
              <a:tr h="370840">
                <a:tc>
                  <a:txBody>
                    <a:bodyPr/>
                    <a:lstStyle/>
                    <a:p>
                      <a:r>
                        <a:rPr lang="en-US" sz="2000" dirty="0"/>
                        <a:t>Standard</a:t>
                      </a:r>
                    </a:p>
                  </a:txBody>
                  <a:tcPr/>
                </a:tc>
                <a:tc>
                  <a:txBody>
                    <a:bodyPr/>
                    <a:lstStyle/>
                    <a:p>
                      <a:r>
                        <a:rPr lang="en-US" sz="2000" dirty="0"/>
                        <a:t>Description</a:t>
                      </a:r>
                    </a:p>
                  </a:txBody>
                  <a:tcPr/>
                </a:tc>
                <a:tc>
                  <a:txBody>
                    <a:bodyPr/>
                    <a:lstStyle/>
                    <a:p>
                      <a:r>
                        <a:rPr lang="en-US" sz="2000" dirty="0"/>
                        <a:t>Effective date</a:t>
                      </a:r>
                    </a:p>
                  </a:txBody>
                  <a:tcPr/>
                </a:tc>
                <a:extLst>
                  <a:ext uri="{0D108BD9-81ED-4DB2-BD59-A6C34878D82A}">
                    <a16:rowId xmlns:a16="http://schemas.microsoft.com/office/drawing/2014/main" val="1761558584"/>
                  </a:ext>
                </a:extLst>
              </a:tr>
              <a:tr h="370840">
                <a:tc>
                  <a:txBody>
                    <a:bodyPr/>
                    <a:lstStyle/>
                    <a:p>
                      <a:r>
                        <a:rPr lang="en-US" sz="1600" b="1" dirty="0">
                          <a:solidFill>
                            <a:schemeClr val="bg1"/>
                          </a:solidFill>
                        </a:rPr>
                        <a:t>SASs</a:t>
                      </a:r>
                    </a:p>
                  </a:txBody>
                  <a:tcPr>
                    <a:solidFill>
                      <a:schemeClr val="accent5">
                        <a:lumMod val="40000"/>
                        <a:lumOff val="60000"/>
                      </a:schemeClr>
                    </a:solidFill>
                  </a:tcPr>
                </a:tc>
                <a:tc>
                  <a:txBody>
                    <a:bodyPr/>
                    <a:lstStyle/>
                    <a:p>
                      <a:endParaRPr lang="en-US" sz="1600" b="1" dirty="0"/>
                    </a:p>
                  </a:txBody>
                  <a:tcPr>
                    <a:solidFill>
                      <a:schemeClr val="accent5">
                        <a:lumMod val="40000"/>
                        <a:lumOff val="60000"/>
                      </a:schemeClr>
                    </a:solidFill>
                  </a:tcPr>
                </a:tc>
                <a:tc>
                  <a:txBody>
                    <a:bodyPr/>
                    <a:lstStyle/>
                    <a:p>
                      <a:r>
                        <a:rPr lang="en-US" sz="1600" b="1" dirty="0">
                          <a:solidFill>
                            <a:schemeClr val="bg1"/>
                          </a:solidFill>
                        </a:rPr>
                        <a:t>Audits of financial statements for:</a:t>
                      </a:r>
                    </a:p>
                  </a:txBody>
                  <a:tcPr>
                    <a:solidFill>
                      <a:schemeClr val="accent5">
                        <a:lumMod val="40000"/>
                        <a:lumOff val="60000"/>
                      </a:schemeClr>
                    </a:solidFill>
                  </a:tcPr>
                </a:tc>
                <a:extLst>
                  <a:ext uri="{0D108BD9-81ED-4DB2-BD59-A6C34878D82A}">
                    <a16:rowId xmlns:a16="http://schemas.microsoft.com/office/drawing/2014/main" val="1048321259"/>
                  </a:ext>
                </a:extLst>
              </a:tr>
              <a:tr h="370840">
                <a:tc>
                  <a:txBody>
                    <a:bodyPr/>
                    <a:lstStyle/>
                    <a:p>
                      <a:r>
                        <a:rPr lang="en-US" sz="1600" dirty="0"/>
                        <a:t>142</a:t>
                      </a:r>
                    </a:p>
                  </a:txBody>
                  <a:tcPr/>
                </a:tc>
                <a:tc>
                  <a:txBody>
                    <a:bodyPr/>
                    <a:lstStyle/>
                    <a:p>
                      <a:r>
                        <a:rPr lang="en-US" sz="1600" dirty="0"/>
                        <a:t>Audit evidence</a:t>
                      </a:r>
                    </a:p>
                  </a:txBody>
                  <a:tcPr/>
                </a:tc>
                <a:tc>
                  <a:txBody>
                    <a:bodyPr/>
                    <a:lstStyle/>
                    <a:p>
                      <a:r>
                        <a:rPr lang="en-US" sz="1600" kern="1200" dirty="0">
                          <a:effectLst/>
                        </a:rPr>
                        <a:t>Periods ending on or after December 15, 2022</a:t>
                      </a:r>
                      <a:endParaRPr lang="en-US" sz="1600" dirty="0"/>
                    </a:p>
                  </a:txBody>
                  <a:tcPr/>
                </a:tc>
                <a:extLst>
                  <a:ext uri="{0D108BD9-81ED-4DB2-BD59-A6C34878D82A}">
                    <a16:rowId xmlns:a16="http://schemas.microsoft.com/office/drawing/2014/main" val="2695009290"/>
                  </a:ext>
                </a:extLst>
              </a:tr>
              <a:tr h="370840">
                <a:tc>
                  <a:txBody>
                    <a:bodyPr/>
                    <a:lstStyle/>
                    <a:p>
                      <a:r>
                        <a:rPr lang="en-US" sz="1600" dirty="0"/>
                        <a:t>143</a:t>
                      </a:r>
                    </a:p>
                  </a:txBody>
                  <a:tcPr>
                    <a:solidFill>
                      <a:schemeClr val="bg2">
                        <a:lumMod val="25000"/>
                        <a:lumOff val="75000"/>
                      </a:schemeClr>
                    </a:solidFill>
                  </a:tcPr>
                </a:tc>
                <a:tc>
                  <a:txBody>
                    <a:bodyPr/>
                    <a:lstStyle/>
                    <a:p>
                      <a:r>
                        <a:rPr lang="en-US" sz="1600" dirty="0"/>
                        <a:t>Auditing accounting estimates and related disclosures</a:t>
                      </a:r>
                    </a:p>
                  </a:txBody>
                  <a:tcPr>
                    <a:solidFill>
                      <a:schemeClr val="bg2">
                        <a:lumMod val="25000"/>
                        <a:lumOff val="75000"/>
                      </a:schemeClr>
                    </a:solidFill>
                  </a:tcPr>
                </a:tc>
                <a:tc rowSpan="3">
                  <a:txBody>
                    <a:bodyPr/>
                    <a:lstStyle/>
                    <a:p>
                      <a:endParaRPr lang="en-US" sz="1600" kern="1200" dirty="0">
                        <a:effectLst/>
                      </a:endParaRPr>
                    </a:p>
                    <a:p>
                      <a:r>
                        <a:rPr lang="en-US" sz="1600" kern="1200" dirty="0">
                          <a:effectLst/>
                        </a:rPr>
                        <a:t>Periods ending on or after December 15, 2023</a:t>
                      </a:r>
                    </a:p>
                  </a:txBody>
                  <a:tcPr anchor="ctr">
                    <a:lnB w="12700" cmpd="sng">
                      <a:noFill/>
                    </a:lnB>
                    <a:solidFill>
                      <a:schemeClr val="bg2">
                        <a:lumMod val="25000"/>
                        <a:lumOff val="75000"/>
                      </a:schemeClr>
                    </a:solidFill>
                  </a:tcPr>
                </a:tc>
                <a:extLst>
                  <a:ext uri="{0D108BD9-81ED-4DB2-BD59-A6C34878D82A}">
                    <a16:rowId xmlns:a16="http://schemas.microsoft.com/office/drawing/2014/main" val="3230863631"/>
                  </a:ext>
                </a:extLst>
              </a:tr>
              <a:tr h="370840">
                <a:tc>
                  <a:txBody>
                    <a:bodyPr/>
                    <a:lstStyle/>
                    <a:p>
                      <a:r>
                        <a:rPr lang="en-US" sz="1600" dirty="0"/>
                        <a:t>144</a:t>
                      </a:r>
                    </a:p>
                  </a:txBody>
                  <a:tcPr>
                    <a:lnB w="12700" cap="flat" cmpd="sng" algn="ctr">
                      <a:noFill/>
                      <a:prstDash val="solid"/>
                      <a:round/>
                      <a:headEnd type="none" w="med" len="med"/>
                      <a:tailEnd type="none" w="med" len="med"/>
                    </a:lnB>
                    <a:solidFill>
                      <a:schemeClr val="bg2">
                        <a:lumMod val="25000"/>
                        <a:lumOff val="75000"/>
                      </a:schemeClr>
                    </a:solidFill>
                  </a:tcPr>
                </a:tc>
                <a:tc>
                  <a:txBody>
                    <a:bodyPr/>
                    <a:lstStyle/>
                    <a:p>
                      <a:r>
                        <a:rPr lang="en-US" sz="1600" dirty="0"/>
                        <a:t>Use of specialists and use of pricing information</a:t>
                      </a:r>
                    </a:p>
                  </a:txBody>
                  <a:tcPr>
                    <a:lnB w="12700" cap="flat" cmpd="sng" algn="ctr">
                      <a:noFill/>
                      <a:prstDash val="solid"/>
                      <a:round/>
                      <a:headEnd type="none" w="med" len="med"/>
                      <a:tailEnd type="none" w="med" len="med"/>
                    </a:lnB>
                    <a:solidFill>
                      <a:schemeClr val="bg2">
                        <a:lumMod val="25000"/>
                        <a:lumOff val="75000"/>
                      </a:schemeClr>
                    </a:solidFill>
                  </a:tcPr>
                </a:tc>
                <a:tc vMerge="1">
                  <a:txBody>
                    <a:bodyPr/>
                    <a:lstStyle/>
                    <a:p>
                      <a:endParaRPr lang="en-US" sz="1600" dirty="0"/>
                    </a:p>
                  </a:txBody>
                  <a:tcPr>
                    <a:lnB w="12700" cap="flat" cmpd="sng" algn="ctr">
                      <a:noFill/>
                      <a:prstDash val="solid"/>
                      <a:round/>
                      <a:headEnd type="none" w="med" len="med"/>
                      <a:tailEnd type="none" w="med" len="med"/>
                    </a:lnB>
                  </a:tcPr>
                </a:tc>
                <a:extLst>
                  <a:ext uri="{0D108BD9-81ED-4DB2-BD59-A6C34878D82A}">
                    <a16:rowId xmlns:a16="http://schemas.microsoft.com/office/drawing/2014/main" val="44481815"/>
                  </a:ext>
                </a:extLst>
              </a:tr>
              <a:tr h="160234">
                <a:tc>
                  <a:txBody>
                    <a:bodyPr/>
                    <a:lstStyle/>
                    <a:p>
                      <a:pPr marL="0" algn="l" defTabSz="609585" rtl="0" eaLnBrk="1" latinLnBrk="0" hangingPunct="1"/>
                      <a:r>
                        <a:rPr lang="en-US" sz="1600" kern="1200" dirty="0">
                          <a:solidFill>
                            <a:schemeClr val="dk1"/>
                          </a:solidFill>
                          <a:latin typeface="+mn-lt"/>
                          <a:ea typeface="+mn-ea"/>
                          <a:cs typeface="+mn-cs"/>
                        </a:rPr>
                        <a:t>145</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75000"/>
                      </a:schemeClr>
                    </a:solidFill>
                  </a:tcPr>
                </a:tc>
                <a:tc>
                  <a:txBody>
                    <a:bodyPr/>
                    <a:lstStyle/>
                    <a:p>
                      <a:pPr marL="0" algn="l" defTabSz="609585" rtl="0" eaLnBrk="1" latinLnBrk="0" hangingPunct="1"/>
                      <a:r>
                        <a:rPr lang="en-US" sz="1600" kern="1200" dirty="0">
                          <a:solidFill>
                            <a:schemeClr val="dk1"/>
                          </a:solidFill>
                          <a:latin typeface="+mn-lt"/>
                          <a:ea typeface="+mn-ea"/>
                          <a:cs typeface="+mn-cs"/>
                        </a:rPr>
                        <a:t>Risk assessment</a:t>
                      </a: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75000"/>
                      </a:schemeClr>
                    </a:solidFill>
                  </a:tcPr>
                </a:tc>
                <a:tc vMerge="1">
                  <a:txBody>
                    <a:bodyPr/>
                    <a:lstStyle/>
                    <a:p>
                      <a:pPr marL="0" algn="l" defTabSz="609585" rtl="0" eaLnBrk="1" latinLnBrk="0" hangingPunct="1"/>
                      <a:endParaRPr lang="en-US" sz="1600" kern="1200" dirty="0">
                        <a:solidFill>
                          <a:schemeClr val="dk1"/>
                        </a:solidFill>
                        <a:latin typeface="+mn-lt"/>
                        <a:ea typeface="+mn-ea"/>
                        <a:cs typeface="+mn-cs"/>
                      </a:endParaRP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24396597"/>
                  </a:ext>
                </a:extLst>
              </a:tr>
              <a:tr h="370840">
                <a:tc>
                  <a:txBody>
                    <a:bodyPr/>
                    <a:lstStyle/>
                    <a:p>
                      <a:endParaRPr lang="en-US" sz="1600" b="1" dirty="0">
                        <a:solidFill>
                          <a:schemeClr val="bg1"/>
                        </a:solidFill>
                      </a:endParaRPr>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60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endParaRPr lang="en-US" sz="1600" dirty="0"/>
                    </a:p>
                  </a:txBody>
                  <a:tcP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33237828"/>
                  </a:ext>
                </a:extLst>
              </a:tr>
            </a:tbl>
          </a:graphicData>
        </a:graphic>
      </p:graphicFrame>
      <p:sp>
        <p:nvSpPr>
          <p:cNvPr id="11" name="TextBox 10">
            <a:extLst>
              <a:ext uri="{FF2B5EF4-FFF2-40B4-BE49-F238E27FC236}">
                <a16:creationId xmlns:a16="http://schemas.microsoft.com/office/drawing/2014/main" id="{09A740A1-55A1-403E-B7B7-19F74A3918D4}"/>
              </a:ext>
            </a:extLst>
          </p:cNvPr>
          <p:cNvSpPr txBox="1"/>
          <p:nvPr/>
        </p:nvSpPr>
        <p:spPr>
          <a:xfrm>
            <a:off x="611371" y="6383309"/>
            <a:ext cx="10763075" cy="369332"/>
          </a:xfrm>
          <a:prstGeom prst="rect">
            <a:avLst/>
          </a:prstGeom>
          <a:noFill/>
        </p:spPr>
        <p:txBody>
          <a:bodyPr wrap="square" rtlCol="0">
            <a:spAutoFit/>
          </a:bodyPr>
          <a:lstStyle/>
          <a:p>
            <a:r>
              <a:rPr lang="en-US" dirty="0"/>
              <a:t>Early implementation permitted.</a:t>
            </a:r>
          </a:p>
        </p:txBody>
      </p:sp>
    </p:spTree>
    <p:extLst>
      <p:ext uri="{BB962C8B-B14F-4D97-AF65-F5344CB8AC3E}">
        <p14:creationId xmlns:p14="http://schemas.microsoft.com/office/powerpoint/2010/main" val="3891320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A348F3-CC27-4D54-80C5-B92B59B05902}"/>
              </a:ext>
            </a:extLst>
          </p:cNvPr>
          <p:cNvSpPr>
            <a:spLocks noGrp="1"/>
          </p:cNvSpPr>
          <p:nvPr>
            <p:ph type="title"/>
          </p:nvPr>
        </p:nvSpPr>
        <p:spPr/>
        <p:txBody>
          <a:bodyPr/>
          <a:lstStyle/>
          <a:p>
            <a:pPr marL="0" indent="0"/>
            <a:r>
              <a:rPr lang="en-US" sz="4000" dirty="0"/>
              <a:t>Auditor reporting: SAS No. 134-140</a:t>
            </a:r>
            <a:br>
              <a:rPr lang="en-US" dirty="0"/>
            </a:br>
            <a:endParaRPr lang="en-US" dirty="0"/>
          </a:p>
        </p:txBody>
      </p:sp>
      <p:sp>
        <p:nvSpPr>
          <p:cNvPr id="2" name="Text Placeholder 1"/>
          <p:cNvSpPr>
            <a:spLocks noGrp="1"/>
          </p:cNvSpPr>
          <p:nvPr>
            <p:ph type="body" sz="quarter" idx="10"/>
          </p:nvPr>
        </p:nvSpPr>
        <p:spPr/>
        <p:txBody>
          <a:bodyPr>
            <a:normAutofit/>
          </a:bodyPr>
          <a:lstStyle/>
          <a:p>
            <a:pPr marL="0" indent="0">
              <a:buNone/>
            </a:pPr>
            <a:endParaRPr lang="en-US" dirty="0"/>
          </a:p>
        </p:txBody>
      </p:sp>
    </p:spTree>
    <p:extLst>
      <p:ext uri="{BB962C8B-B14F-4D97-AF65-F5344CB8AC3E}">
        <p14:creationId xmlns:p14="http://schemas.microsoft.com/office/powerpoint/2010/main" val="2800433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77FDA-60C7-4ED9-92F6-BEC7E104D0D8}"/>
              </a:ext>
            </a:extLst>
          </p:cNvPr>
          <p:cNvSpPr>
            <a:spLocks noGrp="1"/>
          </p:cNvSpPr>
          <p:nvPr>
            <p:ph type="title"/>
          </p:nvPr>
        </p:nvSpPr>
        <p:spPr/>
        <p:txBody>
          <a:bodyPr/>
          <a:lstStyle/>
          <a:p>
            <a:r>
              <a:rPr lang="en-US" dirty="0"/>
              <a:t>Auditor Reporting Standards</a:t>
            </a:r>
          </a:p>
        </p:txBody>
      </p:sp>
      <p:sp>
        <p:nvSpPr>
          <p:cNvPr id="3" name="Text Placeholder 2">
            <a:extLst>
              <a:ext uri="{FF2B5EF4-FFF2-40B4-BE49-F238E27FC236}">
                <a16:creationId xmlns:a16="http://schemas.microsoft.com/office/drawing/2014/main" id="{2F5DDFE6-F83A-43F8-8AF1-342D521F056F}"/>
              </a:ext>
            </a:extLst>
          </p:cNvPr>
          <p:cNvSpPr>
            <a:spLocks noGrp="1"/>
          </p:cNvSpPr>
          <p:nvPr>
            <p:ph type="body" sz="quarter" idx="13"/>
          </p:nvPr>
        </p:nvSpPr>
        <p:spPr/>
        <p:txBody>
          <a:bodyPr/>
          <a:lstStyle/>
          <a:p>
            <a:endParaRPr lang="en-US" dirty="0"/>
          </a:p>
        </p:txBody>
      </p:sp>
      <p:graphicFrame>
        <p:nvGraphicFramePr>
          <p:cNvPr id="7" name="Table 7">
            <a:extLst>
              <a:ext uri="{FF2B5EF4-FFF2-40B4-BE49-F238E27FC236}">
                <a16:creationId xmlns:a16="http://schemas.microsoft.com/office/drawing/2014/main" id="{CE6604B0-DF12-4126-89C9-C660CA72DAEA}"/>
              </a:ext>
            </a:extLst>
          </p:cNvPr>
          <p:cNvGraphicFramePr>
            <a:graphicFrameLocks noGrp="1"/>
          </p:cNvGraphicFramePr>
          <p:nvPr>
            <p:ph type="tbl" sz="quarter" idx="14"/>
            <p:extLst>
              <p:ext uri="{D42A27DB-BD31-4B8C-83A1-F6EECF244321}">
                <p14:modId xmlns:p14="http://schemas.microsoft.com/office/powerpoint/2010/main" val="2090859914"/>
              </p:ext>
            </p:extLst>
          </p:nvPr>
        </p:nvGraphicFramePr>
        <p:xfrm>
          <a:off x="454236" y="1147127"/>
          <a:ext cx="8610936" cy="5029200"/>
        </p:xfrm>
        <a:graphic>
          <a:graphicData uri="http://schemas.openxmlformats.org/drawingml/2006/table">
            <a:tbl>
              <a:tblPr firstRow="1" bandRow="1">
                <a:tableStyleId>{7DF18680-E054-41AD-8BC1-D1AEF772440D}</a:tableStyleId>
              </a:tblPr>
              <a:tblGrid>
                <a:gridCol w="1565320">
                  <a:extLst>
                    <a:ext uri="{9D8B030D-6E8A-4147-A177-3AD203B41FA5}">
                      <a16:colId xmlns:a16="http://schemas.microsoft.com/office/drawing/2014/main" val="2771305293"/>
                    </a:ext>
                  </a:extLst>
                </a:gridCol>
                <a:gridCol w="4507368">
                  <a:extLst>
                    <a:ext uri="{9D8B030D-6E8A-4147-A177-3AD203B41FA5}">
                      <a16:colId xmlns:a16="http://schemas.microsoft.com/office/drawing/2014/main" val="894458275"/>
                    </a:ext>
                  </a:extLst>
                </a:gridCol>
                <a:gridCol w="2538248">
                  <a:extLst>
                    <a:ext uri="{9D8B030D-6E8A-4147-A177-3AD203B41FA5}">
                      <a16:colId xmlns:a16="http://schemas.microsoft.com/office/drawing/2014/main" val="3163306864"/>
                    </a:ext>
                  </a:extLst>
                </a:gridCol>
              </a:tblGrid>
              <a:tr h="370840">
                <a:tc>
                  <a:txBody>
                    <a:bodyPr/>
                    <a:lstStyle/>
                    <a:p>
                      <a:r>
                        <a:rPr lang="en-US" dirty="0"/>
                        <a:t>SAS No.</a:t>
                      </a:r>
                    </a:p>
                  </a:txBody>
                  <a:tcPr/>
                </a:tc>
                <a:tc>
                  <a:txBody>
                    <a:bodyPr/>
                    <a:lstStyle/>
                    <a:p>
                      <a:r>
                        <a:rPr lang="en-US" dirty="0"/>
                        <a:t>Topic</a:t>
                      </a:r>
                    </a:p>
                  </a:txBody>
                  <a:tcPr/>
                </a:tc>
                <a:tc>
                  <a:txBody>
                    <a:bodyPr/>
                    <a:lstStyle/>
                    <a:p>
                      <a:r>
                        <a:rPr lang="en-US" dirty="0"/>
                        <a:t>AU- C Sec. </a:t>
                      </a:r>
                    </a:p>
                  </a:txBody>
                  <a:tcPr/>
                </a:tc>
                <a:extLst>
                  <a:ext uri="{0D108BD9-81ED-4DB2-BD59-A6C34878D82A}">
                    <a16:rowId xmlns:a16="http://schemas.microsoft.com/office/drawing/2014/main" val="1968701210"/>
                  </a:ext>
                </a:extLst>
              </a:tr>
              <a:tr h="370840">
                <a:tc>
                  <a:txBody>
                    <a:bodyPr/>
                    <a:lstStyle/>
                    <a:p>
                      <a:r>
                        <a:rPr lang="en-US" dirty="0"/>
                        <a:t>134</a:t>
                      </a:r>
                    </a:p>
                  </a:txBody>
                  <a:tcPr/>
                </a:tc>
                <a:tc>
                  <a:txBody>
                    <a:bodyPr/>
                    <a:lstStyle/>
                    <a:p>
                      <a:r>
                        <a:rPr lang="en-US" dirty="0"/>
                        <a:t>Auditor reporting, including key audit matters</a:t>
                      </a:r>
                    </a:p>
                  </a:txBody>
                  <a:tcPr/>
                </a:tc>
                <a:tc>
                  <a:txBody>
                    <a:bodyPr/>
                    <a:lstStyle/>
                    <a:p>
                      <a:r>
                        <a:rPr lang="en-US" dirty="0"/>
                        <a:t>700, 701(new), 705, 706</a:t>
                      </a:r>
                    </a:p>
                  </a:txBody>
                  <a:tcPr/>
                </a:tc>
                <a:extLst>
                  <a:ext uri="{0D108BD9-81ED-4DB2-BD59-A6C34878D82A}">
                    <a16:rowId xmlns:a16="http://schemas.microsoft.com/office/drawing/2014/main" val="1963224392"/>
                  </a:ext>
                </a:extLst>
              </a:tr>
              <a:tr h="370840">
                <a:tc>
                  <a:txBody>
                    <a:bodyPr/>
                    <a:lstStyle/>
                    <a:p>
                      <a:r>
                        <a:rPr lang="en-US" dirty="0"/>
                        <a:t>135</a:t>
                      </a:r>
                    </a:p>
                  </a:txBody>
                  <a:tcPr/>
                </a:tc>
                <a:tc>
                  <a:txBody>
                    <a:bodyPr/>
                    <a:lstStyle/>
                    <a:p>
                      <a:r>
                        <a:rPr lang="en-US" dirty="0"/>
                        <a:t>Omnibus SAS addressing related party transactions and significant unusual transactions</a:t>
                      </a:r>
                    </a:p>
                  </a:txBody>
                  <a:tcPr/>
                </a:tc>
                <a:tc>
                  <a:txBody>
                    <a:bodyPr/>
                    <a:lstStyle/>
                    <a:p>
                      <a:r>
                        <a:rPr lang="en-US" dirty="0"/>
                        <a:t>260, 550</a:t>
                      </a:r>
                    </a:p>
                  </a:txBody>
                  <a:tcPr/>
                </a:tc>
                <a:extLst>
                  <a:ext uri="{0D108BD9-81ED-4DB2-BD59-A6C34878D82A}">
                    <a16:rowId xmlns:a16="http://schemas.microsoft.com/office/drawing/2014/main" val="3224918298"/>
                  </a:ext>
                </a:extLst>
              </a:tr>
              <a:tr h="370840">
                <a:tc>
                  <a:txBody>
                    <a:bodyPr/>
                    <a:lstStyle/>
                    <a:p>
                      <a:r>
                        <a:rPr lang="en-US" dirty="0"/>
                        <a:t>136</a:t>
                      </a:r>
                    </a:p>
                  </a:txBody>
                  <a:tcPr/>
                </a:tc>
                <a:tc>
                  <a:txBody>
                    <a:bodyPr/>
                    <a:lstStyle/>
                    <a:p>
                      <a:r>
                        <a:rPr lang="en-US" dirty="0"/>
                        <a:t>EBP ERISA audits</a:t>
                      </a:r>
                    </a:p>
                  </a:txBody>
                  <a:tcPr/>
                </a:tc>
                <a:tc>
                  <a:txBody>
                    <a:bodyPr/>
                    <a:lstStyle/>
                    <a:p>
                      <a:r>
                        <a:rPr lang="en-US" dirty="0"/>
                        <a:t>703 (new)</a:t>
                      </a:r>
                    </a:p>
                  </a:txBody>
                  <a:tcPr/>
                </a:tc>
                <a:extLst>
                  <a:ext uri="{0D108BD9-81ED-4DB2-BD59-A6C34878D82A}">
                    <a16:rowId xmlns:a16="http://schemas.microsoft.com/office/drawing/2014/main" val="836134554"/>
                  </a:ext>
                </a:extLst>
              </a:tr>
              <a:tr h="370840">
                <a:tc>
                  <a:txBody>
                    <a:bodyPr/>
                    <a:lstStyle/>
                    <a:p>
                      <a:r>
                        <a:rPr lang="en-US" dirty="0"/>
                        <a:t>137</a:t>
                      </a:r>
                    </a:p>
                  </a:txBody>
                  <a:tcPr/>
                </a:tc>
                <a:tc>
                  <a:txBody>
                    <a:bodyPr/>
                    <a:lstStyle/>
                    <a:p>
                      <a:r>
                        <a:rPr lang="en-US" dirty="0"/>
                        <a:t>Other information</a:t>
                      </a:r>
                    </a:p>
                  </a:txBody>
                  <a:tcPr/>
                </a:tc>
                <a:tc>
                  <a:txBody>
                    <a:bodyPr/>
                    <a:lstStyle/>
                    <a:p>
                      <a:r>
                        <a:rPr lang="en-US" dirty="0"/>
                        <a:t>720</a:t>
                      </a:r>
                    </a:p>
                  </a:txBody>
                  <a:tcPr/>
                </a:tc>
                <a:extLst>
                  <a:ext uri="{0D108BD9-81ED-4DB2-BD59-A6C34878D82A}">
                    <a16:rowId xmlns:a16="http://schemas.microsoft.com/office/drawing/2014/main" val="237391477"/>
                  </a:ext>
                </a:extLst>
              </a:tr>
              <a:tr h="370840">
                <a:tc>
                  <a:txBody>
                    <a:bodyPr/>
                    <a:lstStyle/>
                    <a:p>
                      <a:r>
                        <a:rPr lang="en-US" dirty="0"/>
                        <a:t>138</a:t>
                      </a:r>
                    </a:p>
                  </a:txBody>
                  <a:tcPr/>
                </a:tc>
                <a:tc>
                  <a:txBody>
                    <a:bodyPr/>
                    <a:lstStyle/>
                    <a:p>
                      <a:r>
                        <a:rPr lang="en-US" dirty="0"/>
                        <a:t>Description of materiality</a:t>
                      </a:r>
                    </a:p>
                  </a:txBody>
                  <a:tcPr/>
                </a:tc>
                <a:tc>
                  <a:txBody>
                    <a:bodyPr/>
                    <a:lstStyle/>
                    <a:p>
                      <a:endParaRPr lang="en-US" dirty="0"/>
                    </a:p>
                  </a:txBody>
                  <a:tcPr/>
                </a:tc>
                <a:extLst>
                  <a:ext uri="{0D108BD9-81ED-4DB2-BD59-A6C34878D82A}">
                    <a16:rowId xmlns:a16="http://schemas.microsoft.com/office/drawing/2014/main" val="596074809"/>
                  </a:ext>
                </a:extLst>
              </a:tr>
              <a:tr h="370840">
                <a:tc>
                  <a:txBody>
                    <a:bodyPr/>
                    <a:lstStyle/>
                    <a:p>
                      <a:r>
                        <a:rPr lang="en-US" dirty="0"/>
                        <a:t>139-140</a:t>
                      </a:r>
                    </a:p>
                  </a:txBody>
                  <a:tcPr/>
                </a:tc>
                <a:tc>
                  <a:txBody>
                    <a:bodyPr/>
                    <a:lstStyle/>
                    <a:p>
                      <a:r>
                        <a:rPr lang="en-US" dirty="0"/>
                        <a:t>Conforming amendments to other AU-C sections with reporting requirements</a:t>
                      </a:r>
                    </a:p>
                  </a:txBody>
                  <a:tcPr/>
                </a:tc>
                <a:tc>
                  <a:txBody>
                    <a:bodyPr/>
                    <a:lstStyle/>
                    <a:p>
                      <a:r>
                        <a:rPr lang="en-US" dirty="0"/>
                        <a:t>720, 725, 800, 805, 810, 930, 935, 940</a:t>
                      </a:r>
                    </a:p>
                  </a:txBody>
                  <a:tcPr/>
                </a:tc>
                <a:extLst>
                  <a:ext uri="{0D108BD9-81ED-4DB2-BD59-A6C34878D82A}">
                    <a16:rowId xmlns:a16="http://schemas.microsoft.com/office/drawing/2014/main" val="3107727307"/>
                  </a:ext>
                </a:extLst>
              </a:tr>
            </a:tbl>
          </a:graphicData>
        </a:graphic>
      </p:graphicFrame>
      <p:sp>
        <p:nvSpPr>
          <p:cNvPr id="6" name="Text Placeholder 5">
            <a:extLst>
              <a:ext uri="{FF2B5EF4-FFF2-40B4-BE49-F238E27FC236}">
                <a16:creationId xmlns:a16="http://schemas.microsoft.com/office/drawing/2014/main" id="{F576AF9D-362B-4158-85B7-E5F983DEC2EA}"/>
              </a:ext>
            </a:extLst>
          </p:cNvPr>
          <p:cNvSpPr>
            <a:spLocks noGrp="1"/>
          </p:cNvSpPr>
          <p:nvPr>
            <p:ph type="body" sz="quarter" idx="15"/>
          </p:nvPr>
        </p:nvSpPr>
        <p:spPr>
          <a:xfrm>
            <a:off x="9421284" y="1283863"/>
            <a:ext cx="2316480" cy="4389967"/>
          </a:xfrm>
        </p:spPr>
        <p:txBody>
          <a:bodyPr/>
          <a:lstStyle/>
          <a:p>
            <a:pPr>
              <a:lnSpc>
                <a:spcPct val="100000"/>
              </a:lnSpc>
              <a:spcAft>
                <a:spcPts val="0"/>
              </a:spcAft>
              <a:defRPr/>
            </a:pPr>
            <a:r>
              <a:rPr lang="en-US" sz="2400" dirty="0"/>
              <a:t>Effective for audits of financial statements for periods ending on or after December 15, 2021. Early implementation permitted. (SAS No. 141) </a:t>
            </a:r>
          </a:p>
          <a:p>
            <a:endParaRPr lang="en-US" dirty="0"/>
          </a:p>
        </p:txBody>
      </p:sp>
    </p:spTree>
    <p:extLst>
      <p:ext uri="{BB962C8B-B14F-4D97-AF65-F5344CB8AC3E}">
        <p14:creationId xmlns:p14="http://schemas.microsoft.com/office/powerpoint/2010/main" val="2216989422"/>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79C53-B70D-4859-9D61-BE8F1886694C}"/>
              </a:ext>
            </a:extLst>
          </p:cNvPr>
          <p:cNvSpPr>
            <a:spLocks noGrp="1"/>
          </p:cNvSpPr>
          <p:nvPr>
            <p:ph type="title"/>
          </p:nvPr>
        </p:nvSpPr>
        <p:spPr/>
        <p:txBody>
          <a:bodyPr/>
          <a:lstStyle/>
          <a:p>
            <a:r>
              <a:rPr lang="en-US" dirty="0"/>
              <a:t>Significant Changes to the Auditor’s Report</a:t>
            </a:r>
          </a:p>
        </p:txBody>
      </p:sp>
      <p:sp>
        <p:nvSpPr>
          <p:cNvPr id="3" name="Text Placeholder 2">
            <a:extLst>
              <a:ext uri="{FF2B5EF4-FFF2-40B4-BE49-F238E27FC236}">
                <a16:creationId xmlns:a16="http://schemas.microsoft.com/office/drawing/2014/main" id="{A2F147D5-1DBC-48CC-9A9D-95F9FC42DAA9}"/>
              </a:ext>
            </a:extLst>
          </p:cNvPr>
          <p:cNvSpPr>
            <a:spLocks noGrp="1"/>
          </p:cNvSpPr>
          <p:nvPr>
            <p:ph type="body" sz="quarter" idx="13"/>
          </p:nvPr>
        </p:nvSpPr>
        <p:spPr>
          <a:xfrm>
            <a:off x="611372" y="1594607"/>
            <a:ext cx="7924800" cy="4466167"/>
          </a:xfrm>
        </p:spPr>
        <p:txBody>
          <a:bodyPr/>
          <a:lstStyle/>
          <a:p>
            <a:pPr lvl="0">
              <a:lnSpc>
                <a:spcPct val="100000"/>
              </a:lnSpc>
              <a:spcAft>
                <a:spcPts val="1200"/>
              </a:spcAft>
            </a:pPr>
            <a:r>
              <a:rPr lang="en-US" sz="2000" dirty="0"/>
              <a:t>Opinion section first </a:t>
            </a:r>
          </a:p>
          <a:p>
            <a:pPr lvl="0">
              <a:lnSpc>
                <a:spcPct val="100000"/>
              </a:lnSpc>
              <a:spcAft>
                <a:spcPts val="1200"/>
              </a:spcAft>
            </a:pPr>
            <a:r>
              <a:rPr lang="en-US" sz="2000" dirty="0"/>
              <a:t>“Basis for Opinion” section second and includes a statement that </a:t>
            </a:r>
          </a:p>
          <a:p>
            <a:pPr lvl="2">
              <a:lnSpc>
                <a:spcPct val="100000"/>
              </a:lnSpc>
              <a:spcAft>
                <a:spcPts val="1200"/>
              </a:spcAft>
            </a:pPr>
            <a:r>
              <a:rPr lang="en-US" sz="2000" dirty="0"/>
              <a:t>the auditor is required to be independent of the entity and to meet the auditor’s other ethical responsibilities, in accordance with the relevant ethical requirements relating to the audit </a:t>
            </a:r>
          </a:p>
          <a:p>
            <a:pPr lvl="1">
              <a:lnSpc>
                <a:spcPct val="100000"/>
              </a:lnSpc>
              <a:spcAft>
                <a:spcPts val="1200"/>
              </a:spcAft>
            </a:pPr>
            <a:r>
              <a:rPr lang="en-US" sz="2000" dirty="0"/>
              <a:t>Key Audit Matters section (New AU-C section 701)</a:t>
            </a:r>
          </a:p>
          <a:p>
            <a:pPr lvl="2">
              <a:lnSpc>
                <a:spcPct val="100000"/>
              </a:lnSpc>
              <a:spcAft>
                <a:spcPts val="1200"/>
              </a:spcAft>
            </a:pPr>
            <a:r>
              <a:rPr lang="en-US" sz="2000" dirty="0"/>
              <a:t>Not Mandatory: only include if engaged to include (agreed in terms of engagement that report will include KAMs)</a:t>
            </a:r>
          </a:p>
          <a:p>
            <a:pPr lvl="2">
              <a:lnSpc>
                <a:spcPct val="100000"/>
              </a:lnSpc>
              <a:spcAft>
                <a:spcPts val="1200"/>
              </a:spcAft>
            </a:pPr>
            <a:r>
              <a:rPr lang="en-US" sz="2000" dirty="0"/>
              <a:t>If included, requirements apply</a:t>
            </a:r>
          </a:p>
          <a:p>
            <a:pPr lvl="2">
              <a:lnSpc>
                <a:spcPct val="100000"/>
              </a:lnSpc>
              <a:spcAft>
                <a:spcPts val="1200"/>
              </a:spcAft>
            </a:pPr>
            <a:r>
              <a:rPr lang="en-US" sz="2000" dirty="0"/>
              <a:t>“What keeps the auditor up at night”</a:t>
            </a:r>
          </a:p>
          <a:p>
            <a:pPr lvl="2">
              <a:lnSpc>
                <a:spcPct val="100000"/>
              </a:lnSpc>
              <a:spcAft>
                <a:spcPts val="1200"/>
              </a:spcAft>
            </a:pPr>
            <a:r>
              <a:rPr lang="en-US" sz="2000" dirty="0"/>
              <a:t>Selected from matters communicated with TCWG</a:t>
            </a:r>
          </a:p>
          <a:p>
            <a:endParaRPr lang="en-US" dirty="0"/>
          </a:p>
        </p:txBody>
      </p:sp>
    </p:spTree>
    <p:extLst>
      <p:ext uri="{BB962C8B-B14F-4D97-AF65-F5344CB8AC3E}">
        <p14:creationId xmlns:p14="http://schemas.microsoft.com/office/powerpoint/2010/main" val="25651801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701BE-C402-4C2A-8C63-45F0FCCFBA36}"/>
              </a:ext>
            </a:extLst>
          </p:cNvPr>
          <p:cNvSpPr>
            <a:spLocks noGrp="1"/>
          </p:cNvSpPr>
          <p:nvPr>
            <p:ph type="title"/>
          </p:nvPr>
        </p:nvSpPr>
        <p:spPr/>
        <p:txBody>
          <a:bodyPr/>
          <a:lstStyle/>
          <a:p>
            <a:r>
              <a:rPr lang="en-US" dirty="0"/>
              <a:t>Significant Changes to the Auditor’s Report cont’d</a:t>
            </a:r>
          </a:p>
        </p:txBody>
      </p:sp>
      <p:sp>
        <p:nvSpPr>
          <p:cNvPr id="3" name="Text Placeholder 2">
            <a:extLst>
              <a:ext uri="{FF2B5EF4-FFF2-40B4-BE49-F238E27FC236}">
                <a16:creationId xmlns:a16="http://schemas.microsoft.com/office/drawing/2014/main" id="{45BA0610-20E4-4962-AB14-4D44C377F162}"/>
              </a:ext>
            </a:extLst>
          </p:cNvPr>
          <p:cNvSpPr>
            <a:spLocks noGrp="1"/>
          </p:cNvSpPr>
          <p:nvPr>
            <p:ph type="body" sz="quarter" idx="13"/>
          </p:nvPr>
        </p:nvSpPr>
        <p:spPr>
          <a:xfrm>
            <a:off x="611372" y="2098791"/>
            <a:ext cx="7924800" cy="4466167"/>
          </a:xfrm>
        </p:spPr>
        <p:txBody>
          <a:bodyPr/>
          <a:lstStyle/>
          <a:p>
            <a:pPr>
              <a:lnSpc>
                <a:spcPct val="100000"/>
              </a:lnSpc>
              <a:spcAft>
                <a:spcPts val="1200"/>
              </a:spcAft>
            </a:pPr>
            <a:r>
              <a:rPr lang="en-US" sz="2400" dirty="0"/>
              <a:t>Expanded descriptions of the responsibilities of</a:t>
            </a:r>
          </a:p>
          <a:p>
            <a:pPr lvl="1">
              <a:lnSpc>
                <a:spcPct val="100000"/>
              </a:lnSpc>
              <a:spcAft>
                <a:spcPts val="1200"/>
              </a:spcAft>
            </a:pPr>
            <a:r>
              <a:rPr lang="en-US" sz="2400" dirty="0"/>
              <a:t>management relating to going concern evaluation, when required by the applicable financial reporting framework </a:t>
            </a:r>
          </a:p>
          <a:p>
            <a:pPr lvl="1">
              <a:lnSpc>
                <a:spcPct val="100000"/>
              </a:lnSpc>
              <a:spcAft>
                <a:spcPts val="1200"/>
              </a:spcAft>
            </a:pPr>
            <a:r>
              <a:rPr lang="en-US" sz="2400" dirty="0"/>
              <a:t>the auditor, including relating to </a:t>
            </a:r>
          </a:p>
          <a:p>
            <a:pPr lvl="2">
              <a:lnSpc>
                <a:spcPct val="100000"/>
              </a:lnSpc>
              <a:spcAft>
                <a:spcPts val="1200"/>
              </a:spcAft>
            </a:pPr>
            <a:r>
              <a:rPr lang="en-US" sz="2400" dirty="0"/>
              <a:t>professional judgment and professional skepticism</a:t>
            </a:r>
          </a:p>
          <a:p>
            <a:pPr lvl="2">
              <a:lnSpc>
                <a:spcPct val="100000"/>
              </a:lnSpc>
              <a:spcAft>
                <a:spcPts val="1200"/>
              </a:spcAft>
            </a:pPr>
            <a:r>
              <a:rPr lang="en-US" sz="2400" dirty="0"/>
              <a:t>going concern</a:t>
            </a:r>
          </a:p>
          <a:p>
            <a:pPr lvl="2">
              <a:lnSpc>
                <a:spcPct val="100000"/>
              </a:lnSpc>
              <a:spcAft>
                <a:spcPts val="1200"/>
              </a:spcAft>
            </a:pPr>
            <a:r>
              <a:rPr lang="en-US" sz="2400" dirty="0"/>
              <a:t>communications with those charged with governance </a:t>
            </a:r>
          </a:p>
          <a:p>
            <a:pPr lvl="0"/>
            <a:endParaRPr lang="en-US" dirty="0"/>
          </a:p>
        </p:txBody>
      </p:sp>
    </p:spTree>
    <p:extLst>
      <p:ext uri="{BB962C8B-B14F-4D97-AF65-F5344CB8AC3E}">
        <p14:creationId xmlns:p14="http://schemas.microsoft.com/office/powerpoint/2010/main" val="346545024"/>
      </p:ext>
    </p:extLst>
  </p:cSld>
  <p:clrMapOvr>
    <a:masterClrMapping/>
  </p:clrMapOvr>
</p:sld>
</file>

<file path=ppt/theme/theme1.xml><?xml version="1.0" encoding="utf-8"?>
<a:theme xmlns:a="http://schemas.openxmlformats.org/drawingml/2006/main" name="Association Theme">
  <a:themeElements>
    <a:clrScheme name="Association">
      <a:dk1>
        <a:sysClr val="windowText" lastClr="000000"/>
      </a:dk1>
      <a:lt1>
        <a:sysClr val="window" lastClr="FFFFFF"/>
      </a:lt1>
      <a:dk2>
        <a:srgbClr val="72246C"/>
      </a:dk2>
      <a:lt2>
        <a:srgbClr val="1D1D1D"/>
      </a:lt2>
      <a:accent1>
        <a:srgbClr val="B94164"/>
      </a:accent1>
      <a:accent2>
        <a:srgbClr val="F0B323"/>
      </a:accent2>
      <a:accent3>
        <a:srgbClr val="41B6E6"/>
      </a:accent3>
      <a:accent4>
        <a:srgbClr val="48A23F"/>
      </a:accent4>
      <a:accent5>
        <a:srgbClr val="672D89"/>
      </a:accent5>
      <a:accent6>
        <a:srgbClr val="DC6B2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ssociation Theme" id="{537E7F38-A9E0-4FEF-8832-3D54E2E35055}" vid="{A832E3F3-23E6-4E4D-839E-E902C3804CD2}"/>
    </a:ext>
  </a:extLst>
</a:theme>
</file>

<file path=ppt/theme/theme2.xml><?xml version="1.0" encoding="utf-8"?>
<a:theme xmlns:a="http://schemas.openxmlformats.org/drawingml/2006/main" name="1_Office Theme">
  <a:themeElements>
    <a:clrScheme name="Association">
      <a:dk1>
        <a:sysClr val="windowText" lastClr="000000"/>
      </a:dk1>
      <a:lt1>
        <a:sysClr val="window" lastClr="FFFFFF"/>
      </a:lt1>
      <a:dk2>
        <a:srgbClr val="72246C"/>
      </a:dk2>
      <a:lt2>
        <a:srgbClr val="1D1D1D"/>
      </a:lt2>
      <a:accent1>
        <a:srgbClr val="B94164"/>
      </a:accent1>
      <a:accent2>
        <a:srgbClr val="F0B323"/>
      </a:accent2>
      <a:accent3>
        <a:srgbClr val="41B6E6"/>
      </a:accent3>
      <a:accent4>
        <a:srgbClr val="48A23F"/>
      </a:accent4>
      <a:accent5>
        <a:srgbClr val="672D89"/>
      </a:accent5>
      <a:accent6>
        <a:srgbClr val="DC6B2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GNTP 2019 Theme">
  <a:themeElements>
    <a:clrScheme name="Association">
      <a:dk1>
        <a:sysClr val="windowText" lastClr="000000"/>
      </a:dk1>
      <a:lt1>
        <a:sysClr val="window" lastClr="FFFFFF"/>
      </a:lt1>
      <a:dk2>
        <a:srgbClr val="72246C"/>
      </a:dk2>
      <a:lt2>
        <a:srgbClr val="1D1D1D"/>
      </a:lt2>
      <a:accent1>
        <a:srgbClr val="B94164"/>
      </a:accent1>
      <a:accent2>
        <a:srgbClr val="F0B323"/>
      </a:accent2>
      <a:accent3>
        <a:srgbClr val="41B6E6"/>
      </a:accent3>
      <a:accent4>
        <a:srgbClr val="48A23F"/>
      </a:accent4>
      <a:accent5>
        <a:srgbClr val="672D89"/>
      </a:accent5>
      <a:accent6>
        <a:srgbClr val="DC6B2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Association_AICPA_PPT" id="{1BD23568-A937-4351-8C1B-B9835FD556D7}" vid="{B2311762-A378-428D-819A-ADA5CE0DC1E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sociation">
    <a:dk1>
      <a:sysClr val="windowText" lastClr="000000"/>
    </a:dk1>
    <a:lt1>
      <a:sysClr val="window" lastClr="FFFFFF"/>
    </a:lt1>
    <a:dk2>
      <a:srgbClr val="72246C"/>
    </a:dk2>
    <a:lt2>
      <a:srgbClr val="1D1D1D"/>
    </a:lt2>
    <a:accent1>
      <a:srgbClr val="B94164"/>
    </a:accent1>
    <a:accent2>
      <a:srgbClr val="F0B323"/>
    </a:accent2>
    <a:accent3>
      <a:srgbClr val="41B6E6"/>
    </a:accent3>
    <a:accent4>
      <a:srgbClr val="48A23F"/>
    </a:accent4>
    <a:accent5>
      <a:srgbClr val="672D89"/>
    </a:accent5>
    <a:accent6>
      <a:srgbClr val="DC6B2F"/>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290C8E47C17CA4795DEDE0E2FFEE6C4" ma:contentTypeVersion="8" ma:contentTypeDescription="Create a new document." ma:contentTypeScope="" ma:versionID="dcffee2b088ceae6439e8fb71908f518">
  <xsd:schema xmlns:xsd="http://www.w3.org/2001/XMLSchema" xmlns:xs="http://www.w3.org/2001/XMLSchema" xmlns:p="http://schemas.microsoft.com/office/2006/metadata/properties" xmlns:ns2="0101be5a-d37c-4bc7-9e88-37a98f918caf" xmlns:ns3="9e6c583b-470b-4d8c-b03e-5792dcd9604c" targetNamespace="http://schemas.microsoft.com/office/2006/metadata/properties" ma:root="true" ma:fieldsID="69c2898a58156259166b6ae9a4836c4c" ns2:_="" ns3:_="">
    <xsd:import namespace="0101be5a-d37c-4bc7-9e88-37a98f918caf"/>
    <xsd:import namespace="9e6c583b-470b-4d8c-b03e-5792dcd9604c"/>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LengthInSecond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1be5a-d37c-4bc7-9e88-37a98f918c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e6c583b-470b-4d8c-b03e-5792dcd9604c"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354BDA3-A659-473D-A1B0-5DAC2525CFA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01be5a-d37c-4bc7-9e88-37a98f918caf"/>
    <ds:schemaRef ds:uri="9e6c583b-470b-4d8c-b03e-5792dcd9604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D54A4A4-3EA5-4B9D-AB19-0653C96B9F73}">
  <ds:schemaRefs>
    <ds:schemaRef ds:uri="http://schemas.microsoft.com/sharepoint/v3/contenttype/forms"/>
  </ds:schemaRefs>
</ds:datastoreItem>
</file>

<file path=customXml/itemProps3.xml><?xml version="1.0" encoding="utf-8"?>
<ds:datastoreItem xmlns:ds="http://schemas.openxmlformats.org/officeDocument/2006/customXml" ds:itemID="{22CFDFAB-6C41-4FA4-AC8C-AAE05DB88EE6}">
  <ds:schemaRefs>
    <ds:schemaRef ds:uri="9e6c583b-470b-4d8c-b03e-5792dcd9604c"/>
    <ds:schemaRef ds:uri="http://purl.org/dc/terms/"/>
    <ds:schemaRef ds:uri="http://schemas.openxmlformats.org/package/2006/metadata/core-properties"/>
    <ds:schemaRef ds:uri="http://schemas.microsoft.com/office/2006/documentManagement/types"/>
    <ds:schemaRef ds:uri="0101be5a-d37c-4bc7-9e88-37a98f918caf"/>
    <ds:schemaRef ds:uri="http://purl.org/dc/elements/1.1/"/>
    <ds:schemaRef ds:uri="http://schemas.microsoft.com/office/2006/metadata/properti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7612</TotalTime>
  <Words>7217</Words>
  <Application>Microsoft Office PowerPoint</Application>
  <PresentationFormat>Widescreen</PresentationFormat>
  <Paragraphs>579</Paragraphs>
  <Slides>35</Slides>
  <Notes>31</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35</vt:i4>
      </vt:variant>
    </vt:vector>
  </HeadingPairs>
  <TitlesOfParts>
    <vt:vector size="44" baseType="lpstr">
      <vt:lpstr>Arial</vt:lpstr>
      <vt:lpstr>Calibri</vt:lpstr>
      <vt:lpstr>Lucida Grande</vt:lpstr>
      <vt:lpstr>Roboto</vt:lpstr>
      <vt:lpstr>Symbol</vt:lpstr>
      <vt:lpstr>Times New Roman</vt:lpstr>
      <vt:lpstr>Association Theme</vt:lpstr>
      <vt:lpstr>1_Office Theme</vt:lpstr>
      <vt:lpstr>GNTP 2019 Theme</vt:lpstr>
      <vt:lpstr>Auditing and Attest Standards Update  Everything you want to know </vt:lpstr>
      <vt:lpstr>Views expressed by ASB Board members and AICPA employees are expressed for purposes of deliberation, providing member services and other purposes exclusive of practicing public accounting. The views expressed do not necessarily represent the official views of the AICPA unless otherwise noted. Official AICPA positions are determined through certain specific committee procedures, due process and deliberation. </vt:lpstr>
      <vt:lpstr>Agenda  </vt:lpstr>
      <vt:lpstr>Effective dates of new standards</vt:lpstr>
      <vt:lpstr>Effective dates of new standards (cont.)</vt:lpstr>
      <vt:lpstr>Auditor reporting: SAS No. 134-140 </vt:lpstr>
      <vt:lpstr>Auditor Reporting Standards</vt:lpstr>
      <vt:lpstr>Significant Changes to the Auditor’s Report</vt:lpstr>
      <vt:lpstr>Significant Changes to the Auditor’s Report cont’d</vt:lpstr>
      <vt:lpstr>SAS No. 138 and SSAE No. 20, Amendments to the Description of the Concept of Materiality</vt:lpstr>
      <vt:lpstr>SAS No. 137: Other Information</vt:lpstr>
      <vt:lpstr>SAS No. 136, Forming an Opinion and Reporting on Financial Statements of Employee Benefit Plans Subject to ERISA</vt:lpstr>
      <vt:lpstr>SAS 135, Omnibus Statement on Auditing Standards – 2019   </vt:lpstr>
      <vt:lpstr>Recently issued auditing standards SAS Nos. 142-145  </vt:lpstr>
      <vt:lpstr>SAS 142, Audit Evidence</vt:lpstr>
      <vt:lpstr>SAS 142, Audit Evidence</vt:lpstr>
      <vt:lpstr>SAS 142, Audit Evidence– Sources </vt:lpstr>
      <vt:lpstr>SAS 142, Audit Evidence Reliability  </vt:lpstr>
      <vt:lpstr>SAS 143, Auditing Accounting Estimates and Related Disclosures </vt:lpstr>
      <vt:lpstr>SAS 143, Estimates: Fundamental Aspects</vt:lpstr>
      <vt:lpstr>SAS 143, Estimates: Fundamental Aspects</vt:lpstr>
      <vt:lpstr>SAS 144</vt:lpstr>
      <vt:lpstr>SAS 145, Understanding the Entity and Its Environment and Assessing the Risks of Material Misstatement</vt:lpstr>
      <vt:lpstr>SAS 145</vt:lpstr>
      <vt:lpstr>SAS 145: Summary of Significant Changes </vt:lpstr>
      <vt:lpstr>SAS 145</vt:lpstr>
      <vt:lpstr>Exposure drafts, Strategy and workplan </vt:lpstr>
      <vt:lpstr>Proposed Statements on Quality Management Standards</vt:lpstr>
      <vt:lpstr>Proposed Group Audit Standard</vt:lpstr>
      <vt:lpstr>Proposed Group Audit Standard</vt:lpstr>
      <vt:lpstr>Proposed Group Audit Standard</vt:lpstr>
      <vt:lpstr>Helpful Information and Resources</vt:lpstr>
      <vt:lpstr>COVID-19 Audit &amp; Accounting Resource Center</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Auditing and Attest Standards Update</dc:title>
  <dc:creator>Ahava Goldman</dc:creator>
  <cp:lastModifiedBy>Ahava Goldman</cp:lastModifiedBy>
  <cp:revision>99</cp:revision>
  <dcterms:created xsi:type="dcterms:W3CDTF">2020-06-02T16:52:57Z</dcterms:created>
  <dcterms:modified xsi:type="dcterms:W3CDTF">2022-05-19T19:14:03Z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0x0101003290C8E47C17CA4795DEDE0E2FFEE6C4</vt:lpwstr>
  </property>
</Properties>
</file>