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5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6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7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6" r:id="rId2"/>
    <p:sldMasterId id="2147483691" r:id="rId3"/>
    <p:sldMasterId id="2147483706" r:id="rId4"/>
    <p:sldMasterId id="2147483721" r:id="rId5"/>
    <p:sldMasterId id="2147483736" r:id="rId6"/>
    <p:sldMasterId id="2147483751" r:id="rId7"/>
    <p:sldMasterId id="2147483766" r:id="rId8"/>
  </p:sldMasterIdLst>
  <p:notesMasterIdLst>
    <p:notesMasterId r:id="rId34"/>
  </p:notesMasterIdLst>
  <p:sldIdLst>
    <p:sldId id="256" r:id="rId9"/>
    <p:sldId id="257" r:id="rId10"/>
    <p:sldId id="310" r:id="rId11"/>
    <p:sldId id="283" r:id="rId12"/>
    <p:sldId id="312" r:id="rId13"/>
    <p:sldId id="270" r:id="rId14"/>
    <p:sldId id="261" r:id="rId15"/>
    <p:sldId id="309" r:id="rId16"/>
    <p:sldId id="266" r:id="rId17"/>
    <p:sldId id="286" r:id="rId18"/>
    <p:sldId id="313" r:id="rId19"/>
    <p:sldId id="284" r:id="rId20"/>
    <p:sldId id="279" r:id="rId21"/>
    <p:sldId id="303" r:id="rId22"/>
    <p:sldId id="278" r:id="rId23"/>
    <p:sldId id="281" r:id="rId24"/>
    <p:sldId id="296" r:id="rId25"/>
    <p:sldId id="301" r:id="rId26"/>
    <p:sldId id="295" r:id="rId27"/>
    <p:sldId id="314" r:id="rId28"/>
    <p:sldId id="297" r:id="rId29"/>
    <p:sldId id="293" r:id="rId30"/>
    <p:sldId id="263" r:id="rId31"/>
    <p:sldId id="272" r:id="rId32"/>
    <p:sldId id="271" r:id="rId3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rton, Maria M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4F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13" autoAdjust="0"/>
    <p:restoredTop sz="86480" autoAdjust="0"/>
  </p:normalViewPr>
  <p:slideViewPr>
    <p:cSldViewPr>
      <p:cViewPr varScale="1">
        <p:scale>
          <a:sx n="79" d="100"/>
          <a:sy n="79" d="100"/>
        </p:scale>
        <p:origin x="13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551ED26-E652-4F55-866F-02BD4DFB28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A5C83E-91DC-4715-BD79-A2FD1DD47D3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77E7EDF-DA3A-4A82-BC50-8B364351CBDE}" type="datetimeFigureOut">
              <a:rPr lang="en-US"/>
              <a:pPr>
                <a:defRPr/>
              </a:pPr>
              <a:t>5/17/2022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DC3CFE2-200C-4745-83C9-A107C895EB3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79DF34A8-197C-4ACF-9941-27E8FACD98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54FD4B-3C40-47F4-95AB-3A267A862B9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4F3E35-B480-426F-8452-4771EB2F31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4628050-DA1D-49A7-A23B-9CDC209016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E178A3F-96C6-4142-B9AC-111D57AEBF1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25FB90C-4E31-490C-B0E7-DD6F1FCFC2DE}" type="slidenum">
              <a:rPr lang="en-US" altLang="en-US" smtClean="0">
                <a:latin typeface="Calibri" panose="020F0502020204030204" pitchFamily="34" charset="0"/>
              </a:rPr>
              <a:pPr/>
              <a:t>11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815B646-2E66-4A43-8CF9-4FDB00B47E54}" type="slidenum">
              <a:rPr lang="en-US" altLang="en-US" smtClean="0">
                <a:latin typeface="Calibri" panose="020F0502020204030204" pitchFamily="34" charset="0"/>
              </a:rPr>
              <a:pPr/>
              <a:t>12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C9B641E-49DD-4847-B5F3-A43D443694EF}" type="slidenum">
              <a:rPr lang="en-US" altLang="en-US" smtClean="0">
                <a:latin typeface="Calibri" panose="020F0502020204030204" pitchFamily="34" charset="0"/>
              </a:rPr>
              <a:pPr/>
              <a:t>13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CF1AB6C-8DA3-4502-8442-175A86F812F1}" type="slidenum">
              <a:rPr lang="en-US" altLang="en-US" smtClean="0">
                <a:latin typeface="Calibri" panose="020F0502020204030204" pitchFamily="34" charset="0"/>
              </a:rPr>
              <a:pPr/>
              <a:t>14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D2AF990-9584-44A4-9164-286B74E8373B}" type="slidenum">
              <a:rPr lang="en-US" altLang="en-US" smtClean="0">
                <a:latin typeface="Calibri" panose="020F0502020204030204" pitchFamily="34" charset="0"/>
              </a:rPr>
              <a:pPr/>
              <a:t>15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409D669-5D28-4E9C-926B-9918DEBB5A4D}" type="slidenum">
              <a:rPr lang="en-US" altLang="en-US" smtClean="0">
                <a:latin typeface="Calibri" panose="020F0502020204030204" pitchFamily="34" charset="0"/>
              </a:rPr>
              <a:pPr/>
              <a:t>17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FE0BD3B-8EAB-45A2-B005-F7032E503571}" type="slidenum">
              <a:rPr lang="en-US" altLang="en-US" smtClean="0">
                <a:latin typeface="Calibri" panose="020F0502020204030204" pitchFamily="34" charset="0"/>
              </a:rPr>
              <a:pPr/>
              <a:t>18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3AF4252-638B-44D7-9763-B17B53DB97BA}" type="slidenum">
              <a:rPr lang="en-US" altLang="en-US" smtClean="0">
                <a:latin typeface="Calibri" panose="020F0502020204030204" pitchFamily="34" charset="0"/>
              </a:rPr>
              <a:pPr/>
              <a:t>19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D5E38F3-4217-4141-92D1-AEFF69E6721A}" type="slidenum">
              <a:rPr lang="en-US" altLang="en-US" smtClean="0">
                <a:latin typeface="Calibri" panose="020F0502020204030204" pitchFamily="34" charset="0"/>
              </a:rPr>
              <a:pPr/>
              <a:t>20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08AD0A9-ECA5-4A24-83AD-4D3646544B40}" type="slidenum">
              <a:rPr lang="en-US" altLang="en-US" smtClean="0">
                <a:latin typeface="Calibri" panose="020F0502020204030204" pitchFamily="34" charset="0"/>
              </a:rPr>
              <a:pPr/>
              <a:t>22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9653A5D-E2E1-4D94-8662-24F36ECE84B3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227D6B9-6445-4649-831E-76C750BEE5F4}" type="slidenum">
              <a:rPr lang="en-US" altLang="en-US" smtClean="0">
                <a:latin typeface="Calibri" panose="020F0502020204030204" pitchFamily="34" charset="0"/>
              </a:rPr>
              <a:pPr/>
              <a:t>23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C250D78-2ED1-441E-AE19-850010CCAA6D}" type="slidenum">
              <a:rPr lang="en-US" altLang="en-US" smtClean="0">
                <a:latin typeface="Calibri" panose="020F0502020204030204" pitchFamily="34" charset="0"/>
              </a:rPr>
              <a:pPr/>
              <a:t>4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F1B0509-DBA8-4BCD-B28F-A87EEE7C6049}" type="slidenum">
              <a:rPr lang="en-US" altLang="en-US" smtClean="0">
                <a:latin typeface="Calibri" panose="020F0502020204030204" pitchFamily="34" charset="0"/>
              </a:rPr>
              <a:pPr/>
              <a:t>5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25</a:t>
            </a:r>
            <a:r>
              <a:rPr lang="en-US" altLang="en-US" baseline="30000" smtClean="0"/>
              <a:t>th</a:t>
            </a:r>
            <a:r>
              <a:rPr lang="en-US" altLang="en-US" smtClean="0"/>
              <a:t> year</a:t>
            </a: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55574-6776-4A3F-A009-E60C9DBFEAA6}" type="slidenum">
              <a:rPr lang="en-US" altLang="en-US" smtClean="0">
                <a:latin typeface="Calibri" panose="020F0502020204030204" pitchFamily="34" charset="0"/>
              </a:rPr>
              <a:pPr/>
              <a:t>6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2" eaLnBrk="1" hangingPunct="1">
              <a:buFont typeface="Wingdings" panose="05000000000000000000" pitchFamily="2" charset="2"/>
              <a:buChar char="Ø"/>
            </a:pPr>
            <a:r>
              <a:rPr lang="en-US" altLang="en-US" sz="1800" dirty="0" smtClean="0"/>
              <a:t>L</a:t>
            </a:r>
            <a:r>
              <a:rPr lang="en-US" altLang="en-US" sz="1800" dirty="0" smtClean="0">
                <a:solidFill>
                  <a:srgbClr val="044F91"/>
                </a:solidFill>
              </a:rPr>
              <a:t>oans receivable and loan guarantee liabilities</a:t>
            </a:r>
          </a:p>
          <a:p>
            <a:pPr lvl="2" eaLnBrk="1" hangingPunct="1">
              <a:buFont typeface="Wingdings" panose="05000000000000000000" pitchFamily="2" charset="2"/>
              <a:buChar char="Ø"/>
            </a:pPr>
            <a:r>
              <a:rPr lang="en-US" altLang="en-US" sz="1800" dirty="0" smtClean="0">
                <a:solidFill>
                  <a:srgbClr val="044F91"/>
                </a:solidFill>
              </a:rPr>
              <a:t>Property, plant, and equipment and inventories and related property</a:t>
            </a:r>
          </a:p>
          <a:p>
            <a:pPr lvl="2" eaLnBrk="1" hangingPunct="1">
              <a:buFont typeface="Wingdings" panose="05000000000000000000" pitchFamily="2" charset="2"/>
              <a:buChar char="Ø"/>
            </a:pPr>
            <a:r>
              <a:rPr lang="en-US" altLang="en-US" sz="1800" dirty="0" smtClean="0">
                <a:solidFill>
                  <a:srgbClr val="044F91"/>
                </a:solidFill>
              </a:rPr>
              <a:t>Liabilities and Commitments and Contingencies</a:t>
            </a:r>
          </a:p>
          <a:p>
            <a:pPr lvl="2" eaLnBrk="1" hangingPunct="1">
              <a:buFont typeface="Wingdings" panose="05000000000000000000" pitchFamily="2" charset="2"/>
              <a:buChar char="Ø"/>
            </a:pPr>
            <a:r>
              <a:rPr lang="en-US" altLang="en-US" sz="1800" dirty="0" smtClean="0">
                <a:solidFill>
                  <a:srgbClr val="044F91"/>
                </a:solidFill>
              </a:rPr>
              <a:t>Cost of Government Operations and Disbursement Activity</a:t>
            </a:r>
          </a:p>
          <a:p>
            <a:pPr lvl="2" eaLnBrk="1" hangingPunct="1">
              <a:buFont typeface="Wingdings" panose="05000000000000000000" pitchFamily="2" charset="2"/>
              <a:buChar char="Ø"/>
            </a:pPr>
            <a:r>
              <a:rPr lang="en-US" altLang="en-US" sz="1800" dirty="0" smtClean="0">
                <a:solidFill>
                  <a:srgbClr val="044F91"/>
                </a:solidFill>
              </a:rPr>
              <a:t>Intragovernmental Activity and Balances</a:t>
            </a:r>
          </a:p>
          <a:p>
            <a:pPr lvl="2" eaLnBrk="1" hangingPunct="1">
              <a:buFont typeface="Wingdings" panose="05000000000000000000" pitchFamily="2" charset="2"/>
              <a:buChar char="Ø"/>
            </a:pPr>
            <a:r>
              <a:rPr lang="en-US" altLang="en-US" sz="1800" dirty="0" smtClean="0">
                <a:solidFill>
                  <a:srgbClr val="044F91"/>
                </a:solidFill>
              </a:rPr>
              <a:t>Preparation of Consolidated Financial Statements</a:t>
            </a:r>
          </a:p>
          <a:p>
            <a:pPr lvl="2" eaLnBrk="1" hangingPunct="1">
              <a:buFont typeface="Wingdings" panose="05000000000000000000" pitchFamily="2" charset="2"/>
              <a:buChar char="Ø"/>
            </a:pPr>
            <a:r>
              <a:rPr lang="en-US" altLang="en-US" sz="1800" dirty="0" smtClean="0">
                <a:solidFill>
                  <a:srgbClr val="044F91"/>
                </a:solidFill>
              </a:rPr>
              <a:t>Reconciliations of Budget Deficit to Net Operating Cost and Changes in Cash Balance</a:t>
            </a:r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09B30C6-30EA-43D3-B238-C112FB93B9C0}" type="slidenum">
              <a:rPr lang="en-US" altLang="en-US" smtClean="0">
                <a:latin typeface="Calibri" panose="020F0502020204030204" pitchFamily="34" charset="0"/>
              </a:rPr>
              <a:pPr/>
              <a:t>7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MW – improper payments, information security,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SD – taxes receivable, federal grants management, medicare social insurance information</a:t>
            </a: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043B87-B6F7-4BD0-8649-F125FC71D7CE}" type="slidenum">
              <a:rPr lang="en-US" altLang="en-US" smtClean="0">
                <a:latin typeface="Calibri" panose="020F0502020204030204" pitchFamily="34" charset="0"/>
              </a:rPr>
              <a:pPr/>
              <a:t>8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81F6528-9514-4D42-B8DF-F3F5E29C477A}" type="slidenum">
              <a:rPr lang="en-US" altLang="en-US" smtClean="0">
                <a:latin typeface="Calibri" panose="020F0502020204030204" pitchFamily="34" charset="0"/>
              </a:rPr>
              <a:pPr/>
              <a:t>9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8BF8346-EE1B-4B7F-9DC6-8F8B6C92067E}" type="slidenum">
              <a:rPr lang="en-US" altLang="en-US" smtClean="0">
                <a:latin typeface="Calibri" panose="020F0502020204030204" pitchFamily="34" charset="0"/>
              </a:rPr>
              <a:pPr/>
              <a:t>10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59F1616-4411-45D0-B5B9-0A9015AF8D89}"/>
              </a:ext>
            </a:extLst>
          </p:cNvPr>
          <p:cNvCxnSpPr/>
          <p:nvPr/>
        </p:nvCxnSpPr>
        <p:spPr>
          <a:xfrm>
            <a:off x="307975" y="2800350"/>
            <a:ext cx="8520113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12">
            <a:extLst>
              <a:ext uri="{FF2B5EF4-FFF2-40B4-BE49-F238E27FC236}">
                <a16:creationId xmlns:a16="http://schemas.microsoft.com/office/drawing/2014/main" id="{E084DDEE-73BA-4B63-9AF9-09002A00E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038" y="5865813"/>
            <a:ext cx="85201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1500" b="1">
                <a:solidFill>
                  <a:srgbClr val="000000"/>
                </a:solidFill>
                <a:cs typeface="Arial" charset="0"/>
              </a:rPr>
              <a:t>THIS PRELIMINARY WORK OF GAO IS SUBJECT TO REVISION AND SHOULD NOT BE REPRODUCED OR DISTRIBUTED. SOME GRAPHICS MAY BE ENTITLED TO COPYRIGHT.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3FB8E4-E5D0-4884-BDD7-1C050F41A7AF}"/>
              </a:ext>
            </a:extLst>
          </p:cNvPr>
          <p:cNvCxnSpPr/>
          <p:nvPr/>
        </p:nvCxnSpPr>
        <p:spPr>
          <a:xfrm>
            <a:off x="300038" y="5792788"/>
            <a:ext cx="8520112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7571" y="1048871"/>
            <a:ext cx="8520545" cy="1621715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7571" y="2969110"/>
            <a:ext cx="8520545" cy="26302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368959A-8A02-4653-B539-D6E893931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2396824-D105-41A1-8A22-BD75F1935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8D47854-B4B2-464C-AB02-E47CCA2BF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5E3D1-D5CC-456D-8668-E272BD5E18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2991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3DD42-681A-4C12-AFCE-AD0872F10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53DF5-0D1B-497C-BCBB-26B9F11BC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12683C-482B-4E4B-A114-F45382A8A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3A1FA-D884-4D0B-9FA9-7ADBAEFAF2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665178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5D6046A-4215-4E9D-84E8-3AF7B2FFB7B3}"/>
              </a:ext>
            </a:extLst>
          </p:cNvPr>
          <p:cNvCxnSpPr/>
          <p:nvPr userDrawn="1"/>
        </p:nvCxnSpPr>
        <p:spPr>
          <a:xfrm>
            <a:off x="307975" y="2800350"/>
            <a:ext cx="8520113" cy="0"/>
          </a:xfrm>
          <a:prstGeom prst="line">
            <a:avLst/>
          </a:prstGeom>
          <a:ln w="317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7571" y="1048873"/>
            <a:ext cx="8520545" cy="1621715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7571" y="2969110"/>
            <a:ext cx="8520545" cy="26302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rgbClr val="000000"/>
                </a:solidFill>
              </a:defRPr>
            </a:lvl1pPr>
            <a:lvl2pPr marL="456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0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F5695C1-3B3B-4988-AC63-9C2B84501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83B4CF3-090F-4C70-8DF4-EA72818CF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E5C5258-425B-49B2-A029-E6CC1906A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3A923ECF-CD39-476F-BBD2-17DA971CC53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710554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8"/>
          <p:cNvSpPr>
            <a:spLocks noChangeShapeType="1"/>
          </p:cNvSpPr>
          <p:nvPr userDrawn="1"/>
        </p:nvSpPr>
        <p:spPr bwMode="auto">
          <a:xfrm>
            <a:off x="301625" y="2019300"/>
            <a:ext cx="85201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344" tIns="45672" rIns="91344" bIns="45672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 marL="1767725" indent="-226305" algn="l" rtl="0" eaLnBrk="1" fontAlgn="base" hangingPunct="1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2338FBC-4509-4A80-AB56-DFA99B453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2A5511A-3B75-4F9D-BD32-FF6645160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C9D1792-29B8-4419-9A9B-2E382E298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CF592936-7B3D-4F46-80F4-B37FBE51CFC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128512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72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4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1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8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59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3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70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7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CF1DC-EBBD-4595-ACDA-6024CD5BC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91382-9D87-4AFE-A747-C21AEEBD1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AA9C7-9CA6-4E3B-9EB3-20ABB69F4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E6B0EEB4-9A2C-461D-9D5A-72752B10B92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772352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7095" y="1949826"/>
            <a:ext cx="4218709" cy="41763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49826"/>
            <a:ext cx="4222865" cy="41763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F016B-B943-49C2-B44B-D5372B76C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CFE558-3D4A-44C1-82F7-D39AEE30A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1F9E7A-9EF6-46B8-82B6-818A53E83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FE64E-C9EB-40BF-B56A-299A7A4684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391302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641" y="208429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21" indent="0">
              <a:buNone/>
              <a:defRPr sz="2000" b="1"/>
            </a:lvl2pPr>
            <a:lvl3pPr marL="913437" indent="0">
              <a:buNone/>
              <a:defRPr sz="1800" b="1"/>
            </a:lvl3pPr>
            <a:lvl4pPr marL="1370158" indent="0">
              <a:buNone/>
              <a:defRPr sz="1600" b="1"/>
            </a:lvl4pPr>
            <a:lvl5pPr marL="1826876" indent="0">
              <a:buNone/>
              <a:defRPr sz="1600" b="1"/>
            </a:lvl5pPr>
            <a:lvl6pPr marL="2283597" indent="0">
              <a:buNone/>
              <a:defRPr sz="1600" b="1"/>
            </a:lvl6pPr>
            <a:lvl7pPr marL="2740313" indent="0">
              <a:buNone/>
              <a:defRPr sz="1600" b="1"/>
            </a:lvl7pPr>
            <a:lvl8pPr marL="3197034" indent="0">
              <a:buNone/>
              <a:defRPr sz="1600" b="1"/>
            </a:lvl8pPr>
            <a:lvl9pPr marL="365375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756648"/>
            <a:ext cx="4040188" cy="33695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281" y="208429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21" indent="0">
              <a:buNone/>
              <a:defRPr sz="2000" b="1"/>
            </a:lvl2pPr>
            <a:lvl3pPr marL="913437" indent="0">
              <a:buNone/>
              <a:defRPr sz="1800" b="1"/>
            </a:lvl3pPr>
            <a:lvl4pPr marL="1370158" indent="0">
              <a:buNone/>
              <a:defRPr sz="1600" b="1"/>
            </a:lvl4pPr>
            <a:lvl5pPr marL="1826876" indent="0">
              <a:buNone/>
              <a:defRPr sz="1600" b="1"/>
            </a:lvl5pPr>
            <a:lvl6pPr marL="2283597" indent="0">
              <a:buNone/>
              <a:defRPr sz="1600" b="1"/>
            </a:lvl6pPr>
            <a:lvl7pPr marL="2740313" indent="0">
              <a:buNone/>
              <a:defRPr sz="1600" b="1"/>
            </a:lvl7pPr>
            <a:lvl8pPr marL="3197034" indent="0">
              <a:buNone/>
              <a:defRPr sz="1600" b="1"/>
            </a:lvl8pPr>
            <a:lvl9pPr marL="365375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2756648"/>
            <a:ext cx="4041775" cy="33695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1CCF1DC-EBBD-4595-ACDA-6024CD5BC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7D91382-9D87-4AFE-A747-C21AEEBD1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85AA9C7-9CA6-4E3B-9EB3-20ABB69F4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35C2C074-B8FF-4FE8-831B-66EEE184816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6716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1CCF1DC-EBBD-4595-ACDA-6024CD5BC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7D91382-9D87-4AFE-A747-C21AEEBD1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85AA9C7-9CA6-4E3B-9EB3-20ABB69F4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C0949E3C-1754-4407-A0D8-5180DC66302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929904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6FB18-9503-43C9-8837-80113025CAB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7975" y="6405563"/>
            <a:ext cx="1870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45672" rIns="91344" bIns="45672" anchor="ctr"/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B95931F9-0E47-42D2-BC8E-67175E28EE37}" type="datetime1">
              <a:rPr lang="en-US" altLang="en-US" sz="1400" smtClean="0">
                <a:cs typeface="Arial" charset="0"/>
              </a:rPr>
              <a:pPr eaLnBrk="1" hangingPunct="1">
                <a:defRPr/>
              </a:pPr>
              <a:t>5/17/2022</a:t>
            </a:fld>
            <a:endParaRPr lang="en-US" altLang="en-US" sz="1400">
              <a:cs typeface="Arial" charset="0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738A05C-4BEE-475B-A6BE-D1CB0F1AD54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6691313" y="6405563"/>
            <a:ext cx="2133600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45672" rIns="91344" bIns="45672" anchor="ctr"/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en-US" altLang="en-US" sz="1400">
              <a:cs typeface="Arial" charset="0"/>
            </a:endParaRPr>
          </a:p>
        </p:txBody>
      </p:sp>
      <p:sp>
        <p:nvSpPr>
          <p:cNvPr id="8" name="Line 38"/>
          <p:cNvSpPr>
            <a:spLocks noChangeShapeType="1"/>
          </p:cNvSpPr>
          <p:nvPr userDrawn="1"/>
        </p:nvSpPr>
        <p:spPr bwMode="auto">
          <a:xfrm>
            <a:off x="301625" y="2019300"/>
            <a:ext cx="85201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344" tIns="45672" rIns="91344" bIns="45672" anchor="ctr"/>
          <a:lstStyle/>
          <a:p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9258" y="992395"/>
            <a:ext cx="8520545" cy="9117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99258" y="2097741"/>
            <a:ext cx="8520545" cy="42277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228BFBC6-F96B-4873-9096-F6CFC9C7C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6A70FC42-D4C6-408A-9FB7-C2D8986C5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27A1DE70-AC58-4558-968F-2086FF375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CD4C1A38-3696-4DE9-A394-11AE6A27C41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938408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11430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2998"/>
            <a:ext cx="5111750" cy="500230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2353237"/>
            <a:ext cx="3008313" cy="3772928"/>
          </a:xfrm>
        </p:spPr>
        <p:txBody>
          <a:bodyPr/>
          <a:lstStyle>
            <a:lvl1pPr marL="0" indent="0">
              <a:buNone/>
              <a:defRPr sz="1400"/>
            </a:lvl1pPr>
            <a:lvl2pPr marL="456721" indent="0">
              <a:buNone/>
              <a:defRPr sz="1200"/>
            </a:lvl2pPr>
            <a:lvl3pPr marL="913437" indent="0">
              <a:buNone/>
              <a:defRPr sz="1000"/>
            </a:lvl3pPr>
            <a:lvl4pPr marL="1370158" indent="0">
              <a:buNone/>
              <a:defRPr sz="900"/>
            </a:lvl4pPr>
            <a:lvl5pPr marL="1826876" indent="0">
              <a:buNone/>
              <a:defRPr sz="900"/>
            </a:lvl5pPr>
            <a:lvl6pPr marL="2283597" indent="0">
              <a:buNone/>
              <a:defRPr sz="900"/>
            </a:lvl6pPr>
            <a:lvl7pPr marL="2740313" indent="0">
              <a:buNone/>
              <a:defRPr sz="900"/>
            </a:lvl7pPr>
            <a:lvl8pPr marL="3197034" indent="0">
              <a:buNone/>
              <a:defRPr sz="900"/>
            </a:lvl8pPr>
            <a:lvl9pPr marL="365375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1CCF1DC-EBBD-4595-ACDA-6024CD5BC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7D91382-9D87-4AFE-A747-C21AEEBD1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85AA9C7-9CA6-4E3B-9EB3-20ABB69F4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56E126CE-ED8B-4CE5-8CDF-B9449F3AB3E3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696140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08530"/>
            <a:ext cx="5486400" cy="37190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6721" indent="0">
              <a:buNone/>
              <a:defRPr sz="2800"/>
            </a:lvl2pPr>
            <a:lvl3pPr marL="913437" indent="0">
              <a:buNone/>
              <a:defRPr sz="2400"/>
            </a:lvl3pPr>
            <a:lvl4pPr marL="1370158" indent="0">
              <a:buNone/>
              <a:defRPr sz="2000"/>
            </a:lvl4pPr>
            <a:lvl5pPr marL="1826876" indent="0">
              <a:buNone/>
              <a:defRPr sz="2000"/>
            </a:lvl5pPr>
            <a:lvl6pPr marL="2283597" indent="0">
              <a:buNone/>
              <a:defRPr sz="2000"/>
            </a:lvl6pPr>
            <a:lvl7pPr marL="2740313" indent="0">
              <a:buNone/>
              <a:defRPr sz="2000"/>
            </a:lvl7pPr>
            <a:lvl8pPr marL="3197034" indent="0">
              <a:buNone/>
              <a:defRPr sz="2000"/>
            </a:lvl8pPr>
            <a:lvl9pPr marL="3653752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721" indent="0">
              <a:buNone/>
              <a:defRPr sz="1200"/>
            </a:lvl2pPr>
            <a:lvl3pPr marL="913437" indent="0">
              <a:buNone/>
              <a:defRPr sz="1000"/>
            </a:lvl3pPr>
            <a:lvl4pPr marL="1370158" indent="0">
              <a:buNone/>
              <a:defRPr sz="900"/>
            </a:lvl4pPr>
            <a:lvl5pPr marL="1826876" indent="0">
              <a:buNone/>
              <a:defRPr sz="900"/>
            </a:lvl5pPr>
            <a:lvl6pPr marL="2283597" indent="0">
              <a:buNone/>
              <a:defRPr sz="900"/>
            </a:lvl6pPr>
            <a:lvl7pPr marL="2740313" indent="0">
              <a:buNone/>
              <a:defRPr sz="900"/>
            </a:lvl7pPr>
            <a:lvl8pPr marL="3197034" indent="0">
              <a:buNone/>
              <a:defRPr sz="900"/>
            </a:lvl8pPr>
            <a:lvl9pPr marL="365375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1CCF1DC-EBBD-4595-ACDA-6024CD5BC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7D91382-9D87-4AFE-A747-C21AEEBD1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85AA9C7-9CA6-4E3B-9EB3-20ABB69F4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6D1D7535-C243-415E-B9D5-7BE99EFAB513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16555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CF1DC-EBBD-4595-ACDA-6024CD5BC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91382-9D87-4AFE-A747-C21AEEBD1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AA9C7-9CA6-4E3B-9EB3-20ABB69F4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908B3558-B92A-448F-B16F-865D7352F983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8947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73075"/>
            <a:ext cx="2057400" cy="50507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73075"/>
            <a:ext cx="6019800" cy="505071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C0A718-1773-4278-8905-F0A207B9C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C9EA43-E0D3-424D-A69E-D2D4304E9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6A3A13-8738-4C8A-921D-B78CA0193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2813">
              <a:defRPr/>
            </a:lvl1pPr>
          </a:lstStyle>
          <a:p>
            <a:pPr>
              <a:defRPr/>
            </a:pPr>
            <a:fld id="{6EC4C6F7-7BE5-41F3-B94F-854A0F5374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905440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75765"/>
            <a:ext cx="2057400" cy="50345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75768"/>
            <a:ext cx="6019800" cy="50503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CF1DC-EBBD-4595-ACDA-6024CD5BC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91382-9D87-4AFE-A747-C21AEEBD1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AA9C7-9CA6-4E3B-9EB3-20ABB69F4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73FB4DF2-FB5E-4C2C-B05B-AA61F502936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216668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091" y="2151538"/>
            <a:ext cx="8337665" cy="254209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91304" tIns="45653" rIns="91304" bIns="45653" numCol="6">
            <a:spAutoFit/>
          </a:bodyPr>
          <a:lstStyle>
            <a:lvl1pPr algn="l" defTabSz="913645" rtl="0" fontAlgn="base">
              <a:lnSpc>
                <a:spcPts val="718"/>
              </a:lnSpc>
              <a:spcAft>
                <a:spcPct val="0"/>
              </a:spcAft>
              <a:buNone/>
              <a:defRPr lang="en-US" sz="8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3645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3645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3645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defTabSz="913645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CF1DC-EBBD-4595-ACDA-6024CD5BC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91382-9D87-4AFE-A747-C21AEEBD1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AA9C7-9CA6-4E3B-9EB3-20ABB69F4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443B4605-7A00-49AF-8C80-29D14661C4D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359077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0" tIns="0" anchor="t">
            <a:no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77091" y="2151529"/>
            <a:ext cx="8337665" cy="754002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91304" tIns="45653" rIns="91304" bIns="45653" numCol="6">
            <a:spAutoFit/>
          </a:bodyPr>
          <a:lstStyle>
            <a:lvl1pPr algn="l" defTabSz="913645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1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3645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82154" algn="l" defTabSz="913645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426478" algn="l" defTabSz="913645" rtl="0" eaLnBrk="1" fontAlgn="base" hangingPunct="1">
              <a:lnSpc>
                <a:spcPts val="718"/>
              </a:lnSpc>
              <a:spcBef>
                <a:spcPts val="145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770801" algn="l" defTabSz="913645" rtl="0" eaLnBrk="1" fontAlgn="base" hangingPunct="1">
              <a:lnSpc>
                <a:spcPts val="718"/>
              </a:lnSpc>
              <a:spcBef>
                <a:spcPts val="145"/>
              </a:spcBef>
              <a:spcAft>
                <a:spcPct val="0"/>
              </a:spcAft>
              <a:buNone/>
              <a:defRPr lang="en-US" sz="800" b="0" kern="1200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CF1DC-EBBD-4595-ACDA-6024CD5BC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91382-9D87-4AFE-A747-C21AEEBD1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AA9C7-9CA6-4E3B-9EB3-20ABB69F4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4ECC0EFF-4831-41B3-A243-5638928DCD0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230465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38"/>
          <p:cNvSpPr>
            <a:spLocks noChangeShapeType="1"/>
          </p:cNvSpPr>
          <p:nvPr userDrawn="1"/>
        </p:nvSpPr>
        <p:spPr bwMode="auto">
          <a:xfrm>
            <a:off x="300038" y="2017713"/>
            <a:ext cx="852011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101774" tIns="50887" rIns="101774" bIns="50887" anchor="ctr"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77093" y="2353236"/>
            <a:ext cx="8527473" cy="1461939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07BCBD-8D22-4A38-8A58-0E649B525F4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BBF613-04E6-4037-B228-22CFA0BBC1B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8C67A2-A8D9-47D4-975E-E9AA7E2FCC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AF1C9637-38FA-48BE-8F86-A04C6B80DF5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0846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0" rIns="0" anchor="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2081605"/>
            <a:ext cx="8337665" cy="254209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91389" tIns="45695" rIns="91389" bIns="45695" numCol="6">
            <a:spAutoFit/>
          </a:bodyPr>
          <a:lstStyle>
            <a:lvl1pPr algn="l" defTabSz="914501" rtl="0" fontAlgn="base">
              <a:lnSpc>
                <a:spcPts val="718"/>
              </a:lnSpc>
              <a:spcAft>
                <a:spcPct val="0"/>
              </a:spcAft>
              <a:buNone/>
              <a:defRPr lang="en-US" sz="800" b="1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4501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501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501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defTabSz="914501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3DD42-681A-4C12-AFCE-AD0872F10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53DF5-0D1B-497C-BCBB-26B9F11BC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12683C-482B-4E4B-A114-F45382A8A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AA9F1-DF51-477A-830C-C56E146D85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3377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0" tIns="49235" anchor="t">
            <a:no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74320" y="2081605"/>
            <a:ext cx="8337665" cy="754002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91389" tIns="45695" rIns="91389" bIns="45695" numCol="6">
            <a:spAutoFit/>
          </a:bodyPr>
          <a:lstStyle>
            <a:lvl1pPr algn="l" defTabSz="914501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4501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83169" algn="l" defTabSz="914501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427814" algn="l" defTabSz="914501" rtl="0" eaLnBrk="1" fontAlgn="base" hangingPunct="1">
              <a:lnSpc>
                <a:spcPts val="718"/>
              </a:lnSpc>
              <a:spcBef>
                <a:spcPts val="145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772458" algn="l" defTabSz="914501" rtl="0" eaLnBrk="1" fontAlgn="base" hangingPunct="1">
              <a:lnSpc>
                <a:spcPts val="718"/>
              </a:lnSpc>
              <a:spcBef>
                <a:spcPts val="145"/>
              </a:spcBef>
              <a:spcAft>
                <a:spcPct val="0"/>
              </a:spcAft>
              <a:buNone/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3DD42-681A-4C12-AFCE-AD0872F10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53DF5-0D1B-497C-BCBB-26B9F11BC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12683C-482B-4E4B-A114-F45382A8A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1041C-E350-42F5-A12C-87C89EB179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2476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38"/>
          <p:cNvSpPr>
            <a:spLocks noChangeShapeType="1"/>
          </p:cNvSpPr>
          <p:nvPr/>
        </p:nvSpPr>
        <p:spPr bwMode="auto">
          <a:xfrm>
            <a:off x="300038" y="2017713"/>
            <a:ext cx="85201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101870" tIns="50935" rIns="101870" bIns="50935" anchor="ctr"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46364" y="2353235"/>
            <a:ext cx="8458200" cy="1461939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F30D7C-BFED-46D8-AC6F-F2DD10A16B8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FDD3DC-B09A-4744-AD96-684A1EAB730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E40AE-7DA1-4E74-838F-3076C7E1D62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967DD-A929-478A-A554-60EF022446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82915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38"/>
          <p:cNvSpPr>
            <a:spLocks noChangeShapeType="1"/>
          </p:cNvSpPr>
          <p:nvPr/>
        </p:nvSpPr>
        <p:spPr bwMode="auto">
          <a:xfrm>
            <a:off x="300038" y="2017713"/>
            <a:ext cx="852011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101870" tIns="50935" rIns="101870" bIns="50935" anchor="ctr"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46364" y="2353235"/>
            <a:ext cx="8458200" cy="1461939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40CCB3-CF73-423B-9B5F-6D3FDB67B44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39EE0-0304-4548-8828-84193506F21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B6722A-C76D-4AAA-831D-D6AC49C9A34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78AAF-5649-4B27-B89A-68854420DE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0986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79BE7D5-D861-4E9E-B0E8-0AE0199DF0AD}"/>
              </a:ext>
            </a:extLst>
          </p:cNvPr>
          <p:cNvCxnSpPr/>
          <p:nvPr userDrawn="1"/>
        </p:nvCxnSpPr>
        <p:spPr>
          <a:xfrm>
            <a:off x="307975" y="2800350"/>
            <a:ext cx="8520113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7571" y="1048873"/>
            <a:ext cx="8520545" cy="1621715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7571" y="2969110"/>
            <a:ext cx="8520545" cy="26302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45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1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3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0B6D3C0-B9EE-4840-B711-064069227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4827FF-2C18-4CE5-AFCC-A2E5453D3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A0367AA-E010-4B01-97AB-A8C728D1C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8A4F60A5-F92B-49E7-9691-43BE275F3F2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45980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8"/>
          <p:cNvSpPr>
            <a:spLocks noChangeShapeType="1"/>
          </p:cNvSpPr>
          <p:nvPr userDrawn="1"/>
        </p:nvSpPr>
        <p:spPr bwMode="auto">
          <a:xfrm>
            <a:off x="301625" y="2019300"/>
            <a:ext cx="85201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07" tIns="45704" rIns="91407" bIns="45704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 marL="1768967" indent="-226462" algn="l" rtl="0" eaLnBrk="1" fontAlgn="base" hangingPunct="1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90C903C-B3E5-4C66-BECD-50044E2E4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C1B410B-2386-4BA3-A80F-8BB88DA0C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7B2935B-24FD-40EA-AD5B-A2079CAF7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CC1609A7-BCD0-4CEE-A1A2-766FCDA0834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32442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3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7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15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19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2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2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3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7BACD-30DC-4091-BB31-75E8BB18F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DD3682-CB6D-4100-B136-71FC0C7C3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7E83A-AD9D-40EF-AB5B-A71A57A4D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920D1535-17EC-4CC4-BC38-681C0B6F4AC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1752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952513"/>
            <a:ext cx="4222865" cy="41793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52513"/>
            <a:ext cx="4222865" cy="41793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917BACD-30DC-4091-BB31-75E8BB18F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DD3682-CB6D-4100-B136-71FC0C7C3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67E83A-AD9D-40EF-AB5B-A71A57A4D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B64A9200-2968-4F87-9F40-5AD24591460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1557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8"/>
          <p:cNvSpPr>
            <a:spLocks noChangeShapeType="1"/>
          </p:cNvSpPr>
          <p:nvPr/>
        </p:nvSpPr>
        <p:spPr bwMode="auto">
          <a:xfrm>
            <a:off x="301625" y="2019300"/>
            <a:ext cx="85201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29" tIns="45714" rIns="91429" bIns="45714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 marL="1769381" indent="-226515" algn="l" rtl="0" eaLnBrk="1" fontAlgn="base" hangingPunct="1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10782AC-0D3A-451D-ABD7-A2BA6F5E4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86DA19E-7441-4987-A3CA-F43D1753D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8EB009F-BB24-451D-87A1-2AED7D116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43137-FBCD-4F70-B892-5EFBE85764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0920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639" y="208160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39" indent="0">
              <a:buNone/>
              <a:defRPr sz="2000" b="1"/>
            </a:lvl2pPr>
            <a:lvl3pPr marL="914079" indent="0">
              <a:buNone/>
              <a:defRPr sz="1800" b="1"/>
            </a:lvl3pPr>
            <a:lvl4pPr marL="1371119" indent="0">
              <a:buNone/>
              <a:defRPr sz="1600" b="1"/>
            </a:lvl4pPr>
            <a:lvl5pPr marL="1828159" indent="0">
              <a:buNone/>
              <a:defRPr sz="1600" b="1"/>
            </a:lvl5pPr>
            <a:lvl6pPr marL="2285199" indent="0">
              <a:buNone/>
              <a:defRPr sz="1600" b="1"/>
            </a:lvl6pPr>
            <a:lvl7pPr marL="2742237" indent="0">
              <a:buNone/>
              <a:defRPr sz="1600" b="1"/>
            </a:lvl7pPr>
            <a:lvl8pPr marL="3199278" indent="0">
              <a:buNone/>
              <a:defRPr sz="1600" b="1"/>
            </a:lvl8pPr>
            <a:lvl9pPr marL="365631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759337"/>
            <a:ext cx="4040188" cy="33725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208160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39" indent="0">
              <a:buNone/>
              <a:defRPr sz="2000" b="1"/>
            </a:lvl2pPr>
            <a:lvl3pPr marL="914079" indent="0">
              <a:buNone/>
              <a:defRPr sz="1800" b="1"/>
            </a:lvl3pPr>
            <a:lvl4pPr marL="1371119" indent="0">
              <a:buNone/>
              <a:defRPr sz="1600" b="1"/>
            </a:lvl4pPr>
            <a:lvl5pPr marL="1828159" indent="0">
              <a:buNone/>
              <a:defRPr sz="1600" b="1"/>
            </a:lvl5pPr>
            <a:lvl6pPr marL="2285199" indent="0">
              <a:buNone/>
              <a:defRPr sz="1600" b="1"/>
            </a:lvl6pPr>
            <a:lvl7pPr marL="2742237" indent="0">
              <a:buNone/>
              <a:defRPr sz="1600" b="1"/>
            </a:lvl7pPr>
            <a:lvl8pPr marL="3199278" indent="0">
              <a:buNone/>
              <a:defRPr sz="1600" b="1"/>
            </a:lvl8pPr>
            <a:lvl9pPr marL="365631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759337"/>
            <a:ext cx="4041775" cy="33725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917BACD-30DC-4091-BB31-75E8BB18F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DDD3682-CB6D-4100-B136-71FC0C7C3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467E83A-AD9D-40EF-AB5B-A71A57A4D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4040D636-D67C-4A23-84E1-477D625EA0B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06403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917BACD-30DC-4091-BB31-75E8BB18F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DDD3682-CB6D-4100-B136-71FC0C7C3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467E83A-AD9D-40EF-AB5B-A71A57A4D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701FD38B-6B6F-4032-8A2F-5248D390EE2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4018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366E16-DC1F-4313-839C-D3C53AC2C6A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7975" y="6405563"/>
            <a:ext cx="1870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7" tIns="45704" rIns="91407" bIns="45704" anchor="ctr"/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44B139DD-3D40-4CCA-841C-5A5423192CFE}" type="datetime1">
              <a:rPr lang="en-US" altLang="en-US" sz="1400" smtClean="0">
                <a:cs typeface="Arial" charset="0"/>
              </a:rPr>
              <a:pPr eaLnBrk="1" hangingPunct="1">
                <a:defRPr/>
              </a:pPr>
              <a:t>5/17/2022</a:t>
            </a:fld>
            <a:endParaRPr lang="en-US" altLang="en-US" sz="1400">
              <a:cs typeface="Arial" charset="0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C34573C-6626-4D15-9D44-A9DB719F61CB}"/>
              </a:ext>
            </a:extLst>
          </p:cNvPr>
          <p:cNvSpPr txBox="1">
            <a:spLocks/>
          </p:cNvSpPr>
          <p:nvPr userDrawn="1"/>
        </p:nvSpPr>
        <p:spPr bwMode="auto">
          <a:xfrm>
            <a:off x="6691313" y="6405563"/>
            <a:ext cx="2133600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7" tIns="45704" rIns="91407" bIns="45704" anchor="ctr"/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en-US" altLang="en-US" sz="1400">
              <a:cs typeface="Arial" charset="0"/>
            </a:endParaRPr>
          </a:p>
        </p:txBody>
      </p:sp>
      <p:sp>
        <p:nvSpPr>
          <p:cNvPr id="8" name="Line 38"/>
          <p:cNvSpPr>
            <a:spLocks noChangeShapeType="1"/>
          </p:cNvSpPr>
          <p:nvPr userDrawn="1"/>
        </p:nvSpPr>
        <p:spPr bwMode="auto">
          <a:xfrm>
            <a:off x="301625" y="2019300"/>
            <a:ext cx="85201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07" tIns="45704" rIns="91407" bIns="45704" anchor="ctr"/>
          <a:lstStyle/>
          <a:p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9258" y="992395"/>
            <a:ext cx="8520545" cy="9117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99258" y="2097741"/>
            <a:ext cx="8520545" cy="42277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CED4F437-7F56-46C3-A3B0-4DC303CC2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5AE5F4B4-0748-45AC-B977-6973D003A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8FD84CC8-9AD1-47F3-A435-F79784C5F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70C09787-FA8C-46A5-872D-5D72D6AFBC2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8925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1145689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5689"/>
            <a:ext cx="5111750" cy="500230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2355925"/>
            <a:ext cx="3008313" cy="3775934"/>
          </a:xfrm>
        </p:spPr>
        <p:txBody>
          <a:bodyPr/>
          <a:lstStyle>
            <a:lvl1pPr marL="0" indent="0">
              <a:buNone/>
              <a:defRPr sz="1400"/>
            </a:lvl1pPr>
            <a:lvl2pPr marL="457039" indent="0">
              <a:buNone/>
              <a:defRPr sz="1200"/>
            </a:lvl2pPr>
            <a:lvl3pPr marL="914079" indent="0">
              <a:buNone/>
              <a:defRPr sz="1000"/>
            </a:lvl3pPr>
            <a:lvl4pPr marL="1371119" indent="0">
              <a:buNone/>
              <a:defRPr sz="900"/>
            </a:lvl4pPr>
            <a:lvl5pPr marL="1828159" indent="0">
              <a:buNone/>
              <a:defRPr sz="900"/>
            </a:lvl5pPr>
            <a:lvl6pPr marL="2285199" indent="0">
              <a:buNone/>
              <a:defRPr sz="900"/>
            </a:lvl6pPr>
            <a:lvl7pPr marL="2742237" indent="0">
              <a:buNone/>
              <a:defRPr sz="900"/>
            </a:lvl7pPr>
            <a:lvl8pPr marL="3199278" indent="0">
              <a:buNone/>
              <a:defRPr sz="900"/>
            </a:lvl8pPr>
            <a:lvl9pPr marL="365631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917BACD-30DC-4091-BB31-75E8BB18F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DD3682-CB6D-4100-B136-71FC0C7C3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67E83A-AD9D-40EF-AB5B-A71A57A4D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4A7642E1-DF91-41D9-B32C-5920DDF8253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07507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08531"/>
            <a:ext cx="5486400" cy="3719456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39" indent="0">
              <a:buNone/>
              <a:defRPr sz="2800"/>
            </a:lvl2pPr>
            <a:lvl3pPr marL="914079" indent="0">
              <a:buNone/>
              <a:defRPr sz="2400"/>
            </a:lvl3pPr>
            <a:lvl4pPr marL="1371119" indent="0">
              <a:buNone/>
              <a:defRPr sz="2000"/>
            </a:lvl4pPr>
            <a:lvl5pPr marL="1828159" indent="0">
              <a:buNone/>
              <a:defRPr sz="2000"/>
            </a:lvl5pPr>
            <a:lvl6pPr marL="2285199" indent="0">
              <a:buNone/>
              <a:defRPr sz="2000"/>
            </a:lvl6pPr>
            <a:lvl7pPr marL="2742237" indent="0">
              <a:buNone/>
              <a:defRPr sz="2000"/>
            </a:lvl7pPr>
            <a:lvl8pPr marL="3199278" indent="0">
              <a:buNone/>
              <a:defRPr sz="2000"/>
            </a:lvl8pPr>
            <a:lvl9pPr marL="3656316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39" indent="0">
              <a:buNone/>
              <a:defRPr sz="1200"/>
            </a:lvl2pPr>
            <a:lvl3pPr marL="914079" indent="0">
              <a:buNone/>
              <a:defRPr sz="1000"/>
            </a:lvl3pPr>
            <a:lvl4pPr marL="1371119" indent="0">
              <a:buNone/>
              <a:defRPr sz="900"/>
            </a:lvl4pPr>
            <a:lvl5pPr marL="1828159" indent="0">
              <a:buNone/>
              <a:defRPr sz="900"/>
            </a:lvl5pPr>
            <a:lvl6pPr marL="2285199" indent="0">
              <a:buNone/>
              <a:defRPr sz="900"/>
            </a:lvl6pPr>
            <a:lvl7pPr marL="2742237" indent="0">
              <a:buNone/>
              <a:defRPr sz="900"/>
            </a:lvl7pPr>
            <a:lvl8pPr marL="3199278" indent="0">
              <a:buNone/>
              <a:defRPr sz="900"/>
            </a:lvl8pPr>
            <a:lvl9pPr marL="365631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917BACD-30DC-4091-BB31-75E8BB18F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DD3682-CB6D-4100-B136-71FC0C7C3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67E83A-AD9D-40EF-AB5B-A71A57A4D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C8DB04DE-62CD-4B86-A2D2-8F2B113F21F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4022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7BACD-30DC-4091-BB31-75E8BB18F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DD3682-CB6D-4100-B136-71FC0C7C3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7E83A-AD9D-40EF-AB5B-A71A57A4D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2FBD01C3-0FF3-4840-86EF-A0CAC07AE416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3104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73075"/>
            <a:ext cx="2057400" cy="50507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73075"/>
            <a:ext cx="6019800" cy="50345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7BACD-30DC-4091-BB31-75E8BB18F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DD3682-CB6D-4100-B136-71FC0C7C3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7E83A-AD9D-40EF-AB5B-A71A57A4D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FBD5C7B6-5726-472A-AF2E-EBB67A7675A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55482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2081607"/>
            <a:ext cx="8337665" cy="254209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91368" tIns="45684" rIns="91368" bIns="45684" numCol="6">
            <a:spAutoFit/>
          </a:bodyPr>
          <a:lstStyle>
            <a:lvl1pPr algn="l" defTabSz="914287" rtl="0" fontAlgn="base">
              <a:lnSpc>
                <a:spcPts val="718"/>
              </a:lnSpc>
              <a:spcAft>
                <a:spcPct val="0"/>
              </a:spcAft>
              <a:buNone/>
              <a:defRPr lang="en-US" sz="800" b="1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4287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287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287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defTabSz="914287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7BACD-30DC-4091-BB31-75E8BB18F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DD3682-CB6D-4100-B136-71FC0C7C3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7E83A-AD9D-40EF-AB5B-A71A57A4D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1CDD96D3-5408-498D-99A4-C41FFB89766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45965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0" tIns="0" anchor="t">
            <a:no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74320" y="2081605"/>
            <a:ext cx="8337665" cy="754002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91368" tIns="45684" rIns="91368" bIns="45684" numCol="6">
            <a:spAutoFit/>
          </a:bodyPr>
          <a:lstStyle>
            <a:lvl1pPr algn="l" defTabSz="914287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4287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82915" algn="l" defTabSz="914287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427480" algn="l" defTabSz="914287" rtl="0" eaLnBrk="1" fontAlgn="base" hangingPunct="1">
              <a:lnSpc>
                <a:spcPts val="718"/>
              </a:lnSpc>
              <a:spcBef>
                <a:spcPts val="145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772044" algn="l" defTabSz="914287" rtl="0" eaLnBrk="1" fontAlgn="base" hangingPunct="1">
              <a:lnSpc>
                <a:spcPts val="718"/>
              </a:lnSpc>
              <a:spcBef>
                <a:spcPts val="145"/>
              </a:spcBef>
              <a:spcAft>
                <a:spcPct val="0"/>
              </a:spcAft>
              <a:buNone/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7BACD-30DC-4091-BB31-75E8BB18F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DD3682-CB6D-4100-B136-71FC0C7C3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7E83A-AD9D-40EF-AB5B-A71A57A4D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09C527C7-6ED4-4466-A5E8-8290966705A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96083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38"/>
          <p:cNvSpPr>
            <a:spLocks noChangeShapeType="1"/>
          </p:cNvSpPr>
          <p:nvPr userDrawn="1"/>
        </p:nvSpPr>
        <p:spPr bwMode="auto">
          <a:xfrm>
            <a:off x="300038" y="2017713"/>
            <a:ext cx="85201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101846" tIns="50923" rIns="101846" bIns="50923" anchor="ctr"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46364" y="2353235"/>
            <a:ext cx="8458200" cy="1461939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9E3119-ACCE-42A3-B70D-3E85B17931B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9194CF-9C44-4BCC-A4F0-C515E3237A7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4C46D-5D3B-437A-87E5-63E8C36DAD9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772B04A4-8813-4123-8562-BF5A3F4ED80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8027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3DD42-681A-4C12-AFCE-AD0872F10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53DF5-0D1B-497C-BCBB-26B9F11BC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12683C-482B-4E4B-A114-F45382A8A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4C8EF-AD1D-4B19-A706-34056C4496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09926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A665710-6235-4846-A5E7-7E7A4E128FBF}"/>
              </a:ext>
            </a:extLst>
          </p:cNvPr>
          <p:cNvCxnSpPr/>
          <p:nvPr userDrawn="1"/>
        </p:nvCxnSpPr>
        <p:spPr>
          <a:xfrm>
            <a:off x="307975" y="2800350"/>
            <a:ext cx="8520113" cy="0"/>
          </a:xfrm>
          <a:prstGeom prst="line">
            <a:avLst/>
          </a:prstGeom>
          <a:ln w="317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12">
            <a:extLst>
              <a:ext uri="{FF2B5EF4-FFF2-40B4-BE49-F238E27FC236}">
                <a16:creationId xmlns:a16="http://schemas.microsoft.com/office/drawing/2014/main" id="{19A89C46-8228-448B-A647-5C2D222203D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00038" y="5865813"/>
            <a:ext cx="85201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1500" b="1">
                <a:solidFill>
                  <a:srgbClr val="000000"/>
                </a:solidFill>
                <a:cs typeface="Arial" charset="0"/>
              </a:rPr>
              <a:t>THIS PRELIMINARY WORK OF GAO IS SUBJECT TO REVISION AND SHOULD NOT BE REPRODUCED OR DISTRIBUTED. SOME GRAPHICS MAY BE ENTITLED TO COPYRIGHT.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63516F7-2193-430A-BC09-E586E0768ABC}"/>
              </a:ext>
            </a:extLst>
          </p:cNvPr>
          <p:cNvCxnSpPr/>
          <p:nvPr userDrawn="1"/>
        </p:nvCxnSpPr>
        <p:spPr>
          <a:xfrm>
            <a:off x="300038" y="5792788"/>
            <a:ext cx="8520112" cy="0"/>
          </a:xfrm>
          <a:prstGeom prst="line">
            <a:avLst/>
          </a:prstGeom>
          <a:ln w="317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7571" y="1048873"/>
            <a:ext cx="8520545" cy="1621715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7571" y="2969110"/>
            <a:ext cx="8520545" cy="26302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rgbClr val="000000"/>
                </a:solidFill>
              </a:defRPr>
            </a:lvl1pPr>
            <a:lvl2pPr marL="456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D13551F-123A-46B4-B2DA-F867EAC4D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DFD76A7-6B69-4E78-B88A-3C86F8292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134ACE5-2B39-431C-9624-768094E2B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37CDA23D-24B0-41AF-B055-68F05DD1E579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35567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8"/>
          <p:cNvSpPr>
            <a:spLocks noChangeShapeType="1"/>
          </p:cNvSpPr>
          <p:nvPr userDrawn="1"/>
        </p:nvSpPr>
        <p:spPr bwMode="auto">
          <a:xfrm>
            <a:off x="301625" y="2019300"/>
            <a:ext cx="85201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397" tIns="45698" rIns="91397" bIns="45698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 marL="1768760" indent="-226436" algn="l" rtl="0" eaLnBrk="1" fontAlgn="base" hangingPunct="1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8A47F3B-1682-46E2-9996-0302F8567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4C50A36-3BE0-46E3-B0AD-F594BD628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5B3B3E5-EFEA-4EC4-A3D3-8BE931CE2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74633644-D226-4A86-876A-67ACC8E257E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40969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98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9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95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9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9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9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9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8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4A67FB-AD28-4238-9945-6043378C9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D47BDB-1D42-421A-AC67-B4399F7DF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4D9AB-D620-45A4-911F-BCE2E1718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0A3A07B1-242A-4B8C-83AE-042E9DBA60F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59669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952513"/>
            <a:ext cx="4222865" cy="41793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52513"/>
            <a:ext cx="4222865" cy="41793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A4A67FB-AD28-4238-9945-6043378C9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3D47BDB-1D42-421A-AC67-B4399F7DF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994D9AB-D620-45A4-911F-BCE2E1718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F19F12A2-3AA5-4ACF-B703-3A10D943F1E3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60397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640" y="208160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86" indent="0">
              <a:buNone/>
              <a:defRPr sz="2000" b="1"/>
            </a:lvl2pPr>
            <a:lvl3pPr marL="913972" indent="0">
              <a:buNone/>
              <a:defRPr sz="1800" b="1"/>
            </a:lvl3pPr>
            <a:lvl4pPr marL="1370959" indent="0">
              <a:buNone/>
              <a:defRPr sz="1600" b="1"/>
            </a:lvl4pPr>
            <a:lvl5pPr marL="1827945" indent="0">
              <a:buNone/>
              <a:defRPr sz="1600" b="1"/>
            </a:lvl5pPr>
            <a:lvl6pPr marL="2284932" indent="0">
              <a:buNone/>
              <a:defRPr sz="1600" b="1"/>
            </a:lvl6pPr>
            <a:lvl7pPr marL="2741916" indent="0">
              <a:buNone/>
              <a:defRPr sz="1600" b="1"/>
            </a:lvl7pPr>
            <a:lvl8pPr marL="3198904" indent="0">
              <a:buNone/>
              <a:defRPr sz="1600" b="1"/>
            </a:lvl8pPr>
            <a:lvl9pPr marL="365588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759337"/>
            <a:ext cx="4040188" cy="33725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208160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86" indent="0">
              <a:buNone/>
              <a:defRPr sz="2000" b="1"/>
            </a:lvl2pPr>
            <a:lvl3pPr marL="913972" indent="0">
              <a:buNone/>
              <a:defRPr sz="1800" b="1"/>
            </a:lvl3pPr>
            <a:lvl4pPr marL="1370959" indent="0">
              <a:buNone/>
              <a:defRPr sz="1600" b="1"/>
            </a:lvl4pPr>
            <a:lvl5pPr marL="1827945" indent="0">
              <a:buNone/>
              <a:defRPr sz="1600" b="1"/>
            </a:lvl5pPr>
            <a:lvl6pPr marL="2284932" indent="0">
              <a:buNone/>
              <a:defRPr sz="1600" b="1"/>
            </a:lvl6pPr>
            <a:lvl7pPr marL="2741916" indent="0">
              <a:buNone/>
              <a:defRPr sz="1600" b="1"/>
            </a:lvl7pPr>
            <a:lvl8pPr marL="3198904" indent="0">
              <a:buNone/>
              <a:defRPr sz="1600" b="1"/>
            </a:lvl8pPr>
            <a:lvl9pPr marL="365588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759337"/>
            <a:ext cx="4041775" cy="33725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A4A67FB-AD28-4238-9945-6043378C9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3D47BDB-1D42-421A-AC67-B4399F7DF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994D9AB-D620-45A4-911F-BCE2E1718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A06ADED0-493C-45D3-BE29-F8C8094A2E84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53523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A4A67FB-AD28-4238-9945-6043378C9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3D47BDB-1D42-421A-AC67-B4399F7DF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994D9AB-D620-45A4-911F-BCE2E1718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C2EAB4C9-E7B9-4C81-91C0-A040820D11D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8220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4665D6-D7E1-4912-B0BF-EEDF2554E32C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7975" y="6405563"/>
            <a:ext cx="1870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97" tIns="45698" rIns="91397" bIns="45698" anchor="ctr"/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E0C691B-C2A8-4624-A175-DC3D9E44F92A}" type="datetime1">
              <a:rPr lang="en-US" altLang="en-US" sz="1400" smtClean="0">
                <a:cs typeface="Arial" charset="0"/>
              </a:rPr>
              <a:pPr eaLnBrk="1" hangingPunct="1">
                <a:defRPr/>
              </a:pPr>
              <a:t>5/17/2022</a:t>
            </a:fld>
            <a:endParaRPr lang="en-US" altLang="en-US" sz="1400">
              <a:cs typeface="Arial" charset="0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56739D0-3C3F-4D01-848F-A6F932A4AB2E}"/>
              </a:ext>
            </a:extLst>
          </p:cNvPr>
          <p:cNvSpPr txBox="1">
            <a:spLocks/>
          </p:cNvSpPr>
          <p:nvPr userDrawn="1"/>
        </p:nvSpPr>
        <p:spPr bwMode="auto">
          <a:xfrm>
            <a:off x="6691313" y="6405563"/>
            <a:ext cx="2133600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97" tIns="45698" rIns="91397" bIns="45698" anchor="ctr"/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en-US" altLang="en-US" sz="1400">
              <a:cs typeface="Arial" charset="0"/>
            </a:endParaRPr>
          </a:p>
        </p:txBody>
      </p:sp>
      <p:sp>
        <p:nvSpPr>
          <p:cNvPr id="8" name="Line 38"/>
          <p:cNvSpPr>
            <a:spLocks noChangeShapeType="1"/>
          </p:cNvSpPr>
          <p:nvPr userDrawn="1"/>
        </p:nvSpPr>
        <p:spPr bwMode="auto">
          <a:xfrm>
            <a:off x="301625" y="2019300"/>
            <a:ext cx="85201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397" tIns="45698" rIns="91397" bIns="45698" anchor="ctr"/>
          <a:lstStyle/>
          <a:p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9258" y="992395"/>
            <a:ext cx="8520545" cy="9117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99258" y="2097741"/>
            <a:ext cx="8520545" cy="42277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2ECCAD91-1A13-46B7-8993-4FCAD681D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44D0CABA-48A2-4B1F-B032-9CB1E1225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05DDEB5D-1EE2-45F9-B67C-6FE57DB73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52F91066-752C-4197-9EDA-9D18CCC605C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27342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1145689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5689"/>
            <a:ext cx="5111750" cy="500230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2355925"/>
            <a:ext cx="3008313" cy="3775934"/>
          </a:xfrm>
        </p:spPr>
        <p:txBody>
          <a:bodyPr/>
          <a:lstStyle>
            <a:lvl1pPr marL="0" indent="0">
              <a:buNone/>
              <a:defRPr sz="1400"/>
            </a:lvl1pPr>
            <a:lvl2pPr marL="456986" indent="0">
              <a:buNone/>
              <a:defRPr sz="1200"/>
            </a:lvl2pPr>
            <a:lvl3pPr marL="913972" indent="0">
              <a:buNone/>
              <a:defRPr sz="1000"/>
            </a:lvl3pPr>
            <a:lvl4pPr marL="1370959" indent="0">
              <a:buNone/>
              <a:defRPr sz="900"/>
            </a:lvl4pPr>
            <a:lvl5pPr marL="1827945" indent="0">
              <a:buNone/>
              <a:defRPr sz="900"/>
            </a:lvl5pPr>
            <a:lvl6pPr marL="2284932" indent="0">
              <a:buNone/>
              <a:defRPr sz="900"/>
            </a:lvl6pPr>
            <a:lvl7pPr marL="2741916" indent="0">
              <a:buNone/>
              <a:defRPr sz="900"/>
            </a:lvl7pPr>
            <a:lvl8pPr marL="3198904" indent="0">
              <a:buNone/>
              <a:defRPr sz="900"/>
            </a:lvl8pPr>
            <a:lvl9pPr marL="365588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A4A67FB-AD28-4238-9945-6043378C9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3D47BDB-1D42-421A-AC67-B4399F7DF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994D9AB-D620-45A4-911F-BCE2E1718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CB4BF103-96CF-46D0-9036-BE734FC02D8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9420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08531"/>
            <a:ext cx="5486400" cy="3719456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6986" indent="0">
              <a:buNone/>
              <a:defRPr sz="2800"/>
            </a:lvl2pPr>
            <a:lvl3pPr marL="913972" indent="0">
              <a:buNone/>
              <a:defRPr sz="2400"/>
            </a:lvl3pPr>
            <a:lvl4pPr marL="1370959" indent="0">
              <a:buNone/>
              <a:defRPr sz="2000"/>
            </a:lvl4pPr>
            <a:lvl5pPr marL="1827945" indent="0">
              <a:buNone/>
              <a:defRPr sz="2000"/>
            </a:lvl5pPr>
            <a:lvl6pPr marL="2284932" indent="0">
              <a:buNone/>
              <a:defRPr sz="2000"/>
            </a:lvl6pPr>
            <a:lvl7pPr marL="2741916" indent="0">
              <a:buNone/>
              <a:defRPr sz="2000"/>
            </a:lvl7pPr>
            <a:lvl8pPr marL="3198904" indent="0">
              <a:buNone/>
              <a:defRPr sz="2000"/>
            </a:lvl8pPr>
            <a:lvl9pPr marL="3655888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86" indent="0">
              <a:buNone/>
              <a:defRPr sz="1200"/>
            </a:lvl2pPr>
            <a:lvl3pPr marL="913972" indent="0">
              <a:buNone/>
              <a:defRPr sz="1000"/>
            </a:lvl3pPr>
            <a:lvl4pPr marL="1370959" indent="0">
              <a:buNone/>
              <a:defRPr sz="900"/>
            </a:lvl4pPr>
            <a:lvl5pPr marL="1827945" indent="0">
              <a:buNone/>
              <a:defRPr sz="900"/>
            </a:lvl5pPr>
            <a:lvl6pPr marL="2284932" indent="0">
              <a:buNone/>
              <a:defRPr sz="900"/>
            </a:lvl6pPr>
            <a:lvl7pPr marL="2741916" indent="0">
              <a:buNone/>
              <a:defRPr sz="900"/>
            </a:lvl7pPr>
            <a:lvl8pPr marL="3198904" indent="0">
              <a:buNone/>
              <a:defRPr sz="900"/>
            </a:lvl8pPr>
            <a:lvl9pPr marL="365588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A4A67FB-AD28-4238-9945-6043378C9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3D47BDB-1D42-421A-AC67-B4399F7DF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994D9AB-D620-45A4-911F-BCE2E1718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FFF3C4C7-A79B-4414-AC73-2F11C853AE1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93365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4A67FB-AD28-4238-9945-6043378C9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D47BDB-1D42-421A-AC67-B4399F7DF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4D9AB-D620-45A4-911F-BCE2E1718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E0BB29C7-996A-4997-92C3-B37115799E89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839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952513"/>
            <a:ext cx="4222865" cy="41793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52513"/>
            <a:ext cx="4222865" cy="41793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3A3DD42-681A-4C12-AFCE-AD0872F10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BB53DF5-0D1B-497C-BCBB-26B9F11BC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812683C-482B-4E4B-A114-F45382A8A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AB5BB-BCA3-4487-BF6F-C7F8FEF6D3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773650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73075"/>
            <a:ext cx="2057400" cy="50345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73075"/>
            <a:ext cx="6019800" cy="505071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4A67FB-AD28-4238-9945-6043378C9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D47BDB-1D42-421A-AC67-B4399F7DF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4D9AB-D620-45A4-911F-BCE2E1718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B478D617-8879-4D08-AFEC-401E83F40583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25758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0" rIns="0" anchor="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2081608"/>
            <a:ext cx="8337665" cy="254209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91357" tIns="45679" rIns="91357" bIns="45679" numCol="6">
            <a:spAutoFit/>
          </a:bodyPr>
          <a:lstStyle>
            <a:lvl1pPr algn="l" defTabSz="914180" rtl="0" fontAlgn="base">
              <a:lnSpc>
                <a:spcPts val="718"/>
              </a:lnSpc>
              <a:spcAft>
                <a:spcPct val="0"/>
              </a:spcAft>
              <a:buNone/>
              <a:defRPr lang="en-US" sz="8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4180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180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180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defTabSz="914180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2DAE7A6-6F19-47B2-B89D-CD61B23869C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F766D8E-9956-491D-AE26-1EE634C4678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1676EA1-68FF-42DA-947F-71011300E92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912813"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48E1C5F5-0763-4FA8-8F12-CB103AE6072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203684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0" tIns="49218" rIns="0" anchor="t">
            <a:no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74320" y="2081605"/>
            <a:ext cx="8337665" cy="754002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91357" tIns="45679" rIns="91357" bIns="45679" numCol="6">
            <a:spAutoFit/>
          </a:bodyPr>
          <a:lstStyle>
            <a:lvl1pPr algn="l" defTabSz="914180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1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4180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82788" algn="l" defTabSz="914180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427313" algn="l" defTabSz="914180" rtl="0" eaLnBrk="1" fontAlgn="base" hangingPunct="1">
              <a:lnSpc>
                <a:spcPts val="718"/>
              </a:lnSpc>
              <a:spcBef>
                <a:spcPts val="145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771836" algn="l" defTabSz="914180" rtl="0" eaLnBrk="1" fontAlgn="base" hangingPunct="1">
              <a:lnSpc>
                <a:spcPts val="718"/>
              </a:lnSpc>
              <a:spcBef>
                <a:spcPts val="145"/>
              </a:spcBef>
              <a:spcAft>
                <a:spcPct val="0"/>
              </a:spcAft>
              <a:buNone/>
              <a:defRPr lang="en-US" sz="800" b="0" kern="1200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4A67FB-AD28-4238-9945-6043378C9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D47BDB-1D42-421A-AC67-B4399F7DF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4D9AB-D620-45A4-911F-BCE2E1718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9C41AD22-C6C7-45C4-A5B5-A8BD1823BD14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14523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38"/>
          <p:cNvSpPr>
            <a:spLocks noChangeShapeType="1"/>
          </p:cNvSpPr>
          <p:nvPr userDrawn="1"/>
        </p:nvSpPr>
        <p:spPr bwMode="auto">
          <a:xfrm>
            <a:off x="300038" y="2017713"/>
            <a:ext cx="852011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101834" tIns="50917" rIns="101834" bIns="50917" anchor="ctr"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46364" y="2353235"/>
            <a:ext cx="8458200" cy="1461939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52C6F5-68D4-4568-BF5B-602D08EE740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51B07D-EB87-47FA-800A-760FD2507AA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C6718-3DA7-4AB1-A27A-E1DD1F384C4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9C03D729-AB9F-427C-B3FC-D3891B607A8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78192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BC17C6C-832B-40BE-8198-C0D5582E725B}"/>
              </a:ext>
            </a:extLst>
          </p:cNvPr>
          <p:cNvCxnSpPr/>
          <p:nvPr userDrawn="1"/>
        </p:nvCxnSpPr>
        <p:spPr>
          <a:xfrm>
            <a:off x="307975" y="2800350"/>
            <a:ext cx="8520113" cy="0"/>
          </a:xfrm>
          <a:prstGeom prst="line">
            <a:avLst/>
          </a:prstGeom>
          <a:ln w="317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7571" y="1048873"/>
            <a:ext cx="8520545" cy="1621715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7571" y="2969110"/>
            <a:ext cx="8520545" cy="26302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rgbClr val="000000"/>
                </a:solidFill>
              </a:defRPr>
            </a:lvl1pPr>
            <a:lvl2pPr marL="456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2D94FF7-6A72-4172-B34D-934F8185B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F2D309B-106D-472B-B4BB-5596BE08C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9A72007-4FF1-4A29-AEB4-88DD25422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4A335D5A-F475-41BB-956C-8B48BCBFC3D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720613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8"/>
          <p:cNvSpPr>
            <a:spLocks noChangeShapeType="1"/>
          </p:cNvSpPr>
          <p:nvPr userDrawn="1"/>
        </p:nvSpPr>
        <p:spPr bwMode="auto">
          <a:xfrm>
            <a:off x="301625" y="2019300"/>
            <a:ext cx="85201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387" tIns="45693" rIns="91387" bIns="45693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 marL="1768553" indent="-226410" algn="l" rtl="0" eaLnBrk="1" fontAlgn="base" hangingPunct="1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5514BC6-DF48-42F3-AE5D-B4FAE9F1A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6608AC7-74BC-422B-899D-C06F89C82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F35C862-1D61-4A75-94BF-33A4BF94A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F3ADE6FA-6887-4808-A24E-E4F6484129D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24421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93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8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79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7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6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5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5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4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8F88B-CE59-409E-BEA8-F41E9B1E6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69A64D-E158-496D-B20F-9FB6B250C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E9249-C802-4371-82EB-5A1B2BF55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792D7F4E-6FEE-48B7-9483-E0B9B29D6786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868220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952513"/>
            <a:ext cx="4222865" cy="41793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52513"/>
            <a:ext cx="4222865" cy="41793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DF8F88B-CE59-409E-BEA8-F41E9B1E6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B69A64D-E158-496D-B20F-9FB6B250C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33E9249-C802-4371-82EB-5A1B2BF55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2A01BA34-78B0-40EC-9F1D-8F044964E293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345328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641" y="208160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33" indent="0">
              <a:buNone/>
              <a:defRPr sz="2000" b="1"/>
            </a:lvl2pPr>
            <a:lvl3pPr marL="913865" indent="0">
              <a:buNone/>
              <a:defRPr sz="1800" b="1"/>
            </a:lvl3pPr>
            <a:lvl4pPr marL="1370799" indent="0">
              <a:buNone/>
              <a:defRPr sz="1600" b="1"/>
            </a:lvl4pPr>
            <a:lvl5pPr marL="1827731" indent="0">
              <a:buNone/>
              <a:defRPr sz="1600" b="1"/>
            </a:lvl5pPr>
            <a:lvl6pPr marL="2284665" indent="0">
              <a:buNone/>
              <a:defRPr sz="1600" b="1"/>
            </a:lvl6pPr>
            <a:lvl7pPr marL="2741596" indent="0">
              <a:buNone/>
              <a:defRPr sz="1600" b="1"/>
            </a:lvl7pPr>
            <a:lvl8pPr marL="3198530" indent="0">
              <a:buNone/>
              <a:defRPr sz="1600" b="1"/>
            </a:lvl8pPr>
            <a:lvl9pPr marL="365546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759337"/>
            <a:ext cx="4040188" cy="33725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208160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33" indent="0">
              <a:buNone/>
              <a:defRPr sz="2000" b="1"/>
            </a:lvl2pPr>
            <a:lvl3pPr marL="913865" indent="0">
              <a:buNone/>
              <a:defRPr sz="1800" b="1"/>
            </a:lvl3pPr>
            <a:lvl4pPr marL="1370799" indent="0">
              <a:buNone/>
              <a:defRPr sz="1600" b="1"/>
            </a:lvl4pPr>
            <a:lvl5pPr marL="1827731" indent="0">
              <a:buNone/>
              <a:defRPr sz="1600" b="1"/>
            </a:lvl5pPr>
            <a:lvl6pPr marL="2284665" indent="0">
              <a:buNone/>
              <a:defRPr sz="1600" b="1"/>
            </a:lvl6pPr>
            <a:lvl7pPr marL="2741596" indent="0">
              <a:buNone/>
              <a:defRPr sz="1600" b="1"/>
            </a:lvl7pPr>
            <a:lvl8pPr marL="3198530" indent="0">
              <a:buNone/>
              <a:defRPr sz="1600" b="1"/>
            </a:lvl8pPr>
            <a:lvl9pPr marL="365546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759337"/>
            <a:ext cx="4041775" cy="33725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DF8F88B-CE59-409E-BEA8-F41E9B1E6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B69A64D-E158-496D-B20F-9FB6B250C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33E9249-C802-4371-82EB-5A1B2BF55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574B0872-49C4-4705-8269-40AE7BE423E4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972949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DF8F88B-CE59-409E-BEA8-F41E9B1E6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B69A64D-E158-496D-B20F-9FB6B250C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33E9249-C802-4371-82EB-5A1B2BF55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F5F11828-7DE8-4AD6-A8ED-74D0785C4294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2204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637" y="208160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6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79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759337"/>
            <a:ext cx="4040188" cy="33725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208160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6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79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759337"/>
            <a:ext cx="4041775" cy="33725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3A3DD42-681A-4C12-AFCE-AD0872F10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BB53DF5-0D1B-497C-BCBB-26B9F11BC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812683C-482B-4E4B-A114-F45382A8A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8AE02-2546-4216-9D8A-63F3284D48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341222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8611F6-00EE-4DC2-8588-1D0E670BDE6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7975" y="6405563"/>
            <a:ext cx="1870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87" tIns="45693" rIns="91387" bIns="45693" anchor="ctr"/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6654B942-9758-4B08-8166-7F84C26FDCCF}" type="datetime1">
              <a:rPr lang="en-US" altLang="en-US" sz="1400" smtClean="0">
                <a:cs typeface="Arial" charset="0"/>
              </a:rPr>
              <a:pPr eaLnBrk="1" hangingPunct="1">
                <a:defRPr/>
              </a:pPr>
              <a:t>5/17/2022</a:t>
            </a:fld>
            <a:endParaRPr lang="en-US" altLang="en-US" sz="1400">
              <a:cs typeface="Arial" charset="0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7F68AFF-BD04-4A7B-8B96-9F2A77ECB729}"/>
              </a:ext>
            </a:extLst>
          </p:cNvPr>
          <p:cNvSpPr txBox="1">
            <a:spLocks/>
          </p:cNvSpPr>
          <p:nvPr userDrawn="1"/>
        </p:nvSpPr>
        <p:spPr bwMode="auto">
          <a:xfrm>
            <a:off x="6691313" y="6405563"/>
            <a:ext cx="2133600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87" tIns="45693" rIns="91387" bIns="45693" anchor="ctr"/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en-US" altLang="en-US" sz="1400">
              <a:cs typeface="Arial" charset="0"/>
            </a:endParaRPr>
          </a:p>
        </p:txBody>
      </p:sp>
      <p:sp>
        <p:nvSpPr>
          <p:cNvPr id="8" name="Line 38"/>
          <p:cNvSpPr>
            <a:spLocks noChangeShapeType="1"/>
          </p:cNvSpPr>
          <p:nvPr userDrawn="1"/>
        </p:nvSpPr>
        <p:spPr bwMode="auto">
          <a:xfrm>
            <a:off x="301625" y="2019300"/>
            <a:ext cx="85201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387" tIns="45693" rIns="91387" bIns="45693" anchor="ctr"/>
          <a:lstStyle/>
          <a:p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9258" y="992395"/>
            <a:ext cx="8520545" cy="9117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99258" y="2097741"/>
            <a:ext cx="8520545" cy="42277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C344C6FC-7D04-4B9A-BFB1-5646AA0BD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2A0D70F1-B15D-49FF-8A01-64803AEFE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67A73046-5728-485F-B9CA-6A25B9792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A415336D-AE11-4A06-ABFB-EC94ABC55EF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747303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1145689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5689"/>
            <a:ext cx="5111750" cy="500230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2355925"/>
            <a:ext cx="3008313" cy="3775934"/>
          </a:xfrm>
        </p:spPr>
        <p:txBody>
          <a:bodyPr/>
          <a:lstStyle>
            <a:lvl1pPr marL="0" indent="0">
              <a:buNone/>
              <a:defRPr sz="1400"/>
            </a:lvl1pPr>
            <a:lvl2pPr marL="456933" indent="0">
              <a:buNone/>
              <a:defRPr sz="1200"/>
            </a:lvl2pPr>
            <a:lvl3pPr marL="913865" indent="0">
              <a:buNone/>
              <a:defRPr sz="1000"/>
            </a:lvl3pPr>
            <a:lvl4pPr marL="1370799" indent="0">
              <a:buNone/>
              <a:defRPr sz="900"/>
            </a:lvl4pPr>
            <a:lvl5pPr marL="1827731" indent="0">
              <a:buNone/>
              <a:defRPr sz="900"/>
            </a:lvl5pPr>
            <a:lvl6pPr marL="2284665" indent="0">
              <a:buNone/>
              <a:defRPr sz="900"/>
            </a:lvl6pPr>
            <a:lvl7pPr marL="2741596" indent="0">
              <a:buNone/>
              <a:defRPr sz="900"/>
            </a:lvl7pPr>
            <a:lvl8pPr marL="3198530" indent="0">
              <a:buNone/>
              <a:defRPr sz="900"/>
            </a:lvl8pPr>
            <a:lvl9pPr marL="36554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DF8F88B-CE59-409E-BEA8-F41E9B1E6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B69A64D-E158-496D-B20F-9FB6B250C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33E9249-C802-4371-82EB-5A1B2BF55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B97C9707-DF32-4798-B72B-566C70B5F55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336744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08531"/>
            <a:ext cx="5486400" cy="3719456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6933" indent="0">
              <a:buNone/>
              <a:defRPr sz="2800"/>
            </a:lvl2pPr>
            <a:lvl3pPr marL="913865" indent="0">
              <a:buNone/>
              <a:defRPr sz="2400"/>
            </a:lvl3pPr>
            <a:lvl4pPr marL="1370799" indent="0">
              <a:buNone/>
              <a:defRPr sz="2000"/>
            </a:lvl4pPr>
            <a:lvl5pPr marL="1827731" indent="0">
              <a:buNone/>
              <a:defRPr sz="2000"/>
            </a:lvl5pPr>
            <a:lvl6pPr marL="2284665" indent="0">
              <a:buNone/>
              <a:defRPr sz="2000"/>
            </a:lvl6pPr>
            <a:lvl7pPr marL="2741596" indent="0">
              <a:buNone/>
              <a:defRPr sz="2000"/>
            </a:lvl7pPr>
            <a:lvl8pPr marL="3198530" indent="0">
              <a:buNone/>
              <a:defRPr sz="2000"/>
            </a:lvl8pPr>
            <a:lvl9pPr marL="365546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33" indent="0">
              <a:buNone/>
              <a:defRPr sz="1200"/>
            </a:lvl2pPr>
            <a:lvl3pPr marL="913865" indent="0">
              <a:buNone/>
              <a:defRPr sz="1000"/>
            </a:lvl3pPr>
            <a:lvl4pPr marL="1370799" indent="0">
              <a:buNone/>
              <a:defRPr sz="900"/>
            </a:lvl4pPr>
            <a:lvl5pPr marL="1827731" indent="0">
              <a:buNone/>
              <a:defRPr sz="900"/>
            </a:lvl5pPr>
            <a:lvl6pPr marL="2284665" indent="0">
              <a:buNone/>
              <a:defRPr sz="900"/>
            </a:lvl6pPr>
            <a:lvl7pPr marL="2741596" indent="0">
              <a:buNone/>
              <a:defRPr sz="900"/>
            </a:lvl7pPr>
            <a:lvl8pPr marL="3198530" indent="0">
              <a:buNone/>
              <a:defRPr sz="900"/>
            </a:lvl8pPr>
            <a:lvl9pPr marL="36554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DF8F88B-CE59-409E-BEA8-F41E9B1E6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B69A64D-E158-496D-B20F-9FB6B250C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33E9249-C802-4371-82EB-5A1B2BF55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8BE08BE6-F9E3-4914-9D8F-ADEF57C5456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640824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8F88B-CE59-409E-BEA8-F41E9B1E6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69A64D-E158-496D-B20F-9FB6B250C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E9249-C802-4371-82EB-5A1B2BF55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C78087A7-9375-42C1-BB0E-8861F3026EF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869972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73075"/>
            <a:ext cx="2057400" cy="50507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73075"/>
            <a:ext cx="6019800" cy="505071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8F88B-CE59-409E-BEA8-F41E9B1E6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69A64D-E158-496D-B20F-9FB6B250C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E9249-C802-4371-82EB-5A1B2BF55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4AF8C63C-11D4-47B1-B9F8-50963904569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491567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2081609"/>
            <a:ext cx="8337665" cy="254209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91346" tIns="45674" rIns="91346" bIns="45674" numCol="6">
            <a:spAutoFit/>
          </a:bodyPr>
          <a:lstStyle>
            <a:lvl1pPr algn="l" defTabSz="914073" rtl="0" fontAlgn="base">
              <a:lnSpc>
                <a:spcPts val="718"/>
              </a:lnSpc>
              <a:spcAft>
                <a:spcPct val="0"/>
              </a:spcAft>
              <a:buNone/>
              <a:defRPr lang="en-US" sz="8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4073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073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073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defTabSz="914073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8F88B-CE59-409E-BEA8-F41E9B1E6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69A64D-E158-496D-B20F-9FB6B250C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E9249-C802-4371-82EB-5A1B2BF55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5794DB9A-72DA-4A86-9462-F68EB8D6FA1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00509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0" tIns="0" anchor="t">
            <a:no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74320" y="2081605"/>
            <a:ext cx="8337665" cy="754002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91346" tIns="45674" rIns="91346" bIns="45674" numCol="6">
            <a:spAutoFit/>
          </a:bodyPr>
          <a:lstStyle>
            <a:lvl1pPr algn="l" defTabSz="914073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1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4073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82661" algn="l" defTabSz="914073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427146" algn="l" defTabSz="914073" rtl="0" eaLnBrk="1" fontAlgn="base" hangingPunct="1">
              <a:lnSpc>
                <a:spcPts val="718"/>
              </a:lnSpc>
              <a:spcBef>
                <a:spcPts val="145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771629" algn="l" defTabSz="914073" rtl="0" eaLnBrk="1" fontAlgn="base" hangingPunct="1">
              <a:lnSpc>
                <a:spcPts val="718"/>
              </a:lnSpc>
              <a:spcBef>
                <a:spcPts val="145"/>
              </a:spcBef>
              <a:spcAft>
                <a:spcPct val="0"/>
              </a:spcAft>
              <a:buNone/>
              <a:defRPr lang="en-US" sz="800" b="0" kern="1200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8F88B-CE59-409E-BEA8-F41E9B1E6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69A64D-E158-496D-B20F-9FB6B250C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E9249-C802-4371-82EB-5A1B2BF55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26C04030-BF09-4210-B56E-A130EB5B3AE4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215277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38"/>
          <p:cNvSpPr>
            <a:spLocks noChangeShapeType="1"/>
          </p:cNvSpPr>
          <p:nvPr userDrawn="1"/>
        </p:nvSpPr>
        <p:spPr bwMode="auto">
          <a:xfrm>
            <a:off x="300038" y="2017713"/>
            <a:ext cx="852011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101822" tIns="50911" rIns="101822" bIns="50911" anchor="ctr"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46364" y="2353235"/>
            <a:ext cx="8458200" cy="1461939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533F4-C54D-4AC0-948E-143A4A59057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8F2FF4-3409-4E0B-BF1F-C24357E0A51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45DD0-11CC-4061-A82A-8B26597ECF8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FD751783-F531-48AC-A231-BBA6A9692B2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365976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922A6EA-8571-42E2-B794-B97997936D88}"/>
              </a:ext>
            </a:extLst>
          </p:cNvPr>
          <p:cNvCxnSpPr/>
          <p:nvPr userDrawn="1"/>
        </p:nvCxnSpPr>
        <p:spPr>
          <a:xfrm>
            <a:off x="307975" y="2800350"/>
            <a:ext cx="8520113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12">
            <a:extLst>
              <a:ext uri="{FF2B5EF4-FFF2-40B4-BE49-F238E27FC236}">
                <a16:creationId xmlns:a16="http://schemas.microsoft.com/office/drawing/2014/main" id="{E87F1557-C10E-4684-ACA8-4751EFA317F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00038" y="5865813"/>
            <a:ext cx="85201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1500" b="1">
                <a:solidFill>
                  <a:srgbClr val="000000"/>
                </a:solidFill>
                <a:cs typeface="Arial" charset="0"/>
              </a:rPr>
              <a:t>THIS PRELIMINARY WORK OF GAO IS SUBJECT TO REVISION AND SHOULD NOT BE REPRODUCED OR DISTRIBUTED. SOME GRAPHICS MAY BE ENTITLED TO COPYRIGHT.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1548E9-ED7A-4BEB-9AF1-060CB0427A52}"/>
              </a:ext>
            </a:extLst>
          </p:cNvPr>
          <p:cNvCxnSpPr/>
          <p:nvPr userDrawn="1"/>
        </p:nvCxnSpPr>
        <p:spPr>
          <a:xfrm>
            <a:off x="300038" y="5792788"/>
            <a:ext cx="8520112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7571" y="1048873"/>
            <a:ext cx="8520545" cy="1621715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7571" y="2969110"/>
            <a:ext cx="8520545" cy="26302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45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5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1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12B9287-5222-48E2-9FDC-905E9D178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9A96E24-2695-4C42-A0DE-ECAFA6902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7CB450E-7BD2-47C2-BF28-073E33F71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E33B2483-0E17-4667-B8BA-BB161A7CAFA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086260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8"/>
          <p:cNvSpPr>
            <a:spLocks noChangeShapeType="1"/>
          </p:cNvSpPr>
          <p:nvPr userDrawn="1"/>
        </p:nvSpPr>
        <p:spPr bwMode="auto">
          <a:xfrm>
            <a:off x="301625" y="2019300"/>
            <a:ext cx="85201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376" tIns="45688" rIns="91376" bIns="45688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 marL="1768346" indent="-226384" algn="l" rtl="0" eaLnBrk="1" fontAlgn="base" hangingPunct="1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509464A-DC09-4CD2-A070-0D3AC4687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E51A6BA-C448-47FC-86F1-49DFDDF50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4971206-DF4E-4370-BF7B-F4661EF2E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B2070513-5A3E-4531-A8B9-F602E2327E9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9982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3A3DD42-681A-4C12-AFCE-AD0872F10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BB53DF5-0D1B-497C-BCBB-26B9F11BC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812683C-482B-4E4B-A114-F45382A8A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53BF2-B020-4688-8654-579F67ECE3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246854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6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5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3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2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1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0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E9E2E-FBA3-4F9D-ADCD-7ADE60EA1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2C73D2-9207-41E4-8550-BF0486659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E2EFD1-4BDC-45CA-A5FE-BD3E713A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D1466640-AF3C-4731-8E41-4BC0974E46A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978232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952513"/>
            <a:ext cx="4222865" cy="41793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52513"/>
            <a:ext cx="4222865" cy="41793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C7E9E2E-FBA3-4F9D-ADCD-7ADE60EA1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52C73D2-9207-41E4-8550-BF0486659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4E2EFD1-4BDC-45CA-A5FE-BD3E713A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EAA6B188-6834-405E-AF2B-B1AB407C19E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668888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641" y="208160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80" indent="0">
              <a:buNone/>
              <a:defRPr sz="2000" b="1"/>
            </a:lvl2pPr>
            <a:lvl3pPr marL="913758" indent="0">
              <a:buNone/>
              <a:defRPr sz="1800" b="1"/>
            </a:lvl3pPr>
            <a:lvl4pPr marL="1370639" indent="0">
              <a:buNone/>
              <a:defRPr sz="1600" b="1"/>
            </a:lvl4pPr>
            <a:lvl5pPr marL="1827517" indent="0">
              <a:buNone/>
              <a:defRPr sz="1600" b="1"/>
            </a:lvl5pPr>
            <a:lvl6pPr marL="2284398" indent="0">
              <a:buNone/>
              <a:defRPr sz="1600" b="1"/>
            </a:lvl6pPr>
            <a:lvl7pPr marL="2741275" indent="0">
              <a:buNone/>
              <a:defRPr sz="1600" b="1"/>
            </a:lvl7pPr>
            <a:lvl8pPr marL="3198156" indent="0">
              <a:buNone/>
              <a:defRPr sz="1600" b="1"/>
            </a:lvl8pPr>
            <a:lvl9pPr marL="365503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759337"/>
            <a:ext cx="4040188" cy="33725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208160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80" indent="0">
              <a:buNone/>
              <a:defRPr sz="2000" b="1"/>
            </a:lvl2pPr>
            <a:lvl3pPr marL="913758" indent="0">
              <a:buNone/>
              <a:defRPr sz="1800" b="1"/>
            </a:lvl3pPr>
            <a:lvl4pPr marL="1370639" indent="0">
              <a:buNone/>
              <a:defRPr sz="1600" b="1"/>
            </a:lvl4pPr>
            <a:lvl5pPr marL="1827517" indent="0">
              <a:buNone/>
              <a:defRPr sz="1600" b="1"/>
            </a:lvl5pPr>
            <a:lvl6pPr marL="2284398" indent="0">
              <a:buNone/>
              <a:defRPr sz="1600" b="1"/>
            </a:lvl6pPr>
            <a:lvl7pPr marL="2741275" indent="0">
              <a:buNone/>
              <a:defRPr sz="1600" b="1"/>
            </a:lvl7pPr>
            <a:lvl8pPr marL="3198156" indent="0">
              <a:buNone/>
              <a:defRPr sz="1600" b="1"/>
            </a:lvl8pPr>
            <a:lvl9pPr marL="365503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759337"/>
            <a:ext cx="4041775" cy="33725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C7E9E2E-FBA3-4F9D-ADCD-7ADE60EA1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52C73D2-9207-41E4-8550-BF0486659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4E2EFD1-4BDC-45CA-A5FE-BD3E713A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19975291-5A40-402D-84CD-BF2947FA6CE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453277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C7E9E2E-FBA3-4F9D-ADCD-7ADE60EA1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52C73D2-9207-41E4-8550-BF0486659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4E2EFD1-4BDC-45CA-A5FE-BD3E713A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C0F4330A-D867-4FFF-9126-5DD1EDE4AEC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703619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40B610-73A9-40FE-A038-08A5A2165DA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7975" y="6405563"/>
            <a:ext cx="1870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76" tIns="45688" rIns="91376" bIns="45688" anchor="ctr"/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27A5FFC-A7DF-475F-8139-05686607FE4E}" type="datetime1">
              <a:rPr lang="en-US" altLang="en-US" sz="1400" smtClean="0">
                <a:cs typeface="Arial" charset="0"/>
              </a:rPr>
              <a:pPr eaLnBrk="1" hangingPunct="1">
                <a:defRPr/>
              </a:pPr>
              <a:t>5/17/2022</a:t>
            </a:fld>
            <a:endParaRPr lang="en-US" altLang="en-US" sz="1400">
              <a:cs typeface="Arial" charset="0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F935E73-9155-4A60-8D3C-D84944607197}"/>
              </a:ext>
            </a:extLst>
          </p:cNvPr>
          <p:cNvSpPr txBox="1">
            <a:spLocks/>
          </p:cNvSpPr>
          <p:nvPr userDrawn="1"/>
        </p:nvSpPr>
        <p:spPr bwMode="auto">
          <a:xfrm>
            <a:off x="6691313" y="6405563"/>
            <a:ext cx="2133600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76" tIns="45688" rIns="91376" bIns="45688" anchor="ctr"/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en-US" altLang="en-US" sz="1400">
              <a:cs typeface="Arial" charset="0"/>
            </a:endParaRPr>
          </a:p>
        </p:txBody>
      </p:sp>
      <p:sp>
        <p:nvSpPr>
          <p:cNvPr id="8" name="Line 38"/>
          <p:cNvSpPr>
            <a:spLocks noChangeShapeType="1"/>
          </p:cNvSpPr>
          <p:nvPr userDrawn="1"/>
        </p:nvSpPr>
        <p:spPr bwMode="auto">
          <a:xfrm>
            <a:off x="301625" y="2019300"/>
            <a:ext cx="85201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376" tIns="45688" rIns="91376" bIns="45688" anchor="ctr"/>
          <a:lstStyle/>
          <a:p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9258" y="992395"/>
            <a:ext cx="8520545" cy="9117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99258" y="2097741"/>
            <a:ext cx="8520545" cy="42277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AF36E0B3-70A6-4F12-97FB-4426510E6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E98A5220-8D8F-499B-9DC1-CE9057D83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13FD8D2F-D9DA-4BE3-8B25-A6A7BFA0A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49305AF8-C7E1-4BA2-B72E-5EE4F593089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317973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1145689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473" y="1145689"/>
            <a:ext cx="5111750" cy="500230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2355925"/>
            <a:ext cx="3008313" cy="3775934"/>
          </a:xfrm>
        </p:spPr>
        <p:txBody>
          <a:bodyPr/>
          <a:lstStyle>
            <a:lvl1pPr marL="0" indent="0">
              <a:buNone/>
              <a:defRPr sz="1400"/>
            </a:lvl1pPr>
            <a:lvl2pPr marL="456880" indent="0">
              <a:buNone/>
              <a:defRPr sz="1200"/>
            </a:lvl2pPr>
            <a:lvl3pPr marL="913758" indent="0">
              <a:buNone/>
              <a:defRPr sz="1000"/>
            </a:lvl3pPr>
            <a:lvl4pPr marL="1370639" indent="0">
              <a:buNone/>
              <a:defRPr sz="900"/>
            </a:lvl4pPr>
            <a:lvl5pPr marL="1827517" indent="0">
              <a:buNone/>
              <a:defRPr sz="900"/>
            </a:lvl5pPr>
            <a:lvl6pPr marL="2284398" indent="0">
              <a:buNone/>
              <a:defRPr sz="900"/>
            </a:lvl6pPr>
            <a:lvl7pPr marL="2741275" indent="0">
              <a:buNone/>
              <a:defRPr sz="900"/>
            </a:lvl7pPr>
            <a:lvl8pPr marL="3198156" indent="0">
              <a:buNone/>
              <a:defRPr sz="900"/>
            </a:lvl8pPr>
            <a:lvl9pPr marL="365503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C7E9E2E-FBA3-4F9D-ADCD-7ADE60EA1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52C73D2-9207-41E4-8550-BF0486659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4E2EFD1-4BDC-45CA-A5FE-BD3E713A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5FEA2239-C924-488F-9AED-CB827D8EC44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299171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08531"/>
            <a:ext cx="5486400" cy="3719456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6880" indent="0">
              <a:buNone/>
              <a:defRPr sz="2800"/>
            </a:lvl2pPr>
            <a:lvl3pPr marL="913758" indent="0">
              <a:buNone/>
              <a:defRPr sz="2400"/>
            </a:lvl3pPr>
            <a:lvl4pPr marL="1370639" indent="0">
              <a:buNone/>
              <a:defRPr sz="2000"/>
            </a:lvl4pPr>
            <a:lvl5pPr marL="1827517" indent="0">
              <a:buNone/>
              <a:defRPr sz="2000"/>
            </a:lvl5pPr>
            <a:lvl6pPr marL="2284398" indent="0">
              <a:buNone/>
              <a:defRPr sz="2000"/>
            </a:lvl6pPr>
            <a:lvl7pPr marL="2741275" indent="0">
              <a:buNone/>
              <a:defRPr sz="2000"/>
            </a:lvl7pPr>
            <a:lvl8pPr marL="3198156" indent="0">
              <a:buNone/>
              <a:defRPr sz="2000"/>
            </a:lvl8pPr>
            <a:lvl9pPr marL="3655033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880" indent="0">
              <a:buNone/>
              <a:defRPr sz="1200"/>
            </a:lvl2pPr>
            <a:lvl3pPr marL="913758" indent="0">
              <a:buNone/>
              <a:defRPr sz="1000"/>
            </a:lvl3pPr>
            <a:lvl4pPr marL="1370639" indent="0">
              <a:buNone/>
              <a:defRPr sz="900"/>
            </a:lvl4pPr>
            <a:lvl5pPr marL="1827517" indent="0">
              <a:buNone/>
              <a:defRPr sz="900"/>
            </a:lvl5pPr>
            <a:lvl6pPr marL="2284398" indent="0">
              <a:buNone/>
              <a:defRPr sz="900"/>
            </a:lvl6pPr>
            <a:lvl7pPr marL="2741275" indent="0">
              <a:buNone/>
              <a:defRPr sz="900"/>
            </a:lvl7pPr>
            <a:lvl8pPr marL="3198156" indent="0">
              <a:buNone/>
              <a:defRPr sz="900"/>
            </a:lvl8pPr>
            <a:lvl9pPr marL="365503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C7E9E2E-FBA3-4F9D-ADCD-7ADE60EA1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52C73D2-9207-41E4-8550-BF0486659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4E2EFD1-4BDC-45CA-A5FE-BD3E713A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F30D2D0D-25F5-4A1E-ABE2-DB7688D12FC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31308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E9E2E-FBA3-4F9D-ADCD-7ADE60EA1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2C73D2-9207-41E4-8550-BF0486659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E2EFD1-4BDC-45CA-A5FE-BD3E713A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C8D60D3B-F4A7-4868-BEFA-C2273A99EA79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77969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73075"/>
            <a:ext cx="2057400" cy="50507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73075"/>
            <a:ext cx="6019800" cy="505071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E9E2E-FBA3-4F9D-ADCD-7ADE60EA1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2C73D2-9207-41E4-8550-BF0486659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E2EFD1-4BDC-45CA-A5FE-BD3E713A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2EC6C9A1-22E2-4661-98A0-A57CEB1F5D0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897757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2081610"/>
            <a:ext cx="8337665" cy="254209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91336" tIns="45669" rIns="91336" bIns="45669" numCol="6">
            <a:spAutoFit/>
          </a:bodyPr>
          <a:lstStyle>
            <a:lvl1pPr algn="l" defTabSz="913966" rtl="0" fontAlgn="base">
              <a:lnSpc>
                <a:spcPts val="718"/>
              </a:lnSpc>
              <a:spcAft>
                <a:spcPct val="0"/>
              </a:spcAft>
              <a:buNone/>
              <a:defRPr lang="en-US" sz="800" b="1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3966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3966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3966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defTabSz="913966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E9E2E-FBA3-4F9D-ADCD-7ADE60EA1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2C73D2-9207-41E4-8550-BF0486659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E2EFD1-4BDC-45CA-A5FE-BD3E713A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13002E06-6E63-4861-A0D9-1B84CAA2ED3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7235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A626C2-BF8A-4F0A-8C2B-DEAA4A913812}"/>
              </a:ext>
            </a:extLst>
          </p:cNvPr>
          <p:cNvSpPr txBox="1">
            <a:spLocks/>
          </p:cNvSpPr>
          <p:nvPr/>
        </p:nvSpPr>
        <p:spPr bwMode="auto">
          <a:xfrm>
            <a:off x="307975" y="6405563"/>
            <a:ext cx="1870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 anchor="ctr"/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5D3C8DF6-91E9-42B4-9371-70BD0505A7D5}" type="datetime1">
              <a:rPr lang="en-US" altLang="en-US" sz="1400" smtClean="0">
                <a:cs typeface="Arial" charset="0"/>
              </a:rPr>
              <a:pPr eaLnBrk="1" hangingPunct="1">
                <a:defRPr/>
              </a:pPr>
              <a:t>5/17/2022</a:t>
            </a:fld>
            <a:endParaRPr lang="en-US" altLang="en-US" sz="1400">
              <a:cs typeface="Arial" charset="0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9F52DFC-EC80-4F3D-A6DA-624E3D46C08E}"/>
              </a:ext>
            </a:extLst>
          </p:cNvPr>
          <p:cNvSpPr txBox="1">
            <a:spLocks/>
          </p:cNvSpPr>
          <p:nvPr/>
        </p:nvSpPr>
        <p:spPr bwMode="auto">
          <a:xfrm>
            <a:off x="6691313" y="6405563"/>
            <a:ext cx="2133600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 anchor="ctr"/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en-US" altLang="en-US" sz="1400">
              <a:cs typeface="Arial" charset="0"/>
            </a:endParaRPr>
          </a:p>
        </p:txBody>
      </p:sp>
      <p:sp>
        <p:nvSpPr>
          <p:cNvPr id="8" name="Line 38"/>
          <p:cNvSpPr>
            <a:spLocks noChangeShapeType="1"/>
          </p:cNvSpPr>
          <p:nvPr/>
        </p:nvSpPr>
        <p:spPr bwMode="auto">
          <a:xfrm>
            <a:off x="301625" y="2019300"/>
            <a:ext cx="85201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29" tIns="45714" rIns="91429" bIns="45714" anchor="ctr"/>
          <a:lstStyle/>
          <a:p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9258" y="992393"/>
            <a:ext cx="8520545" cy="9117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99258" y="2097741"/>
            <a:ext cx="8520545" cy="42277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90B47E6C-7C34-4835-908C-FBE3963B8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A69E3271-00A2-4F42-89D0-39DAAA37A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1692B96F-DB19-464B-A1B1-486DAEEE7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516D1-6A68-47CC-94E7-4355A5F0F6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899914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0" tIns="0" anchor="t">
            <a:no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74320" y="2081605"/>
            <a:ext cx="8337665" cy="754002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91336" tIns="45669" rIns="91336" bIns="45669" numCol="6">
            <a:spAutoFit/>
          </a:bodyPr>
          <a:lstStyle>
            <a:lvl1pPr algn="l" defTabSz="913966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3966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82535" algn="l" defTabSz="913966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426979" algn="l" defTabSz="913966" rtl="0" eaLnBrk="1" fontAlgn="base" hangingPunct="1">
              <a:lnSpc>
                <a:spcPts val="718"/>
              </a:lnSpc>
              <a:spcBef>
                <a:spcPts val="145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771422" algn="l" defTabSz="913966" rtl="0" eaLnBrk="1" fontAlgn="base" hangingPunct="1">
              <a:lnSpc>
                <a:spcPts val="718"/>
              </a:lnSpc>
              <a:spcBef>
                <a:spcPts val="145"/>
              </a:spcBef>
              <a:spcAft>
                <a:spcPct val="0"/>
              </a:spcAft>
              <a:buNone/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E9E2E-FBA3-4F9D-ADCD-7ADE60EA1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2C73D2-9207-41E4-8550-BF0486659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E2EFD1-4BDC-45CA-A5FE-BD3E713A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35B2EF41-5C9F-43DE-9647-1366339922E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843247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38"/>
          <p:cNvSpPr>
            <a:spLocks noChangeShapeType="1"/>
          </p:cNvSpPr>
          <p:nvPr userDrawn="1"/>
        </p:nvSpPr>
        <p:spPr bwMode="auto">
          <a:xfrm>
            <a:off x="300038" y="2017713"/>
            <a:ext cx="85201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101810" tIns="50905" rIns="101810" bIns="50905" anchor="ctr"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46364" y="2353235"/>
            <a:ext cx="8458200" cy="1461939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868AE8-661C-4EF1-8193-F93C0E04BA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0A84F1-E997-41A8-A56C-96D0967D544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E7AF95-C6A5-40F8-AFC9-3F5F9FAEA04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DAE2D9EF-1D94-422E-83E3-C8BF66ABA656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343398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8746611-6D3E-4655-BA85-1645B5BAE6B6}"/>
              </a:ext>
            </a:extLst>
          </p:cNvPr>
          <p:cNvCxnSpPr/>
          <p:nvPr userDrawn="1"/>
        </p:nvCxnSpPr>
        <p:spPr>
          <a:xfrm>
            <a:off x="307975" y="2800350"/>
            <a:ext cx="8520113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7571" y="1048873"/>
            <a:ext cx="8520545" cy="1621715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7571" y="2969110"/>
            <a:ext cx="8520545" cy="26302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4568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4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432C7D5-D7F3-4F6C-BF2D-0963C3F72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FB6285D-9CE2-46C4-8F21-28A247D6F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888089F-FE12-4F90-A8C4-64F24714A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02E64AD3-773D-40B9-8E41-02A45A4F07D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751979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8"/>
          <p:cNvSpPr>
            <a:spLocks noChangeShapeType="1"/>
          </p:cNvSpPr>
          <p:nvPr userDrawn="1"/>
        </p:nvSpPr>
        <p:spPr bwMode="auto">
          <a:xfrm>
            <a:off x="301625" y="2019300"/>
            <a:ext cx="85201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365" tIns="45683" rIns="91365" bIns="45683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 marL="1768139" indent="-226357" algn="l" rtl="0" eaLnBrk="1" fontAlgn="base" hangingPunct="1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6089FA0-A818-415E-BEF5-BAC8BC6CB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CB8DE90-353B-4E45-8EE1-CC7CB5C24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26BD85-54FB-4354-8343-FF10F0380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CB1A8F60-0D26-41F4-A450-D1843EA5469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99529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2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6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4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3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95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77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6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114BF-07CA-4381-86E0-4A345D130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A0CB5-D1A2-49FA-8F2D-40277E4A5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E3011-4F9C-403B-A25A-04B9FDEB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C3462F2A-D345-4ADA-92DE-9582684FECB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492532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952513"/>
            <a:ext cx="4222865" cy="41793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52513"/>
            <a:ext cx="4222865" cy="41793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FB114BF-07CA-4381-86E0-4A345D130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DDA0CB5-D1A2-49FA-8F2D-40277E4A5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14E3011-4F9C-403B-A25A-04B9FDEB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F390EDD0-D9DD-4D8E-B207-EC50BA331FA3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566396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641" y="208160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27" indent="0">
              <a:buNone/>
              <a:defRPr sz="2000" b="1"/>
            </a:lvl2pPr>
            <a:lvl3pPr marL="913651" indent="0">
              <a:buNone/>
              <a:defRPr sz="1800" b="1"/>
            </a:lvl3pPr>
            <a:lvl4pPr marL="1370479" indent="0">
              <a:buNone/>
              <a:defRPr sz="1600" b="1"/>
            </a:lvl4pPr>
            <a:lvl5pPr marL="1827303" indent="0">
              <a:buNone/>
              <a:defRPr sz="1600" b="1"/>
            </a:lvl5pPr>
            <a:lvl6pPr marL="2284131" indent="0">
              <a:buNone/>
              <a:defRPr sz="1600" b="1"/>
            </a:lvl6pPr>
            <a:lvl7pPr marL="2740955" indent="0">
              <a:buNone/>
              <a:defRPr sz="1600" b="1"/>
            </a:lvl7pPr>
            <a:lvl8pPr marL="3197782" indent="0">
              <a:buNone/>
              <a:defRPr sz="1600" b="1"/>
            </a:lvl8pPr>
            <a:lvl9pPr marL="36546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759337"/>
            <a:ext cx="4040188" cy="33725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208160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27" indent="0">
              <a:buNone/>
              <a:defRPr sz="2000" b="1"/>
            </a:lvl2pPr>
            <a:lvl3pPr marL="913651" indent="0">
              <a:buNone/>
              <a:defRPr sz="1800" b="1"/>
            </a:lvl3pPr>
            <a:lvl4pPr marL="1370479" indent="0">
              <a:buNone/>
              <a:defRPr sz="1600" b="1"/>
            </a:lvl4pPr>
            <a:lvl5pPr marL="1827303" indent="0">
              <a:buNone/>
              <a:defRPr sz="1600" b="1"/>
            </a:lvl5pPr>
            <a:lvl6pPr marL="2284131" indent="0">
              <a:buNone/>
              <a:defRPr sz="1600" b="1"/>
            </a:lvl6pPr>
            <a:lvl7pPr marL="2740955" indent="0">
              <a:buNone/>
              <a:defRPr sz="1600" b="1"/>
            </a:lvl7pPr>
            <a:lvl8pPr marL="3197782" indent="0">
              <a:buNone/>
              <a:defRPr sz="1600" b="1"/>
            </a:lvl8pPr>
            <a:lvl9pPr marL="365460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759337"/>
            <a:ext cx="4041775" cy="33725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FB114BF-07CA-4381-86E0-4A345D130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DA0CB5-D1A2-49FA-8F2D-40277E4A5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14E3011-4F9C-403B-A25A-04B9FDEB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861B7F01-4641-4B87-A83F-63A15E8FC6C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418441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FB114BF-07CA-4381-86E0-4A345D130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DDA0CB5-D1A2-49FA-8F2D-40277E4A5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14E3011-4F9C-403B-A25A-04B9FDEB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C6711EC4-9919-48DE-AFBF-325FE85D170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408285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0A3624-74D8-4FFF-AF62-955B38F298E2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7975" y="6405563"/>
            <a:ext cx="1870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65" tIns="45683" rIns="91365" bIns="45683" anchor="ctr"/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ECE66191-E6C1-4E39-9F5F-869D5B141A71}" type="datetime1">
              <a:rPr lang="en-US" altLang="en-US" sz="1400" smtClean="0">
                <a:cs typeface="Arial" charset="0"/>
              </a:rPr>
              <a:pPr eaLnBrk="1" hangingPunct="1">
                <a:defRPr/>
              </a:pPr>
              <a:t>5/17/2022</a:t>
            </a:fld>
            <a:endParaRPr lang="en-US" altLang="en-US" sz="1400">
              <a:cs typeface="Arial" charset="0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3082862-C4A6-446A-BB89-6309AA996EDB}"/>
              </a:ext>
            </a:extLst>
          </p:cNvPr>
          <p:cNvSpPr txBox="1">
            <a:spLocks/>
          </p:cNvSpPr>
          <p:nvPr userDrawn="1"/>
        </p:nvSpPr>
        <p:spPr bwMode="auto">
          <a:xfrm>
            <a:off x="6691313" y="6405563"/>
            <a:ext cx="2133600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65" tIns="45683" rIns="91365" bIns="45683" anchor="ctr"/>
          <a:lstStyle>
            <a:lvl1pPr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81CA3DBA-7318-4E1E-8C08-B418F9B57D91}" type="slidenum">
              <a:rPr lang="en-US" altLang="en-US" sz="1400" smtClean="0"/>
              <a:pPr algn="r" eaLnBrk="1" hangingPunct="1">
                <a:defRPr/>
              </a:pPr>
              <a:t>‹#›</a:t>
            </a:fld>
            <a:endParaRPr lang="en-US" altLang="en-US" sz="1400"/>
          </a:p>
        </p:txBody>
      </p:sp>
      <p:sp>
        <p:nvSpPr>
          <p:cNvPr id="8" name="Line 38"/>
          <p:cNvSpPr>
            <a:spLocks noChangeShapeType="1"/>
          </p:cNvSpPr>
          <p:nvPr userDrawn="1"/>
        </p:nvSpPr>
        <p:spPr bwMode="auto">
          <a:xfrm>
            <a:off x="301625" y="2019300"/>
            <a:ext cx="85201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365" tIns="45683" rIns="91365" bIns="45683" anchor="ctr"/>
          <a:lstStyle/>
          <a:p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9258" y="992395"/>
            <a:ext cx="8520545" cy="9117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99258" y="2097741"/>
            <a:ext cx="8520545" cy="42277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91DBC57B-21FB-4799-B367-4CAC88EBE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96037599-E28F-4912-90B5-0010E3F56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4FF51499-EAD5-4650-ACCE-4C3438E5F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50DCC960-A35A-4879-B3D9-9C2F9BABD31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438694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1145689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5689"/>
            <a:ext cx="5111750" cy="500230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2355925"/>
            <a:ext cx="3008313" cy="3775934"/>
          </a:xfrm>
        </p:spPr>
        <p:txBody>
          <a:bodyPr/>
          <a:lstStyle>
            <a:lvl1pPr marL="0" indent="0">
              <a:buNone/>
              <a:defRPr sz="1400"/>
            </a:lvl1pPr>
            <a:lvl2pPr marL="456827" indent="0">
              <a:buNone/>
              <a:defRPr sz="1200"/>
            </a:lvl2pPr>
            <a:lvl3pPr marL="913651" indent="0">
              <a:buNone/>
              <a:defRPr sz="1000"/>
            </a:lvl3pPr>
            <a:lvl4pPr marL="1370479" indent="0">
              <a:buNone/>
              <a:defRPr sz="900"/>
            </a:lvl4pPr>
            <a:lvl5pPr marL="1827303" indent="0">
              <a:buNone/>
              <a:defRPr sz="900"/>
            </a:lvl5pPr>
            <a:lvl6pPr marL="2284131" indent="0">
              <a:buNone/>
              <a:defRPr sz="900"/>
            </a:lvl6pPr>
            <a:lvl7pPr marL="2740955" indent="0">
              <a:buNone/>
              <a:defRPr sz="900"/>
            </a:lvl7pPr>
            <a:lvl8pPr marL="3197782" indent="0">
              <a:buNone/>
              <a:defRPr sz="900"/>
            </a:lvl8pPr>
            <a:lvl9pPr marL="365460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FB114BF-07CA-4381-86E0-4A345D130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DDA0CB5-D1A2-49FA-8F2D-40277E4A5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14E3011-4F9C-403B-A25A-04B9FDEB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E30A1622-8CC5-4DE9-8231-CABB8D33929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814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145689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5689"/>
            <a:ext cx="5111750" cy="500230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355925"/>
            <a:ext cx="3008313" cy="3775934"/>
          </a:xfrm>
        </p:spPr>
        <p:txBody>
          <a:bodyPr/>
          <a:lstStyle>
            <a:lvl1pPr marL="0" indent="0">
              <a:buNone/>
              <a:defRPr sz="1400"/>
            </a:lvl1pPr>
            <a:lvl2pPr marL="457146" indent="0">
              <a:buNone/>
              <a:defRPr sz="1200"/>
            </a:lvl2pPr>
            <a:lvl3pPr marL="914293" indent="0">
              <a:buNone/>
              <a:defRPr sz="1000"/>
            </a:lvl3pPr>
            <a:lvl4pPr marL="1371440" indent="0">
              <a:buNone/>
              <a:defRPr sz="900"/>
            </a:lvl4pPr>
            <a:lvl5pPr marL="1828586" indent="0">
              <a:buNone/>
              <a:defRPr sz="900"/>
            </a:lvl5pPr>
            <a:lvl6pPr marL="2285733" indent="0">
              <a:buNone/>
              <a:defRPr sz="900"/>
            </a:lvl6pPr>
            <a:lvl7pPr marL="2742879" indent="0">
              <a:buNone/>
              <a:defRPr sz="900"/>
            </a:lvl7pPr>
            <a:lvl8pPr marL="3200026" indent="0">
              <a:buNone/>
              <a:defRPr sz="900"/>
            </a:lvl8pPr>
            <a:lvl9pPr marL="365717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3A3DD42-681A-4C12-AFCE-AD0872F10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BB53DF5-0D1B-497C-BCBB-26B9F11BC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812683C-482B-4E4B-A114-F45382A8A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F1B04-E65F-4BC9-908E-538B142D4B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511988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08531"/>
            <a:ext cx="5486400" cy="3719456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6827" indent="0">
              <a:buNone/>
              <a:defRPr sz="2800"/>
            </a:lvl2pPr>
            <a:lvl3pPr marL="913651" indent="0">
              <a:buNone/>
              <a:defRPr sz="2400"/>
            </a:lvl3pPr>
            <a:lvl4pPr marL="1370479" indent="0">
              <a:buNone/>
              <a:defRPr sz="2000"/>
            </a:lvl4pPr>
            <a:lvl5pPr marL="1827303" indent="0">
              <a:buNone/>
              <a:defRPr sz="2000"/>
            </a:lvl5pPr>
            <a:lvl6pPr marL="2284131" indent="0">
              <a:buNone/>
              <a:defRPr sz="2000"/>
            </a:lvl6pPr>
            <a:lvl7pPr marL="2740955" indent="0">
              <a:buNone/>
              <a:defRPr sz="2000"/>
            </a:lvl7pPr>
            <a:lvl8pPr marL="3197782" indent="0">
              <a:buNone/>
              <a:defRPr sz="2000"/>
            </a:lvl8pPr>
            <a:lvl9pPr marL="3654606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827" indent="0">
              <a:buNone/>
              <a:defRPr sz="1200"/>
            </a:lvl2pPr>
            <a:lvl3pPr marL="913651" indent="0">
              <a:buNone/>
              <a:defRPr sz="1000"/>
            </a:lvl3pPr>
            <a:lvl4pPr marL="1370479" indent="0">
              <a:buNone/>
              <a:defRPr sz="900"/>
            </a:lvl4pPr>
            <a:lvl5pPr marL="1827303" indent="0">
              <a:buNone/>
              <a:defRPr sz="900"/>
            </a:lvl5pPr>
            <a:lvl6pPr marL="2284131" indent="0">
              <a:buNone/>
              <a:defRPr sz="900"/>
            </a:lvl6pPr>
            <a:lvl7pPr marL="2740955" indent="0">
              <a:buNone/>
              <a:defRPr sz="900"/>
            </a:lvl7pPr>
            <a:lvl8pPr marL="3197782" indent="0">
              <a:buNone/>
              <a:defRPr sz="900"/>
            </a:lvl8pPr>
            <a:lvl9pPr marL="365460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FB114BF-07CA-4381-86E0-4A345D130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DDA0CB5-D1A2-49FA-8F2D-40277E4A5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14E3011-4F9C-403B-A25A-04B9FDEB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E23C7C88-095A-4197-A4E6-931ACAC5A16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045487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114BF-07CA-4381-86E0-4A345D130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A0CB5-D1A2-49FA-8F2D-40277E4A5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E3011-4F9C-403B-A25A-04B9FDEB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78569A19-2BF0-4A58-A35E-94078FF4914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119808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73075"/>
            <a:ext cx="2057400" cy="50507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73075"/>
            <a:ext cx="6019800" cy="505071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114BF-07CA-4381-86E0-4A345D130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A0CB5-D1A2-49FA-8F2D-40277E4A5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E3011-4F9C-403B-A25A-04B9FDEB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6739D3A1-1A26-421C-B604-5CAA5F71F87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650102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2081611"/>
            <a:ext cx="8337665" cy="254209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91326" tIns="45663" rIns="91326" bIns="45663" numCol="6">
            <a:spAutoFit/>
          </a:bodyPr>
          <a:lstStyle>
            <a:lvl1pPr algn="l" defTabSz="913859" rtl="0" fontAlgn="base">
              <a:lnSpc>
                <a:spcPts val="718"/>
              </a:lnSpc>
              <a:spcAft>
                <a:spcPct val="0"/>
              </a:spcAft>
              <a:buNone/>
              <a:defRPr lang="en-US" sz="800" b="1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3859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3859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3859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defTabSz="913859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114BF-07CA-4381-86E0-4A345D130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A0CB5-D1A2-49FA-8F2D-40277E4A5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E3011-4F9C-403B-A25A-04B9FDEB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B32EE238-3BF2-4964-AB62-3715BA60657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745907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0" tIns="0" anchor="t">
            <a:no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74320" y="2081605"/>
            <a:ext cx="8321040" cy="754002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91326" tIns="45663" rIns="91326" bIns="45663" numCol="6">
            <a:spAutoFit/>
          </a:bodyPr>
          <a:lstStyle>
            <a:lvl1pPr algn="l" defTabSz="913859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3859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82408" algn="l" defTabSz="913859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426812" algn="l" defTabSz="913859" rtl="0" eaLnBrk="1" fontAlgn="base" hangingPunct="1">
              <a:lnSpc>
                <a:spcPts val="718"/>
              </a:lnSpc>
              <a:spcBef>
                <a:spcPts val="145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771215" algn="l" defTabSz="913859" rtl="0" eaLnBrk="1" fontAlgn="base" hangingPunct="1">
              <a:lnSpc>
                <a:spcPts val="718"/>
              </a:lnSpc>
              <a:spcBef>
                <a:spcPts val="145"/>
              </a:spcBef>
              <a:spcAft>
                <a:spcPct val="0"/>
              </a:spcAft>
              <a:buNone/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114BF-07CA-4381-86E0-4A345D130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A0CB5-D1A2-49FA-8F2D-40277E4A5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E3011-4F9C-403B-A25A-04B9FDEB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2EA1B16F-2644-450B-A805-177D79F8BDE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044820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38"/>
          <p:cNvSpPr>
            <a:spLocks noChangeShapeType="1"/>
          </p:cNvSpPr>
          <p:nvPr userDrawn="1"/>
        </p:nvSpPr>
        <p:spPr bwMode="auto">
          <a:xfrm>
            <a:off x="300038" y="2017713"/>
            <a:ext cx="85201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101798" tIns="50899" rIns="101798" bIns="50899" anchor="ctr"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46364" y="2353235"/>
            <a:ext cx="8458200" cy="1461939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B7F6DE-D81C-4870-A9E6-F89350BC08E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EB71B-D2FD-4C04-BDE2-24D71A249A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5BC6C3-E0D2-4F2F-A1A4-E815067E304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242FB8FC-8C3C-4534-99AF-00AB9F01DC3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1240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31FB8D6-CC31-464A-A62B-2BAEA950C8B9}"/>
              </a:ext>
            </a:extLst>
          </p:cNvPr>
          <p:cNvCxnSpPr/>
          <p:nvPr userDrawn="1"/>
        </p:nvCxnSpPr>
        <p:spPr>
          <a:xfrm>
            <a:off x="307975" y="2800350"/>
            <a:ext cx="8520113" cy="0"/>
          </a:xfrm>
          <a:prstGeom prst="line">
            <a:avLst/>
          </a:prstGeom>
          <a:ln w="317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12">
            <a:extLst>
              <a:ext uri="{FF2B5EF4-FFF2-40B4-BE49-F238E27FC236}">
                <a16:creationId xmlns:a16="http://schemas.microsoft.com/office/drawing/2014/main" id="{CB6CCB2E-2637-474A-AE24-0711B2A2F41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00038" y="5865813"/>
            <a:ext cx="85201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1500" b="1">
                <a:solidFill>
                  <a:srgbClr val="000000"/>
                </a:solidFill>
                <a:cs typeface="Arial" charset="0"/>
              </a:rPr>
              <a:t>THIS PRELIMINARY WORK OF GAO IS SUBJECT TO REVISION AND SHOULD NOT BE REPRODUCED OR DISTRIBUTED. SOME GRAPHICS MAY BE ENTITLED TO COPYRIGHT.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0B303F0-8F19-4BE3-9700-1F52B676874A}"/>
              </a:ext>
            </a:extLst>
          </p:cNvPr>
          <p:cNvCxnSpPr/>
          <p:nvPr userDrawn="1"/>
        </p:nvCxnSpPr>
        <p:spPr>
          <a:xfrm>
            <a:off x="300038" y="5792788"/>
            <a:ext cx="8520112" cy="0"/>
          </a:xfrm>
          <a:prstGeom prst="line">
            <a:avLst/>
          </a:prstGeom>
          <a:ln w="317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7571" y="1048873"/>
            <a:ext cx="8520545" cy="1621715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7571" y="2969110"/>
            <a:ext cx="8520545" cy="26302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rgbClr val="000000"/>
                </a:solidFill>
              </a:defRPr>
            </a:lvl1pPr>
            <a:lvl2pPr marL="4567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1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5C672F3-E34B-4451-8FCB-36A638310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8EC3AE8-EAAA-4665-9778-BFB66C231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F696BA9-DAA3-4ADF-A140-8160C98BC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7B4F517F-B10C-4A1A-9ADA-01D83D8429A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541836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8"/>
          <p:cNvSpPr>
            <a:spLocks noChangeShapeType="1"/>
          </p:cNvSpPr>
          <p:nvPr userDrawn="1"/>
        </p:nvSpPr>
        <p:spPr bwMode="auto">
          <a:xfrm>
            <a:off x="301625" y="2019300"/>
            <a:ext cx="85201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354" tIns="45678" rIns="91354" bIns="45678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 marL="1767932" indent="-226331" algn="l" rtl="0" eaLnBrk="1" fontAlgn="base" hangingPunct="1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EB8757F-586C-4163-9D79-DE647518C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D4D1640-885B-4AFE-805D-D34BD64F1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8B97754-490C-47C1-8B83-4FC6ABD1A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38DC80F9-9B7C-4CC9-BA03-736F6D4D565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04950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77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54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3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0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8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6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74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1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B6653-5E9A-463F-86B7-5575087A1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FD7E9-BA44-4A46-9BE6-EDCD56B36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8CE78-1DDA-4803-9C7D-3F1132208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0E30F7D9-6920-4E5A-BBEF-870D8DA7BE9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057502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952513"/>
            <a:ext cx="4222865" cy="41793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52513"/>
            <a:ext cx="4222865" cy="41793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79B6653-5E9A-463F-86B7-5575087A1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D0FD7E9-BA44-4A46-9BE6-EDCD56B36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B88CE78-1DDA-4803-9C7D-3F1132208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FF402051-B758-4549-B570-1FCE312B5BF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9264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08530"/>
            <a:ext cx="5486400" cy="3719456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46" indent="0">
              <a:buNone/>
              <a:defRPr sz="2800"/>
            </a:lvl2pPr>
            <a:lvl3pPr marL="914293" indent="0">
              <a:buNone/>
              <a:defRPr sz="2400"/>
            </a:lvl3pPr>
            <a:lvl4pPr marL="1371440" indent="0">
              <a:buNone/>
              <a:defRPr sz="2000"/>
            </a:lvl4pPr>
            <a:lvl5pPr marL="1828586" indent="0">
              <a:buNone/>
              <a:defRPr sz="2000"/>
            </a:lvl5pPr>
            <a:lvl6pPr marL="2285733" indent="0">
              <a:buNone/>
              <a:defRPr sz="2000"/>
            </a:lvl6pPr>
            <a:lvl7pPr marL="2742879" indent="0">
              <a:buNone/>
              <a:defRPr sz="2000"/>
            </a:lvl7pPr>
            <a:lvl8pPr marL="3200026" indent="0">
              <a:buNone/>
              <a:defRPr sz="2000"/>
            </a:lvl8pPr>
            <a:lvl9pPr marL="3657172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46" indent="0">
              <a:buNone/>
              <a:defRPr sz="1200"/>
            </a:lvl2pPr>
            <a:lvl3pPr marL="914293" indent="0">
              <a:buNone/>
              <a:defRPr sz="1000"/>
            </a:lvl3pPr>
            <a:lvl4pPr marL="1371440" indent="0">
              <a:buNone/>
              <a:defRPr sz="900"/>
            </a:lvl4pPr>
            <a:lvl5pPr marL="1828586" indent="0">
              <a:buNone/>
              <a:defRPr sz="900"/>
            </a:lvl5pPr>
            <a:lvl6pPr marL="2285733" indent="0">
              <a:buNone/>
              <a:defRPr sz="900"/>
            </a:lvl6pPr>
            <a:lvl7pPr marL="2742879" indent="0">
              <a:buNone/>
              <a:defRPr sz="900"/>
            </a:lvl7pPr>
            <a:lvl8pPr marL="3200026" indent="0">
              <a:buNone/>
              <a:defRPr sz="900"/>
            </a:lvl8pPr>
            <a:lvl9pPr marL="365717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3A3DD42-681A-4C12-AFCE-AD0872F10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BB53DF5-0D1B-497C-BCBB-26B9F11BC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812683C-482B-4E4B-A114-F45382A8A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F41BC-A495-4C5B-907F-A9DE7E9C51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521845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641" y="208160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74" indent="0">
              <a:buNone/>
              <a:defRPr sz="2000" b="1"/>
            </a:lvl2pPr>
            <a:lvl3pPr marL="913544" indent="0">
              <a:buNone/>
              <a:defRPr sz="1800" b="1"/>
            </a:lvl3pPr>
            <a:lvl4pPr marL="1370319" indent="0">
              <a:buNone/>
              <a:defRPr sz="1600" b="1"/>
            </a:lvl4pPr>
            <a:lvl5pPr marL="1827089" indent="0">
              <a:buNone/>
              <a:defRPr sz="1600" b="1"/>
            </a:lvl5pPr>
            <a:lvl6pPr marL="2283864" indent="0">
              <a:buNone/>
              <a:defRPr sz="1600" b="1"/>
            </a:lvl6pPr>
            <a:lvl7pPr marL="2740634" indent="0">
              <a:buNone/>
              <a:defRPr sz="1600" b="1"/>
            </a:lvl7pPr>
            <a:lvl8pPr marL="3197408" indent="0">
              <a:buNone/>
              <a:defRPr sz="1600" b="1"/>
            </a:lvl8pPr>
            <a:lvl9pPr marL="365417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759337"/>
            <a:ext cx="4040188" cy="33725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208160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74" indent="0">
              <a:buNone/>
              <a:defRPr sz="2000" b="1"/>
            </a:lvl2pPr>
            <a:lvl3pPr marL="913544" indent="0">
              <a:buNone/>
              <a:defRPr sz="1800" b="1"/>
            </a:lvl3pPr>
            <a:lvl4pPr marL="1370319" indent="0">
              <a:buNone/>
              <a:defRPr sz="1600" b="1"/>
            </a:lvl4pPr>
            <a:lvl5pPr marL="1827089" indent="0">
              <a:buNone/>
              <a:defRPr sz="1600" b="1"/>
            </a:lvl5pPr>
            <a:lvl6pPr marL="2283864" indent="0">
              <a:buNone/>
              <a:defRPr sz="1600" b="1"/>
            </a:lvl6pPr>
            <a:lvl7pPr marL="2740634" indent="0">
              <a:buNone/>
              <a:defRPr sz="1600" b="1"/>
            </a:lvl7pPr>
            <a:lvl8pPr marL="3197408" indent="0">
              <a:buNone/>
              <a:defRPr sz="1600" b="1"/>
            </a:lvl8pPr>
            <a:lvl9pPr marL="365417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759337"/>
            <a:ext cx="4041775" cy="33725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79B6653-5E9A-463F-86B7-5575087A1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D0FD7E9-BA44-4A46-9BE6-EDCD56B36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B88CE78-1DDA-4803-9C7D-3F1132208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CCA158E5-AB2C-4686-BF50-424F33B98D99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90334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79B6653-5E9A-463F-86B7-5575087A1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D0FD7E9-BA44-4A46-9BE6-EDCD56B36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B88CE78-1DDA-4803-9C7D-3F1132208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9FDC2A70-2E3A-4EE2-8D3A-C3587FA34A2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543103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B4027-9F39-4422-91EE-7E143E619B84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7975" y="6405563"/>
            <a:ext cx="1870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8" rIns="91354" bIns="45678" anchor="ctr"/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37044C25-1873-4EE6-96DD-1DC4A451B5F2}" type="datetime1">
              <a:rPr lang="en-US" altLang="en-US" sz="1400" smtClean="0">
                <a:cs typeface="Arial" charset="0"/>
              </a:rPr>
              <a:pPr eaLnBrk="1" hangingPunct="1">
                <a:defRPr/>
              </a:pPr>
              <a:t>5/17/2022</a:t>
            </a:fld>
            <a:endParaRPr lang="en-US" altLang="en-US" sz="1400">
              <a:cs typeface="Arial" charset="0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63ADC94-8043-4502-8568-4D5013CA1CA5}"/>
              </a:ext>
            </a:extLst>
          </p:cNvPr>
          <p:cNvSpPr txBox="1">
            <a:spLocks/>
          </p:cNvSpPr>
          <p:nvPr userDrawn="1"/>
        </p:nvSpPr>
        <p:spPr bwMode="auto">
          <a:xfrm>
            <a:off x="6691313" y="6405563"/>
            <a:ext cx="2133600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8" rIns="91354" bIns="45678" anchor="ctr"/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en-US" altLang="en-US" sz="1400">
              <a:cs typeface="Arial" charset="0"/>
            </a:endParaRPr>
          </a:p>
        </p:txBody>
      </p:sp>
      <p:sp>
        <p:nvSpPr>
          <p:cNvPr id="8" name="Line 38"/>
          <p:cNvSpPr>
            <a:spLocks noChangeShapeType="1"/>
          </p:cNvSpPr>
          <p:nvPr userDrawn="1"/>
        </p:nvSpPr>
        <p:spPr bwMode="auto">
          <a:xfrm>
            <a:off x="301625" y="2019300"/>
            <a:ext cx="85201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354" tIns="45678" rIns="91354" bIns="45678" anchor="ctr"/>
          <a:lstStyle/>
          <a:p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9258" y="992395"/>
            <a:ext cx="8520545" cy="9117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99258" y="2097741"/>
            <a:ext cx="8520545" cy="42277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B74C0B81-B299-4CFA-841A-CE3FAEDE2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5C0D5357-94AA-43E9-BA21-F09F059F2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CDEB3743-6E60-447D-9BA0-F8C94E169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743B3269-4A56-453A-9F95-44566F7279A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377758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1145689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3001"/>
            <a:ext cx="5111750" cy="500230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2355925"/>
            <a:ext cx="3008313" cy="3775934"/>
          </a:xfrm>
        </p:spPr>
        <p:txBody>
          <a:bodyPr/>
          <a:lstStyle>
            <a:lvl1pPr marL="0" indent="0">
              <a:buNone/>
              <a:defRPr sz="1400"/>
            </a:lvl1pPr>
            <a:lvl2pPr marL="456774" indent="0">
              <a:buNone/>
              <a:defRPr sz="1200"/>
            </a:lvl2pPr>
            <a:lvl3pPr marL="913544" indent="0">
              <a:buNone/>
              <a:defRPr sz="1000"/>
            </a:lvl3pPr>
            <a:lvl4pPr marL="1370319" indent="0">
              <a:buNone/>
              <a:defRPr sz="900"/>
            </a:lvl4pPr>
            <a:lvl5pPr marL="1827089" indent="0">
              <a:buNone/>
              <a:defRPr sz="900"/>
            </a:lvl5pPr>
            <a:lvl6pPr marL="2283864" indent="0">
              <a:buNone/>
              <a:defRPr sz="900"/>
            </a:lvl6pPr>
            <a:lvl7pPr marL="2740634" indent="0">
              <a:buNone/>
              <a:defRPr sz="900"/>
            </a:lvl7pPr>
            <a:lvl8pPr marL="3197408" indent="0">
              <a:buNone/>
              <a:defRPr sz="900"/>
            </a:lvl8pPr>
            <a:lvl9pPr marL="365417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79B6653-5E9A-463F-86B7-5575087A1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D0FD7E9-BA44-4A46-9BE6-EDCD56B36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B88CE78-1DDA-4803-9C7D-3F1132208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E10DF90E-B2A7-47AF-86DD-737E3D23061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007718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08531"/>
            <a:ext cx="5486400" cy="3719456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6774" indent="0">
              <a:buNone/>
              <a:defRPr sz="2800"/>
            </a:lvl2pPr>
            <a:lvl3pPr marL="913544" indent="0">
              <a:buNone/>
              <a:defRPr sz="2400"/>
            </a:lvl3pPr>
            <a:lvl4pPr marL="1370319" indent="0">
              <a:buNone/>
              <a:defRPr sz="2000"/>
            </a:lvl4pPr>
            <a:lvl5pPr marL="1827089" indent="0">
              <a:buNone/>
              <a:defRPr sz="2000"/>
            </a:lvl5pPr>
            <a:lvl6pPr marL="2283864" indent="0">
              <a:buNone/>
              <a:defRPr sz="2000"/>
            </a:lvl6pPr>
            <a:lvl7pPr marL="2740634" indent="0">
              <a:buNone/>
              <a:defRPr sz="2000"/>
            </a:lvl7pPr>
            <a:lvl8pPr marL="3197408" indent="0">
              <a:buNone/>
              <a:defRPr sz="2000"/>
            </a:lvl8pPr>
            <a:lvl9pPr marL="3654179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774" indent="0">
              <a:buNone/>
              <a:defRPr sz="1200"/>
            </a:lvl2pPr>
            <a:lvl3pPr marL="913544" indent="0">
              <a:buNone/>
              <a:defRPr sz="1000"/>
            </a:lvl3pPr>
            <a:lvl4pPr marL="1370319" indent="0">
              <a:buNone/>
              <a:defRPr sz="900"/>
            </a:lvl4pPr>
            <a:lvl5pPr marL="1827089" indent="0">
              <a:buNone/>
              <a:defRPr sz="900"/>
            </a:lvl5pPr>
            <a:lvl6pPr marL="2283864" indent="0">
              <a:buNone/>
              <a:defRPr sz="900"/>
            </a:lvl6pPr>
            <a:lvl7pPr marL="2740634" indent="0">
              <a:buNone/>
              <a:defRPr sz="900"/>
            </a:lvl7pPr>
            <a:lvl8pPr marL="3197408" indent="0">
              <a:buNone/>
              <a:defRPr sz="900"/>
            </a:lvl8pPr>
            <a:lvl9pPr marL="365417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79B6653-5E9A-463F-86B7-5575087A1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D0FD7E9-BA44-4A46-9BE6-EDCD56B36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B88CE78-1DDA-4803-9C7D-3F1132208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21749239-E67D-48E6-9763-CFB33165F8B6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085760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B6653-5E9A-463F-86B7-5575087A1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FD7E9-BA44-4A46-9BE6-EDCD56B36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8CE78-1DDA-4803-9C7D-3F1132208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34310B96-82DE-43EC-BF3D-4C3AEFC965F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233504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73075"/>
            <a:ext cx="2057400" cy="50345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2" y="1073075"/>
            <a:ext cx="6018415" cy="505071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B6653-5E9A-463F-86B7-5575087A1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FD7E9-BA44-4A46-9BE6-EDCD56B36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8CE78-1DDA-4803-9C7D-3F1132208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E9CEEC94-4522-4264-B377-58F1E5704974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13863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0" rIns="0" anchor="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091" y="2084302"/>
            <a:ext cx="8337665" cy="254209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91315" tIns="45658" rIns="91315" bIns="45658" numCol="6">
            <a:spAutoFit/>
          </a:bodyPr>
          <a:lstStyle>
            <a:lvl1pPr algn="l" defTabSz="913752" rtl="0" fontAlgn="base">
              <a:lnSpc>
                <a:spcPts val="718"/>
              </a:lnSpc>
              <a:spcAft>
                <a:spcPct val="0"/>
              </a:spcAft>
              <a:buNone/>
              <a:defRPr lang="en-US" sz="8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3752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3752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3752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defTabSz="913752" rtl="0" fontAlgn="base">
              <a:lnSpc>
                <a:spcPts val="718"/>
              </a:lnSpc>
              <a:spcAft>
                <a:spcPct val="0"/>
              </a:spcAft>
              <a:buNone/>
              <a:defRPr lang="en-US" sz="800" b="0" kern="1200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B6653-5E9A-463F-86B7-5575087A1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FD7E9-BA44-4A46-9BE6-EDCD56B36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8CE78-1DDA-4803-9C7D-3F1132208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E255AB72-0C63-4ABA-ACED-3B6C751D8E2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984331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0" tIns="49195" rIns="0" anchor="t">
            <a:no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77091" y="2084294"/>
            <a:ext cx="8337665" cy="754002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91315" tIns="45658" rIns="91315" bIns="45658" numCol="6">
            <a:spAutoFit/>
          </a:bodyPr>
          <a:lstStyle>
            <a:lvl1pPr algn="l" defTabSz="913752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1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3752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82281" algn="l" defTabSz="913752" rtl="0" eaLnBrk="1" fontAlgn="base" hangingPunct="1">
              <a:lnSpc>
                <a:spcPts val="718"/>
              </a:lnSpc>
              <a:spcBef>
                <a:spcPct val="25000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426645" algn="l" defTabSz="913752" rtl="0" eaLnBrk="1" fontAlgn="base" hangingPunct="1">
              <a:lnSpc>
                <a:spcPts val="718"/>
              </a:lnSpc>
              <a:spcBef>
                <a:spcPts val="145"/>
              </a:spcBef>
              <a:spcAft>
                <a:spcPct val="0"/>
              </a:spcAft>
              <a:buNone/>
              <a:defRPr lang="en-US" sz="800" b="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771008" algn="l" defTabSz="913752" rtl="0" eaLnBrk="1" fontAlgn="base" hangingPunct="1">
              <a:lnSpc>
                <a:spcPts val="718"/>
              </a:lnSpc>
              <a:spcBef>
                <a:spcPts val="145"/>
              </a:spcBef>
              <a:spcAft>
                <a:spcPct val="0"/>
              </a:spcAft>
              <a:buNone/>
              <a:defRPr lang="en-US" sz="800" b="0" kern="1200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B6653-5E9A-463F-86B7-5575087A1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FD7E9-BA44-4A46-9BE6-EDCD56B36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8CE78-1DDA-4803-9C7D-3F1132208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0D9B6A19-9737-4B19-B9BA-203D8C25B7C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823685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38"/>
          <p:cNvSpPr>
            <a:spLocks noChangeShapeType="1"/>
          </p:cNvSpPr>
          <p:nvPr userDrawn="1"/>
        </p:nvSpPr>
        <p:spPr bwMode="auto">
          <a:xfrm>
            <a:off x="300038" y="2017713"/>
            <a:ext cx="852011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101786" tIns="50893" rIns="101786" bIns="50893" anchor="ctr"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77093" y="2353235"/>
            <a:ext cx="8527473" cy="1461939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1" kern="1200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70ABC-6EAF-4623-B9E5-76A6FC84E50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7D318-3F43-4ACF-94EF-1390F2E55D1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3702F-8E44-4E3E-8D18-EB48F55519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6330EF49-D3F4-4D20-9CD7-C5B349972B06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8358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17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31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45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slideLayout" Target="../slideLayouts/slideLayout7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slideLayout" Target="../slideLayouts/slideLayout84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slideLayout" Target="../slideLayouts/slideLayout8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8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2" Type="http://schemas.openxmlformats.org/officeDocument/2006/relationships/slideLayout" Target="../slideLayouts/slideLayout87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95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Relationship Id="rId14" Type="http://schemas.openxmlformats.org/officeDocument/2006/relationships/slideLayout" Target="../slideLayouts/slideLayout9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01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slideLayout" Target="../slideLayouts/slideLayout1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00038" y="992188"/>
            <a:ext cx="8520112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0038" y="2097088"/>
            <a:ext cx="8520112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3DD42-681A-4C12-AFCE-AD0872F10E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7975" y="6405563"/>
            <a:ext cx="1870075" cy="307975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4/23/2019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53DF5-0D1B-497C-BCBB-26B9F11BC2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405563"/>
            <a:ext cx="2895600" cy="315912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12683C-482B-4E4B-A114-F45382A8AA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691313" y="6405563"/>
            <a:ext cx="2133600" cy="315912"/>
          </a:xfrm>
          <a:prstGeom prst="rect">
            <a:avLst/>
          </a:prstGeom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EE92463-5B79-449F-9C49-FAF06E5E42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TextBox 6">
            <a:extLst>
              <a:ext uri="{FF2B5EF4-FFF2-40B4-BE49-F238E27FC236}">
                <a16:creationId xmlns:a16="http://schemas.microsoft.com/office/drawing/2014/main" id="{2FFB4F22-8169-44CA-8AEC-FAA786A1ED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9413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b="1">
                <a:cs typeface="Arial" charset="0"/>
              </a:rPr>
              <a:t>PRELIMINARY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4A08EFF-7DD1-41DE-957E-311C4FCC7846}"/>
              </a:ext>
            </a:extLst>
          </p:cNvPr>
          <p:cNvCxnSpPr/>
          <p:nvPr/>
        </p:nvCxnSpPr>
        <p:spPr>
          <a:xfrm>
            <a:off x="315913" y="911225"/>
            <a:ext cx="8520112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5B05B7-2517-44F0-BDEF-43ED1DBE0CF2}"/>
              </a:ext>
            </a:extLst>
          </p:cNvPr>
          <p:cNvCxnSpPr/>
          <p:nvPr/>
        </p:nvCxnSpPr>
        <p:spPr>
          <a:xfrm>
            <a:off x="300038" y="6397625"/>
            <a:ext cx="8520112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4" name="Picture 10" descr="GAO Logo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468313"/>
            <a:ext cx="1208088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066" r:id="rId1"/>
    <p:sldLayoutId id="2147489067" r:id="rId2"/>
    <p:sldLayoutId id="2147488989" r:id="rId3"/>
    <p:sldLayoutId id="2147488990" r:id="rId4"/>
    <p:sldLayoutId id="2147488991" r:id="rId5"/>
    <p:sldLayoutId id="2147488992" r:id="rId6"/>
    <p:sldLayoutId id="2147489068" r:id="rId7"/>
    <p:sldLayoutId id="2147488993" r:id="rId8"/>
    <p:sldLayoutId id="2147488994" r:id="rId9"/>
    <p:sldLayoutId id="2147488995" r:id="rId10"/>
    <p:sldLayoutId id="2147489069" r:id="rId11"/>
    <p:sldLayoutId id="2147488996" r:id="rId12"/>
    <p:sldLayoutId id="2147488997" r:id="rId13"/>
    <p:sldLayoutId id="2147489070" r:id="rId14"/>
    <p:sldLayoutId id="2147489071" r:id="rId15"/>
  </p:sldLayoutIdLst>
  <p:hf hdr="0" ftr="0" dt="0"/>
  <p:txStyles>
    <p:titleStyle>
      <a:lvl1pPr algn="l" defTabSz="912813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l" defTabSz="912813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l" defTabSz="912813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l" defTabSz="912813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l" defTabSz="912813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1313" indent="-341313" algn="l" defTabSz="912813" rtl="0" eaLnBrk="0" fontAlgn="base" hangingPunct="0"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1363" indent="-284163" algn="l" defTabSz="912813" rtl="0" eaLnBrk="0" fontAlgn="base" hangingPunct="0">
        <a:lnSpc>
          <a:spcPct val="85000"/>
        </a:lnSpc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1413" indent="-227013" algn="l" defTabSz="912813" rtl="0" eaLnBrk="0" fontAlgn="base" hangingPunct="0">
        <a:lnSpc>
          <a:spcPct val="85000"/>
        </a:lnSpc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98613" indent="-227013" algn="l" defTabSz="912813" rtl="0" eaLnBrk="0" fontAlgn="base" hangingPunct="0">
        <a:lnSpc>
          <a:spcPct val="85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5813" indent="-227013" algn="l" defTabSz="912813" rtl="0" eaLnBrk="0" fontAlgn="base" hangingPunct="0"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306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53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99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46" indent="-228573" algn="l" defTabSz="91429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3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0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33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9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2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72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300038" y="992188"/>
            <a:ext cx="8520112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0038" y="2097088"/>
            <a:ext cx="8520112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7BACD-30DC-4091-BB31-75E8BB18FF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7975" y="6405563"/>
            <a:ext cx="1870075" cy="307975"/>
          </a:xfrm>
          <a:prstGeom prst="rect">
            <a:avLst/>
          </a:prstGeom>
        </p:spPr>
        <p:txBody>
          <a:bodyPr vert="horz" lIns="91418" tIns="45709" rIns="91418" bIns="45709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DD3682-CB6D-4100-B136-71FC0C7C3F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405563"/>
            <a:ext cx="2895600" cy="315912"/>
          </a:xfrm>
          <a:prstGeom prst="rect">
            <a:avLst/>
          </a:prstGeom>
        </p:spPr>
        <p:txBody>
          <a:bodyPr vert="horz" lIns="91418" tIns="45709" rIns="91418" bIns="45709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7E83A-AD9D-40EF-AB5B-A71A57A4D9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691313" y="6405563"/>
            <a:ext cx="2133600" cy="315912"/>
          </a:xfrm>
          <a:prstGeom prst="rect">
            <a:avLst/>
          </a:prstGeom>
        </p:spPr>
        <p:txBody>
          <a:bodyPr vert="horz" wrap="square" lIns="91418" tIns="45709" rIns="91418" bIns="45709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r>
              <a:rPr lang="en-US" altLang="en-US"/>
              <a:t>Page </a:t>
            </a:r>
            <a:fld id="{F689A133-5BC3-486A-A1FE-A561920AB03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C953D10-F6CD-4020-BE1A-3F8A9B8312F7}"/>
              </a:ext>
            </a:extLst>
          </p:cNvPr>
          <p:cNvCxnSpPr/>
          <p:nvPr/>
        </p:nvCxnSpPr>
        <p:spPr>
          <a:xfrm>
            <a:off x="315913" y="911225"/>
            <a:ext cx="8520112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235FCD8-1983-43C4-8AFE-B04A60F22126}"/>
              </a:ext>
            </a:extLst>
          </p:cNvPr>
          <p:cNvCxnSpPr/>
          <p:nvPr/>
        </p:nvCxnSpPr>
        <p:spPr>
          <a:xfrm>
            <a:off x="300038" y="6397625"/>
            <a:ext cx="8520112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7" name="Picture 9" descr="GAO Logo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469900"/>
            <a:ext cx="1208088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072" r:id="rId1"/>
    <p:sldLayoutId id="2147489073" r:id="rId2"/>
    <p:sldLayoutId id="2147488998" r:id="rId3"/>
    <p:sldLayoutId id="2147488999" r:id="rId4"/>
    <p:sldLayoutId id="2147489000" r:id="rId5"/>
    <p:sldLayoutId id="2147489001" r:id="rId6"/>
    <p:sldLayoutId id="2147489074" r:id="rId7"/>
    <p:sldLayoutId id="2147489002" r:id="rId8"/>
    <p:sldLayoutId id="2147489003" r:id="rId9"/>
    <p:sldLayoutId id="2147489004" r:id="rId10"/>
    <p:sldLayoutId id="2147489005" r:id="rId11"/>
    <p:sldLayoutId id="2147489006" r:id="rId12"/>
    <p:sldLayoutId id="2147489007" r:id="rId13"/>
    <p:sldLayoutId id="2147489075" r:id="rId14"/>
  </p:sldLayoutIdLst>
  <p:hf hdr="0" ftr="0" dt="0"/>
  <p:txStyles>
    <p:titleStyle>
      <a:lvl1pPr algn="l" defTabSz="912813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l" defTabSz="912813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l" defTabSz="912813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l" defTabSz="912813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l" defTabSz="912813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1313" indent="-341313" algn="l" defTabSz="912813" rtl="0" eaLnBrk="0" fontAlgn="base" hangingPunct="0"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1363" indent="-284163" algn="l" defTabSz="912813" rtl="0" eaLnBrk="0" fontAlgn="base" hangingPunct="0">
        <a:lnSpc>
          <a:spcPct val="85000"/>
        </a:lnSpc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1413" indent="-227013" algn="l" defTabSz="912813" rtl="0" eaLnBrk="0" fontAlgn="base" hangingPunct="0">
        <a:lnSpc>
          <a:spcPct val="85000"/>
        </a:lnSpc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98613" indent="-227013" algn="l" defTabSz="912813" rtl="0" eaLnBrk="0" fontAlgn="base" hangingPunct="0">
        <a:lnSpc>
          <a:spcPct val="85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5813" indent="-227013" algn="l" defTabSz="912813" rtl="0" eaLnBrk="0" fontAlgn="base" hangingPunct="0"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012" indent="-228546" algn="l" defTabSz="9141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06" indent="-228546" algn="l" defTabSz="9141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98" indent="-228546" algn="l" defTabSz="9141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92" indent="-228546" algn="l" defTabSz="9141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2" algn="l" defTabSz="9141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86" algn="l" defTabSz="9141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9" algn="l" defTabSz="9141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73" algn="l" defTabSz="9141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66" algn="l" defTabSz="9141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58" algn="l" defTabSz="9141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52" algn="l" defTabSz="9141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44" algn="l" defTabSz="9141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300038" y="992188"/>
            <a:ext cx="8520112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7" tIns="45704" rIns="91407" bIns="457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0038" y="2097088"/>
            <a:ext cx="8520112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4A67FB-AD28-4238-9945-6043378C99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7975" y="6405563"/>
            <a:ext cx="1870075" cy="307975"/>
          </a:xfrm>
          <a:prstGeom prst="rect">
            <a:avLst/>
          </a:prstGeom>
        </p:spPr>
        <p:txBody>
          <a:bodyPr vert="horz" lIns="91407" tIns="45704" rIns="91407" bIns="45704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D47BDB-1D42-421A-AC67-B4399F7DF9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405563"/>
            <a:ext cx="2895600" cy="315912"/>
          </a:xfrm>
          <a:prstGeom prst="rect">
            <a:avLst/>
          </a:prstGeom>
        </p:spPr>
        <p:txBody>
          <a:bodyPr vert="horz" lIns="91407" tIns="45704" rIns="91407" bIns="45704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4D9AB-D620-45A4-911F-BCE2E1718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691313" y="6405563"/>
            <a:ext cx="2133600" cy="315912"/>
          </a:xfrm>
          <a:prstGeom prst="rect">
            <a:avLst/>
          </a:prstGeom>
        </p:spPr>
        <p:txBody>
          <a:bodyPr vert="horz" wrap="square" lIns="91407" tIns="45704" rIns="91407" bIns="45704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Page </a:t>
            </a:r>
            <a:fld id="{CCBA0AE9-7A1B-4ABA-ABF8-14F8D871EE59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9" name="TextBox 6">
            <a:extLst>
              <a:ext uri="{FF2B5EF4-FFF2-40B4-BE49-F238E27FC236}">
                <a16:creationId xmlns:a16="http://schemas.microsoft.com/office/drawing/2014/main" id="{59D6B314-8136-4DA2-BADF-1FE09B6314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9413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7" tIns="45704" rIns="91407" bIns="45704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b="1">
                <a:solidFill>
                  <a:srgbClr val="000000"/>
                </a:solidFill>
                <a:cs typeface="Arial" charset="0"/>
              </a:rPr>
              <a:t>PRELIMINARY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EECD8D3-D377-4C70-83D7-8E820B422113}"/>
              </a:ext>
            </a:extLst>
          </p:cNvPr>
          <p:cNvCxnSpPr/>
          <p:nvPr/>
        </p:nvCxnSpPr>
        <p:spPr>
          <a:xfrm>
            <a:off x="315913" y="911225"/>
            <a:ext cx="8520112" cy="0"/>
          </a:xfrm>
          <a:prstGeom prst="line">
            <a:avLst/>
          </a:prstGeom>
          <a:ln w="317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1210583-A512-43F8-8F20-A441511E4648}"/>
              </a:ext>
            </a:extLst>
          </p:cNvPr>
          <p:cNvCxnSpPr/>
          <p:nvPr/>
        </p:nvCxnSpPr>
        <p:spPr>
          <a:xfrm>
            <a:off x="300038" y="6397625"/>
            <a:ext cx="8520112" cy="0"/>
          </a:xfrm>
          <a:prstGeom prst="line">
            <a:avLst/>
          </a:prstGeom>
          <a:ln w="317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82" name="Picture 10" descr="GAO Logo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469900"/>
            <a:ext cx="1208088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076" r:id="rId1"/>
    <p:sldLayoutId id="2147489077" r:id="rId2"/>
    <p:sldLayoutId id="2147489008" r:id="rId3"/>
    <p:sldLayoutId id="2147489009" r:id="rId4"/>
    <p:sldLayoutId id="2147489010" r:id="rId5"/>
    <p:sldLayoutId id="2147489011" r:id="rId6"/>
    <p:sldLayoutId id="2147489078" r:id="rId7"/>
    <p:sldLayoutId id="2147489012" r:id="rId8"/>
    <p:sldLayoutId id="2147489013" r:id="rId9"/>
    <p:sldLayoutId id="2147489014" r:id="rId10"/>
    <p:sldLayoutId id="2147489015" r:id="rId11"/>
    <p:sldLayoutId id="2147489079" r:id="rId12"/>
    <p:sldLayoutId id="2147489016" r:id="rId13"/>
    <p:sldLayoutId id="2147489080" r:id="rId14"/>
  </p:sldLayoutIdLst>
  <p:hf hdr="0" ftr="0" dt="0"/>
  <p:txStyles>
    <p:titleStyle>
      <a:lvl1pPr algn="l" defTabSz="912813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000000"/>
          </a:solidFill>
          <a:latin typeface="Arial" pitchFamily="34" charset="0"/>
          <a:ea typeface="+mj-ea"/>
          <a:cs typeface="Arial" pitchFamily="34" charset="0"/>
        </a:defRPr>
      </a:lvl1pPr>
      <a:lvl2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2pPr>
      <a:lvl3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3pPr>
      <a:lvl4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4pPr>
      <a:lvl5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5pPr>
      <a:lvl6pPr marL="457200" algn="l" defTabSz="912813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6pPr>
      <a:lvl7pPr marL="914400" algn="l" defTabSz="912813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7pPr>
      <a:lvl8pPr marL="1371600" algn="l" defTabSz="912813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8pPr>
      <a:lvl9pPr marL="1828800" algn="l" defTabSz="912813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1313" indent="-341313" algn="l" defTabSz="912813" rtl="0" eaLnBrk="0" fontAlgn="base" hangingPunct="0"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741363" indent="-284163" algn="l" defTabSz="912813" rtl="0" eaLnBrk="0" fontAlgn="base" hangingPunct="0">
        <a:lnSpc>
          <a:spcPct val="85000"/>
        </a:lnSpc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2pPr>
      <a:lvl3pPr marL="1141413" indent="-227013" algn="l" defTabSz="912813" rtl="0" eaLnBrk="0" fontAlgn="base" hangingPunct="0">
        <a:lnSpc>
          <a:spcPct val="85000"/>
        </a:lnSpc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3pPr>
      <a:lvl4pPr marL="1598613" indent="-227013" algn="l" defTabSz="912813" rtl="0" eaLnBrk="0" fontAlgn="base" hangingPunct="0">
        <a:lnSpc>
          <a:spcPct val="85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4pPr>
      <a:lvl5pPr marL="2055813" indent="-227013" algn="l" defTabSz="912813" rtl="0" eaLnBrk="0" fontAlgn="base" hangingPunct="0"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lang="en-US" sz="1600" kern="1200" dirty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5pPr>
      <a:lvl6pPr marL="2513718" indent="-228519" algn="l" defTabSz="91407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58" indent="-228519" algn="l" defTabSz="91407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97" indent="-228519" algn="l" defTabSz="91407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37" indent="-228519" algn="l" defTabSz="91407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9" algn="l" defTabSz="9140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79" algn="l" defTabSz="9140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19" algn="l" defTabSz="9140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59" algn="l" defTabSz="9140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99" algn="l" defTabSz="9140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37" algn="l" defTabSz="9140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78" algn="l" defTabSz="9140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16" algn="l" defTabSz="9140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300038" y="992188"/>
            <a:ext cx="8520112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7" tIns="45698" rIns="91397" bIns="4569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0038" y="2097088"/>
            <a:ext cx="8520112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7" tIns="45698" rIns="91397" bIns="456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8F88B-CE59-409E-BEA8-F41E9B1E6B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7975" y="6405563"/>
            <a:ext cx="1870075" cy="307975"/>
          </a:xfrm>
          <a:prstGeom prst="rect">
            <a:avLst/>
          </a:prstGeom>
        </p:spPr>
        <p:txBody>
          <a:bodyPr vert="horz" lIns="91397" tIns="45698" rIns="91397" bIns="45698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69A64D-E158-496D-B20F-9FB6B250C6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405563"/>
            <a:ext cx="2895600" cy="315912"/>
          </a:xfrm>
          <a:prstGeom prst="rect">
            <a:avLst/>
          </a:prstGeom>
        </p:spPr>
        <p:txBody>
          <a:bodyPr vert="horz" lIns="91397" tIns="45698" rIns="91397" bIns="45698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E9249-C802-4371-82EB-5A1B2BF554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691313" y="6405563"/>
            <a:ext cx="2133600" cy="315912"/>
          </a:xfrm>
          <a:prstGeom prst="rect">
            <a:avLst/>
          </a:prstGeom>
        </p:spPr>
        <p:txBody>
          <a:bodyPr vert="horz" wrap="square" lIns="91397" tIns="45698" rIns="91397" bIns="4569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Page </a:t>
            </a:r>
            <a:fld id="{AD9806A1-0C19-475B-91D4-CB11F64614E3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82DF767-01C0-4B6E-9CD1-7FC07565AD7C}"/>
              </a:ext>
            </a:extLst>
          </p:cNvPr>
          <p:cNvCxnSpPr/>
          <p:nvPr/>
        </p:nvCxnSpPr>
        <p:spPr>
          <a:xfrm>
            <a:off x="315913" y="911225"/>
            <a:ext cx="8520112" cy="0"/>
          </a:xfrm>
          <a:prstGeom prst="line">
            <a:avLst/>
          </a:prstGeom>
          <a:ln w="317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BE92B54-5CFA-47FE-80B4-82BA1010D517}"/>
              </a:ext>
            </a:extLst>
          </p:cNvPr>
          <p:cNvCxnSpPr/>
          <p:nvPr/>
        </p:nvCxnSpPr>
        <p:spPr>
          <a:xfrm>
            <a:off x="300038" y="6397625"/>
            <a:ext cx="8520112" cy="0"/>
          </a:xfrm>
          <a:prstGeom prst="line">
            <a:avLst/>
          </a:prstGeom>
          <a:ln w="317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5" name="Picture 9" descr="GAO Logo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469900"/>
            <a:ext cx="1208088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081" r:id="rId1"/>
    <p:sldLayoutId id="2147489082" r:id="rId2"/>
    <p:sldLayoutId id="2147489017" r:id="rId3"/>
    <p:sldLayoutId id="2147489018" r:id="rId4"/>
    <p:sldLayoutId id="2147489019" r:id="rId5"/>
    <p:sldLayoutId id="2147489020" r:id="rId6"/>
    <p:sldLayoutId id="2147489083" r:id="rId7"/>
    <p:sldLayoutId id="2147489021" r:id="rId8"/>
    <p:sldLayoutId id="2147489022" r:id="rId9"/>
    <p:sldLayoutId id="2147489023" r:id="rId10"/>
    <p:sldLayoutId id="2147489024" r:id="rId11"/>
    <p:sldLayoutId id="2147489025" r:id="rId12"/>
    <p:sldLayoutId id="2147489026" r:id="rId13"/>
    <p:sldLayoutId id="2147489084" r:id="rId14"/>
  </p:sldLayoutIdLst>
  <p:hf hdr="0" ftr="0" dt="0"/>
  <p:txStyles>
    <p:titleStyle>
      <a:lvl1pPr algn="l" defTabSz="912813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000000"/>
          </a:solidFill>
          <a:latin typeface="Arial" pitchFamily="34" charset="0"/>
          <a:ea typeface="+mj-ea"/>
          <a:cs typeface="Arial" pitchFamily="34" charset="0"/>
        </a:defRPr>
      </a:lvl1pPr>
      <a:lvl2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2pPr>
      <a:lvl3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3pPr>
      <a:lvl4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4pPr>
      <a:lvl5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5pPr>
      <a:lvl6pPr marL="457200" algn="l" defTabSz="912813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6pPr>
      <a:lvl7pPr marL="914400" algn="l" defTabSz="912813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7pPr>
      <a:lvl8pPr marL="1371600" algn="l" defTabSz="912813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8pPr>
      <a:lvl9pPr marL="1828800" algn="l" defTabSz="912813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1313" indent="-341313" algn="l" defTabSz="912813" rtl="0" eaLnBrk="0" fontAlgn="base" hangingPunct="0"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741363" indent="-284163" algn="l" defTabSz="912813" rtl="0" eaLnBrk="0" fontAlgn="base" hangingPunct="0">
        <a:lnSpc>
          <a:spcPct val="85000"/>
        </a:lnSpc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2pPr>
      <a:lvl3pPr marL="1141413" indent="-227013" algn="l" defTabSz="912813" rtl="0" eaLnBrk="0" fontAlgn="base" hangingPunct="0">
        <a:lnSpc>
          <a:spcPct val="85000"/>
        </a:lnSpc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3pPr>
      <a:lvl4pPr marL="1598613" indent="-227013" algn="l" defTabSz="912813" rtl="0" eaLnBrk="0" fontAlgn="base" hangingPunct="0">
        <a:lnSpc>
          <a:spcPct val="85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4pPr>
      <a:lvl5pPr marL="2055813" indent="-227013" algn="l" defTabSz="912813" rtl="0" eaLnBrk="0" fontAlgn="base" hangingPunct="0"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lang="en-US" sz="1600" kern="1200" dirty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5pPr>
      <a:lvl6pPr marL="2513424" indent="-228492" algn="l" defTabSz="91397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11" indent="-228492" algn="l" defTabSz="91397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396" indent="-228492" algn="l" defTabSz="91397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382" indent="-228492" algn="l" defTabSz="91397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6" algn="l" defTabSz="9139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72" algn="l" defTabSz="9139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59" algn="l" defTabSz="9139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45" algn="l" defTabSz="9139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32" algn="l" defTabSz="9139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16" algn="l" defTabSz="9139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04" algn="l" defTabSz="9139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888" algn="l" defTabSz="9139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300038" y="992188"/>
            <a:ext cx="8520112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87" tIns="45693" rIns="91387" bIns="4569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0038" y="2097088"/>
            <a:ext cx="8520112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87" tIns="45693" rIns="91387" bIns="456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E9E2E-FBA3-4F9D-ADCD-7ADE60EA1C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7975" y="6405563"/>
            <a:ext cx="1870075" cy="307975"/>
          </a:xfrm>
          <a:prstGeom prst="rect">
            <a:avLst/>
          </a:prstGeom>
        </p:spPr>
        <p:txBody>
          <a:bodyPr vert="horz" lIns="91387" tIns="45693" rIns="91387" bIns="45693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2C73D2-9207-41E4-8550-BF0486659E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405563"/>
            <a:ext cx="2895600" cy="315912"/>
          </a:xfrm>
          <a:prstGeom prst="rect">
            <a:avLst/>
          </a:prstGeom>
        </p:spPr>
        <p:txBody>
          <a:bodyPr vert="horz" lIns="91387" tIns="45693" rIns="91387" bIns="45693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E2EFD1-4BDC-45CA-A5FE-BD3E713A91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691313" y="6405563"/>
            <a:ext cx="2133600" cy="315912"/>
          </a:xfrm>
          <a:prstGeom prst="rect">
            <a:avLst/>
          </a:prstGeom>
        </p:spPr>
        <p:txBody>
          <a:bodyPr vert="horz" wrap="square" lIns="91387" tIns="45693" rIns="91387" bIns="4569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r>
              <a:rPr lang="en-US" altLang="en-US"/>
              <a:t>Page </a:t>
            </a:r>
            <a:fld id="{6423B73A-36FE-4FE4-AD3C-EC391AD0C9C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7" name="TextBox 6">
            <a:extLst>
              <a:ext uri="{FF2B5EF4-FFF2-40B4-BE49-F238E27FC236}">
                <a16:creationId xmlns:a16="http://schemas.microsoft.com/office/drawing/2014/main" id="{392D10BD-6B48-4234-A861-A329EDD077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9413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87" tIns="45693" rIns="91387" bIns="45693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b="1">
                <a:cs typeface="Arial" charset="0"/>
              </a:rPr>
              <a:t>PRELIMINARY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02F413D-E480-4A83-86A6-19362A8BA9EE}"/>
              </a:ext>
            </a:extLst>
          </p:cNvPr>
          <p:cNvCxnSpPr/>
          <p:nvPr/>
        </p:nvCxnSpPr>
        <p:spPr>
          <a:xfrm>
            <a:off x="315913" y="911225"/>
            <a:ext cx="8520112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DD99F13-0EFB-4BE8-B5FD-E33D53AFE402}"/>
              </a:ext>
            </a:extLst>
          </p:cNvPr>
          <p:cNvCxnSpPr/>
          <p:nvPr/>
        </p:nvCxnSpPr>
        <p:spPr>
          <a:xfrm>
            <a:off x="300038" y="6397625"/>
            <a:ext cx="8520112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30" name="Picture 10" descr="GAO Logo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469900"/>
            <a:ext cx="1208088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085" r:id="rId1"/>
    <p:sldLayoutId id="2147489086" r:id="rId2"/>
    <p:sldLayoutId id="2147489027" r:id="rId3"/>
    <p:sldLayoutId id="2147489028" r:id="rId4"/>
    <p:sldLayoutId id="2147489029" r:id="rId5"/>
    <p:sldLayoutId id="2147489030" r:id="rId6"/>
    <p:sldLayoutId id="2147489087" r:id="rId7"/>
    <p:sldLayoutId id="2147489031" r:id="rId8"/>
    <p:sldLayoutId id="2147489032" r:id="rId9"/>
    <p:sldLayoutId id="2147489033" r:id="rId10"/>
    <p:sldLayoutId id="2147489034" r:id="rId11"/>
    <p:sldLayoutId id="2147489035" r:id="rId12"/>
    <p:sldLayoutId id="2147489036" r:id="rId13"/>
    <p:sldLayoutId id="2147489088" r:id="rId14"/>
  </p:sldLayoutIdLst>
  <p:hf hdr="0" ftr="0" dt="0"/>
  <p:txStyles>
    <p:titleStyle>
      <a:lvl1pPr algn="l" defTabSz="912813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l" defTabSz="912813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l" defTabSz="912813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l" defTabSz="912813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l" defTabSz="912813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1313" indent="-341313" algn="l" defTabSz="912813" rtl="0" eaLnBrk="0" fontAlgn="base" hangingPunct="0"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1363" indent="-284163" algn="l" defTabSz="912813" rtl="0" eaLnBrk="0" fontAlgn="base" hangingPunct="0">
        <a:lnSpc>
          <a:spcPct val="85000"/>
        </a:lnSpc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1413" indent="-227013" algn="l" defTabSz="912813" rtl="0" eaLnBrk="0" fontAlgn="base" hangingPunct="0">
        <a:lnSpc>
          <a:spcPct val="85000"/>
        </a:lnSpc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98613" indent="-227013" algn="l" defTabSz="912813" rtl="0" eaLnBrk="0" fontAlgn="base" hangingPunct="0">
        <a:lnSpc>
          <a:spcPct val="85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5813" indent="-227013" algn="l" defTabSz="912813" rtl="0" eaLnBrk="0" fontAlgn="base" hangingPunct="0"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3130" indent="-228465" algn="l" defTabSz="91386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064" indent="-228465" algn="l" defTabSz="91386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996" indent="-228465" algn="l" defTabSz="91386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927" indent="-228465" algn="l" defTabSz="91386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33" algn="l" defTabSz="9138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65" algn="l" defTabSz="9138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99" algn="l" defTabSz="9138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31" algn="l" defTabSz="9138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65" algn="l" defTabSz="9138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96" algn="l" defTabSz="9138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30" algn="l" defTabSz="9138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60" algn="l" defTabSz="9138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Placeholder 1"/>
          <p:cNvSpPr>
            <a:spLocks noGrp="1"/>
          </p:cNvSpPr>
          <p:nvPr>
            <p:ph type="title"/>
          </p:nvPr>
        </p:nvSpPr>
        <p:spPr bwMode="auto">
          <a:xfrm>
            <a:off x="300038" y="992188"/>
            <a:ext cx="8520112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76" tIns="45688" rIns="91376" bIns="456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0038" y="2097088"/>
            <a:ext cx="8520112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114BF-07CA-4381-86E0-4A345D1303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7975" y="6405563"/>
            <a:ext cx="1870075" cy="307975"/>
          </a:xfrm>
          <a:prstGeom prst="rect">
            <a:avLst/>
          </a:prstGeom>
        </p:spPr>
        <p:txBody>
          <a:bodyPr vert="horz" lIns="91376" tIns="45688" rIns="91376" bIns="45688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A0CB5-D1A2-49FA-8F2D-40277E4A52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405563"/>
            <a:ext cx="2895600" cy="315912"/>
          </a:xfrm>
          <a:prstGeom prst="rect">
            <a:avLst/>
          </a:prstGeom>
        </p:spPr>
        <p:txBody>
          <a:bodyPr vert="horz" lIns="91376" tIns="45688" rIns="91376" bIns="45688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E3011-4F9C-403B-A25A-04B9FDEBB9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691313" y="6405563"/>
            <a:ext cx="2133600" cy="315912"/>
          </a:xfrm>
          <a:prstGeom prst="rect">
            <a:avLst/>
          </a:prstGeom>
        </p:spPr>
        <p:txBody>
          <a:bodyPr vert="horz" wrap="square" lIns="91376" tIns="45688" rIns="91376" bIns="4568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r>
              <a:rPr lang="en-US" altLang="en-US"/>
              <a:t>Page </a:t>
            </a:r>
            <a:fld id="{4BA77C02-6DC3-4D95-A2CE-429E1AD04E3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CD2BFD-9CC5-4DE2-8ADB-293D2757EA76}"/>
              </a:ext>
            </a:extLst>
          </p:cNvPr>
          <p:cNvCxnSpPr/>
          <p:nvPr/>
        </p:nvCxnSpPr>
        <p:spPr>
          <a:xfrm>
            <a:off x="315913" y="911225"/>
            <a:ext cx="8520112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2659EF4-6A86-4E92-A766-C05DF1EE5A7C}"/>
              </a:ext>
            </a:extLst>
          </p:cNvPr>
          <p:cNvCxnSpPr/>
          <p:nvPr/>
        </p:nvCxnSpPr>
        <p:spPr>
          <a:xfrm>
            <a:off x="300038" y="6397625"/>
            <a:ext cx="8520112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53" name="Picture 9" descr="GAO Logo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469900"/>
            <a:ext cx="1208088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089" r:id="rId1"/>
    <p:sldLayoutId id="2147489090" r:id="rId2"/>
    <p:sldLayoutId id="2147489037" r:id="rId3"/>
    <p:sldLayoutId id="2147489038" r:id="rId4"/>
    <p:sldLayoutId id="2147489039" r:id="rId5"/>
    <p:sldLayoutId id="2147489040" r:id="rId6"/>
    <p:sldLayoutId id="2147489091" r:id="rId7"/>
    <p:sldLayoutId id="2147489041" r:id="rId8"/>
    <p:sldLayoutId id="2147489042" r:id="rId9"/>
    <p:sldLayoutId id="2147489043" r:id="rId10"/>
    <p:sldLayoutId id="2147489044" r:id="rId11"/>
    <p:sldLayoutId id="2147489045" r:id="rId12"/>
    <p:sldLayoutId id="2147489046" r:id="rId13"/>
    <p:sldLayoutId id="2147489092" r:id="rId14"/>
  </p:sldLayoutIdLst>
  <p:hf hdr="0" ftr="0" dt="0"/>
  <p:txStyles>
    <p:titleStyle>
      <a:lvl1pPr algn="l" defTabSz="912813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l" defTabSz="912813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l" defTabSz="912813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l" defTabSz="912813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l" defTabSz="912813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1313" indent="-341313" algn="l" defTabSz="912813" rtl="0" eaLnBrk="0" fontAlgn="base" hangingPunct="0"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1363" indent="-284163" algn="l" defTabSz="912813" rtl="0" eaLnBrk="0" fontAlgn="base" hangingPunct="0">
        <a:lnSpc>
          <a:spcPct val="85000"/>
        </a:lnSpc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1413" indent="-227013" algn="l" defTabSz="912813" rtl="0" eaLnBrk="0" fontAlgn="base" hangingPunct="0">
        <a:lnSpc>
          <a:spcPct val="85000"/>
        </a:lnSpc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98613" indent="-227013" algn="l" defTabSz="912813" rtl="0" eaLnBrk="0" fontAlgn="base" hangingPunct="0">
        <a:lnSpc>
          <a:spcPct val="85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5813" indent="-227013" algn="l" defTabSz="912813" rtl="0" eaLnBrk="0" fontAlgn="base" hangingPunct="0"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2836" indent="-228439" algn="l" defTabSz="91375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716" indent="-228439" algn="l" defTabSz="91375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595" indent="-228439" algn="l" defTabSz="91375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472" indent="-228439" algn="l" defTabSz="91375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80" algn="l" defTabSz="9137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58" algn="l" defTabSz="9137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39" algn="l" defTabSz="9137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17" algn="l" defTabSz="9137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398" algn="l" defTabSz="9137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275" algn="l" defTabSz="9137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156" algn="l" defTabSz="9137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033" algn="l" defTabSz="9137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300038" y="992188"/>
            <a:ext cx="8520112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65" tIns="45683" rIns="91365" bIns="4568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0038" y="2097088"/>
            <a:ext cx="8520112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65" tIns="45683" rIns="91365" bIns="456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B6653-5E9A-463F-86B7-5575087A1C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7975" y="6405563"/>
            <a:ext cx="1870075" cy="307975"/>
          </a:xfrm>
          <a:prstGeom prst="rect">
            <a:avLst/>
          </a:prstGeom>
        </p:spPr>
        <p:txBody>
          <a:bodyPr vert="horz" lIns="91365" tIns="45683" rIns="91365" bIns="45683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FD7E9-BA44-4A46-9BE6-EDCD56B36C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405563"/>
            <a:ext cx="2895600" cy="315912"/>
          </a:xfrm>
          <a:prstGeom prst="rect">
            <a:avLst/>
          </a:prstGeom>
        </p:spPr>
        <p:txBody>
          <a:bodyPr vert="horz" lIns="91365" tIns="45683" rIns="91365" bIns="45683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8CE78-1DDA-4803-9C7D-3F11322081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691313" y="6405563"/>
            <a:ext cx="2133600" cy="315912"/>
          </a:xfrm>
          <a:prstGeom prst="rect">
            <a:avLst/>
          </a:prstGeom>
        </p:spPr>
        <p:txBody>
          <a:bodyPr vert="horz" wrap="square" lIns="91365" tIns="45683" rIns="91365" bIns="4568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Page </a:t>
            </a:r>
            <a:fld id="{D00F9D7C-920B-4211-A6E2-01F3D97AB556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5" name="TextBox 6">
            <a:extLst>
              <a:ext uri="{FF2B5EF4-FFF2-40B4-BE49-F238E27FC236}">
                <a16:creationId xmlns:a16="http://schemas.microsoft.com/office/drawing/2014/main" id="{68D65EA5-B854-411A-A3A3-EF028F8ADA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9413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65" tIns="45683" rIns="91365" bIns="45683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b="1">
                <a:solidFill>
                  <a:srgbClr val="000000"/>
                </a:solidFill>
                <a:cs typeface="Arial" charset="0"/>
              </a:rPr>
              <a:t>PRELIMINARY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B830CE-CFA4-4637-864A-082FC67D4BDF}"/>
              </a:ext>
            </a:extLst>
          </p:cNvPr>
          <p:cNvCxnSpPr/>
          <p:nvPr/>
        </p:nvCxnSpPr>
        <p:spPr>
          <a:xfrm>
            <a:off x="315913" y="911225"/>
            <a:ext cx="8520112" cy="0"/>
          </a:xfrm>
          <a:prstGeom prst="line">
            <a:avLst/>
          </a:prstGeom>
          <a:ln w="317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62703ED-1222-4631-B161-0B0EE8E8BF7C}"/>
              </a:ext>
            </a:extLst>
          </p:cNvPr>
          <p:cNvCxnSpPr/>
          <p:nvPr/>
        </p:nvCxnSpPr>
        <p:spPr>
          <a:xfrm>
            <a:off x="300038" y="6397625"/>
            <a:ext cx="8520112" cy="0"/>
          </a:xfrm>
          <a:prstGeom prst="line">
            <a:avLst/>
          </a:prstGeom>
          <a:ln w="317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8" name="Picture 10" descr="GAO Logo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469900"/>
            <a:ext cx="1208088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093" r:id="rId1"/>
    <p:sldLayoutId id="2147489094" r:id="rId2"/>
    <p:sldLayoutId id="2147489047" r:id="rId3"/>
    <p:sldLayoutId id="2147489048" r:id="rId4"/>
    <p:sldLayoutId id="2147489049" r:id="rId5"/>
    <p:sldLayoutId id="2147489050" r:id="rId6"/>
    <p:sldLayoutId id="2147489095" r:id="rId7"/>
    <p:sldLayoutId id="2147489051" r:id="rId8"/>
    <p:sldLayoutId id="2147489052" r:id="rId9"/>
    <p:sldLayoutId id="2147489053" r:id="rId10"/>
    <p:sldLayoutId id="2147489054" r:id="rId11"/>
    <p:sldLayoutId id="2147489055" r:id="rId12"/>
    <p:sldLayoutId id="2147489056" r:id="rId13"/>
    <p:sldLayoutId id="2147489096" r:id="rId14"/>
  </p:sldLayoutIdLst>
  <p:hf hdr="0" ftr="0" dt="0"/>
  <p:txStyles>
    <p:titleStyle>
      <a:lvl1pPr algn="l" defTabSz="912813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000000"/>
          </a:solidFill>
          <a:latin typeface="Arial" pitchFamily="34" charset="0"/>
          <a:ea typeface="+mj-ea"/>
          <a:cs typeface="Arial" pitchFamily="34" charset="0"/>
        </a:defRPr>
      </a:lvl1pPr>
      <a:lvl2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2pPr>
      <a:lvl3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3pPr>
      <a:lvl4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4pPr>
      <a:lvl5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5pPr>
      <a:lvl6pPr marL="457200" algn="l" defTabSz="912813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6pPr>
      <a:lvl7pPr marL="914400" algn="l" defTabSz="912813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7pPr>
      <a:lvl8pPr marL="1371600" algn="l" defTabSz="912813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8pPr>
      <a:lvl9pPr marL="1828800" algn="l" defTabSz="912813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1313" indent="-341313" algn="l" defTabSz="912813" rtl="0" eaLnBrk="0" fontAlgn="base" hangingPunct="0"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741363" indent="-284163" algn="l" defTabSz="912813" rtl="0" eaLnBrk="0" fontAlgn="base" hangingPunct="0">
        <a:lnSpc>
          <a:spcPct val="85000"/>
        </a:lnSpc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2pPr>
      <a:lvl3pPr marL="1141413" indent="-227013" algn="l" defTabSz="912813" rtl="0" eaLnBrk="0" fontAlgn="base" hangingPunct="0">
        <a:lnSpc>
          <a:spcPct val="85000"/>
        </a:lnSpc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3pPr>
      <a:lvl4pPr marL="1598613" indent="-227013" algn="l" defTabSz="912813" rtl="0" eaLnBrk="0" fontAlgn="base" hangingPunct="0">
        <a:lnSpc>
          <a:spcPct val="85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4pPr>
      <a:lvl5pPr marL="2054225" indent="-227013" algn="l" defTabSz="912813" rtl="0" eaLnBrk="0" fontAlgn="base" hangingPunct="0"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lang="en-US" sz="1600" kern="1200" dirty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5pPr>
      <a:lvl6pPr marL="2512542" indent="-228413" algn="l" defTabSz="91365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369" indent="-228413" algn="l" defTabSz="91365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194" indent="-228413" algn="l" defTabSz="91365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018" indent="-228413" algn="l" defTabSz="91365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6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27" algn="l" defTabSz="9136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651" algn="l" defTabSz="9136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479" algn="l" defTabSz="9136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303" algn="l" defTabSz="9136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131" algn="l" defTabSz="9136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955" algn="l" defTabSz="9136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782" algn="l" defTabSz="9136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606" algn="l" defTabSz="9136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300038" y="992188"/>
            <a:ext cx="8520112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54" tIns="45678" rIns="91354" bIns="4567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0038" y="2097088"/>
            <a:ext cx="8520112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54" tIns="45678" rIns="91354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CF1DC-EBBD-4595-ACDA-6024CD5BCA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7975" y="6405563"/>
            <a:ext cx="1870075" cy="307975"/>
          </a:xfrm>
          <a:prstGeom prst="rect">
            <a:avLst/>
          </a:prstGeom>
        </p:spPr>
        <p:txBody>
          <a:bodyPr vert="horz" lIns="91354" tIns="45678" rIns="91354" bIns="45678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4/23/2019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91382-9D87-4AFE-A747-C21AEEBD12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405563"/>
            <a:ext cx="2895600" cy="315912"/>
          </a:xfrm>
          <a:prstGeom prst="rect">
            <a:avLst/>
          </a:prstGeom>
        </p:spPr>
        <p:txBody>
          <a:bodyPr vert="horz" lIns="91354" tIns="45678" rIns="91354" bIns="45678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AA9C7-9CA6-4E3B-9EB3-20ABB69F48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691313" y="6405563"/>
            <a:ext cx="2133600" cy="315912"/>
          </a:xfrm>
          <a:prstGeom prst="rect">
            <a:avLst/>
          </a:prstGeom>
        </p:spPr>
        <p:txBody>
          <a:bodyPr vert="horz" wrap="square" lIns="91354" tIns="45678" rIns="91354" bIns="4567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Page </a:t>
            </a:r>
            <a:fld id="{00C55522-F232-4242-8438-8D7E8F4646B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192B784-E0B2-4B7A-AA20-B6682FA332D4}"/>
              </a:ext>
            </a:extLst>
          </p:cNvPr>
          <p:cNvCxnSpPr/>
          <p:nvPr/>
        </p:nvCxnSpPr>
        <p:spPr>
          <a:xfrm>
            <a:off x="315913" y="911225"/>
            <a:ext cx="8520112" cy="0"/>
          </a:xfrm>
          <a:prstGeom prst="line">
            <a:avLst/>
          </a:prstGeom>
          <a:ln w="317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AFEBE6-04C4-4B9D-A821-A28897813D91}"/>
              </a:ext>
            </a:extLst>
          </p:cNvPr>
          <p:cNvCxnSpPr/>
          <p:nvPr/>
        </p:nvCxnSpPr>
        <p:spPr>
          <a:xfrm>
            <a:off x="300038" y="6397625"/>
            <a:ext cx="8520112" cy="0"/>
          </a:xfrm>
          <a:prstGeom prst="line">
            <a:avLst/>
          </a:prstGeom>
          <a:ln w="317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01" name="Picture 9" descr="GAO Logo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469900"/>
            <a:ext cx="1208088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097" r:id="rId1"/>
    <p:sldLayoutId id="2147489098" r:id="rId2"/>
    <p:sldLayoutId id="2147489057" r:id="rId3"/>
    <p:sldLayoutId id="2147489099" r:id="rId4"/>
    <p:sldLayoutId id="2147489058" r:id="rId5"/>
    <p:sldLayoutId id="2147489059" r:id="rId6"/>
    <p:sldLayoutId id="2147489100" r:id="rId7"/>
    <p:sldLayoutId id="2147489060" r:id="rId8"/>
    <p:sldLayoutId id="2147489061" r:id="rId9"/>
    <p:sldLayoutId id="2147489062" r:id="rId10"/>
    <p:sldLayoutId id="2147489063" r:id="rId11"/>
    <p:sldLayoutId id="2147489064" r:id="rId12"/>
    <p:sldLayoutId id="2147489065" r:id="rId13"/>
    <p:sldLayoutId id="2147489101" r:id="rId14"/>
  </p:sldLayoutIdLst>
  <p:hf hdr="0" ftr="0" dt="0"/>
  <p:txStyles>
    <p:titleStyle>
      <a:lvl1pPr algn="l" defTabSz="912813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000000"/>
          </a:solidFill>
          <a:latin typeface="Arial" pitchFamily="34" charset="0"/>
          <a:ea typeface="+mj-ea"/>
          <a:cs typeface="Arial" pitchFamily="34" charset="0"/>
        </a:defRPr>
      </a:lvl1pPr>
      <a:lvl2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2pPr>
      <a:lvl3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3pPr>
      <a:lvl4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4pPr>
      <a:lvl5pPr algn="l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5pPr>
      <a:lvl6pPr marL="457200" algn="l" defTabSz="912813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6pPr>
      <a:lvl7pPr marL="914400" algn="l" defTabSz="912813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7pPr>
      <a:lvl8pPr marL="1371600" algn="l" defTabSz="912813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8pPr>
      <a:lvl9pPr marL="1828800" algn="l" defTabSz="912813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1313" indent="-341313" algn="l" defTabSz="912813" rtl="0" eaLnBrk="0" fontAlgn="base" hangingPunct="0"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741363" indent="-284163" algn="l" defTabSz="912813" rtl="0" eaLnBrk="0" fontAlgn="base" hangingPunct="0">
        <a:lnSpc>
          <a:spcPct val="85000"/>
        </a:lnSpc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2pPr>
      <a:lvl3pPr marL="1141413" indent="-227013" algn="l" defTabSz="912813" rtl="0" eaLnBrk="0" fontAlgn="base" hangingPunct="0">
        <a:lnSpc>
          <a:spcPct val="85000"/>
        </a:lnSpc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3pPr>
      <a:lvl4pPr marL="1598613" indent="-227013" algn="l" defTabSz="912813" rtl="0" eaLnBrk="0" fontAlgn="base" hangingPunct="0">
        <a:lnSpc>
          <a:spcPct val="85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lang="en-US" sz="2200" kern="1200" dirty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4pPr>
      <a:lvl5pPr marL="2054225" indent="-227013" algn="l" defTabSz="912813" rtl="0" eaLnBrk="0" fontAlgn="base" hangingPunct="0"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lang="en-US" sz="1600" kern="1200" dirty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5pPr>
      <a:lvl6pPr marL="2512248" indent="-228387" algn="l" defTabSz="91354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022" indent="-228387" algn="l" defTabSz="91354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793" indent="-228387" algn="l" defTabSz="91354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564" indent="-228387" algn="l" defTabSz="91354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74" algn="l" defTabSz="9135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44" algn="l" defTabSz="9135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19" algn="l" defTabSz="9135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89" algn="l" defTabSz="9135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864" algn="l" defTabSz="9135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634" algn="l" defTabSz="9135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408" algn="l" defTabSz="9135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179" algn="l" defTabSz="9135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BoutboulW@gao.gov" TargetMode="External"/><Relationship Id="rId2" Type="http://schemas.openxmlformats.org/officeDocument/2006/relationships/hyperlink" Target="mailto:SimpsonDB@gao.gov" TargetMode="External"/><Relationship Id="rId1" Type="http://schemas.openxmlformats.org/officeDocument/2006/relationships/slideLayout" Target="../slideLayouts/slideLayout19.xml"/><Relationship Id="rId6" Type="http://schemas.openxmlformats.org/officeDocument/2006/relationships/hyperlink" Target="mailto:Voltzc@gao.gov" TargetMode="External"/><Relationship Id="rId5" Type="http://schemas.openxmlformats.org/officeDocument/2006/relationships/hyperlink" Target="mailto:TowlerL@gao.gov" TargetMode="External"/><Relationship Id="rId4" Type="http://schemas.openxmlformats.org/officeDocument/2006/relationships/hyperlink" Target="mailto:OneillJ@gao.go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1728B-05CF-4F89-B2B4-3B821D89E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7975" y="1049338"/>
            <a:ext cx="8520113" cy="1620837"/>
          </a:xfrm>
        </p:spPr>
        <p:txBody>
          <a:bodyPr rtlCol="0">
            <a:normAutofit fontScale="90000"/>
          </a:bodyPr>
          <a:lstStyle/>
          <a:p>
            <a:pPr defTabSz="914186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044F91"/>
                </a:solidFill>
              </a:rPr>
              <a:t>Audit of the U.S</a:t>
            </a:r>
            <a:r>
              <a:rPr lang="en-US" dirty="0">
                <a:solidFill>
                  <a:srgbClr val="044F91"/>
                </a:solidFill>
              </a:rPr>
              <a:t>. </a:t>
            </a:r>
            <a:r>
              <a:rPr lang="en-US" dirty="0" smtClean="0">
                <a:solidFill>
                  <a:srgbClr val="044F91"/>
                </a:solidFill>
              </a:rPr>
              <a:t>Government’s </a:t>
            </a:r>
            <a:r>
              <a:rPr lang="en-US" dirty="0">
                <a:solidFill>
                  <a:srgbClr val="044F91"/>
                </a:solidFill>
              </a:rPr>
              <a:t>Consolidated Financial </a:t>
            </a:r>
            <a:r>
              <a:rPr lang="en-US" dirty="0" smtClean="0">
                <a:solidFill>
                  <a:srgbClr val="044F91"/>
                </a:solidFill>
              </a:rPr>
              <a:t>Statements</a:t>
            </a:r>
            <a:endParaRPr lang="en-US" sz="4600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A252B3-0E6A-4D9E-A714-CF4B0BDF5A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7975" y="2968625"/>
            <a:ext cx="8520113" cy="3127375"/>
          </a:xfrm>
        </p:spPr>
        <p:txBody>
          <a:bodyPr rtlCol="0">
            <a:normAutofit lnSpcReduction="10000"/>
          </a:bodyPr>
          <a:lstStyle/>
          <a:p>
            <a:pPr defTabSz="1018824" eaLnBrk="1" hangingPunct="1">
              <a:spcBef>
                <a:spcPts val="750"/>
              </a:spcBef>
              <a:defRPr/>
            </a:pPr>
            <a:endParaRPr sz="3100" dirty="0">
              <a:solidFill>
                <a:srgbClr val="044F91"/>
              </a:solidFill>
            </a:endParaRPr>
          </a:p>
          <a:p>
            <a:pPr defTabSz="1018824" eaLnBrk="1" hangingPunct="1">
              <a:spcBef>
                <a:spcPts val="750"/>
              </a:spcBef>
              <a:defRPr/>
            </a:pPr>
            <a:r>
              <a:rPr sz="3100" dirty="0" smtClean="0">
                <a:solidFill>
                  <a:srgbClr val="044F91"/>
                </a:solidFill>
              </a:rPr>
              <a:t>Dawn </a:t>
            </a:r>
            <a:r>
              <a:rPr sz="3100" dirty="0">
                <a:solidFill>
                  <a:srgbClr val="044F91"/>
                </a:solidFill>
              </a:rPr>
              <a:t>B. Simpson, Director </a:t>
            </a:r>
          </a:p>
          <a:p>
            <a:pPr defTabSz="1018824" eaLnBrk="1" hangingPunct="1">
              <a:spcBef>
                <a:spcPts val="750"/>
              </a:spcBef>
              <a:defRPr/>
            </a:pPr>
            <a:r>
              <a:rPr sz="3100" dirty="0">
                <a:solidFill>
                  <a:srgbClr val="044F91"/>
                </a:solidFill>
              </a:rPr>
              <a:t>Government Accountability Office</a:t>
            </a:r>
          </a:p>
          <a:p>
            <a:pPr defTabSz="1018824" eaLnBrk="1" hangingPunct="1">
              <a:spcBef>
                <a:spcPts val="750"/>
              </a:spcBef>
              <a:defRPr/>
            </a:pPr>
            <a:r>
              <a:rPr sz="3100" dirty="0">
                <a:solidFill>
                  <a:srgbClr val="044F91"/>
                </a:solidFill>
              </a:rPr>
              <a:t>May </a:t>
            </a:r>
            <a:r>
              <a:rPr sz="3100" dirty="0" smtClean="0">
                <a:solidFill>
                  <a:srgbClr val="044F91"/>
                </a:solidFill>
              </a:rPr>
              <a:t>26, 2022</a:t>
            </a:r>
            <a:endParaRPr sz="3100" dirty="0">
              <a:solidFill>
                <a:srgbClr val="044F91"/>
              </a:solidFill>
            </a:endParaRPr>
          </a:p>
          <a:p>
            <a:pPr defTabSz="1018824" eaLnBrk="1" hangingPunct="1">
              <a:spcBef>
                <a:spcPts val="750"/>
              </a:spcBef>
              <a:defRPr/>
            </a:pPr>
            <a:endParaRPr sz="3100" dirty="0">
              <a:solidFill>
                <a:srgbClr val="044F91"/>
              </a:solidFill>
            </a:endParaRPr>
          </a:p>
          <a:p>
            <a:pPr defTabSz="1018824" eaLnBrk="1" hangingPunct="1">
              <a:spcBef>
                <a:spcPts val="750"/>
              </a:spcBef>
              <a:defRPr/>
            </a:pPr>
            <a:r>
              <a:rPr sz="2100" dirty="0" smtClean="0">
                <a:solidFill>
                  <a:srgbClr val="044F91"/>
                </a:solidFill>
              </a:rPr>
              <a:t>2022 </a:t>
            </a:r>
            <a:r>
              <a:rPr sz="2100" dirty="0">
                <a:solidFill>
                  <a:srgbClr val="044F91"/>
                </a:solidFill>
              </a:rPr>
              <a:t>CIGIE/GAO Financial Statement Audit Conference</a:t>
            </a:r>
          </a:p>
          <a:p>
            <a:pPr defTabSz="914186" eaLnBrk="1" hangingPunct="1">
              <a:spcBef>
                <a:spcPts val="673"/>
              </a:spcBef>
              <a:defRPr/>
            </a:pPr>
            <a:endParaRPr dirty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85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4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Page </a:t>
            </a:r>
            <a:fld id="{B1857013-84DB-4ED3-BC26-C25C31B9813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40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How We Audit the CFS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038" y="2057400"/>
            <a:ext cx="8520112" cy="4348163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sz="2400" b="1"/>
              <a:t>Accrual-based CFS </a:t>
            </a:r>
            <a:endParaRPr sz="2400" smtClean="0"/>
          </a:p>
          <a:p>
            <a:pPr>
              <a:defRPr/>
            </a:pPr>
            <a:r>
              <a:rPr smtClean="0"/>
              <a:t>Anticipate disclaimer </a:t>
            </a:r>
          </a:p>
          <a:p>
            <a:pPr lvl="1">
              <a:defRPr/>
            </a:pPr>
            <a:r>
              <a:rPr altLang="en-US"/>
              <a:t>A</a:t>
            </a:r>
            <a:r>
              <a:rPr altLang="en-US" smtClean="0"/>
              <a:t>ll </a:t>
            </a:r>
            <a:r>
              <a:rPr altLang="en-US"/>
              <a:t>or most of the </a:t>
            </a:r>
            <a:r>
              <a:rPr altLang="en-US">
                <a:solidFill>
                  <a:srgbClr val="044F91"/>
                </a:solidFill>
              </a:rPr>
              <a:t>three major impediments </a:t>
            </a:r>
            <a:r>
              <a:rPr altLang="en-US" smtClean="0">
                <a:solidFill>
                  <a:srgbClr val="044F91"/>
                </a:solidFill>
              </a:rPr>
              <a:t>expected to </a:t>
            </a:r>
            <a:r>
              <a:rPr altLang="en-US">
                <a:solidFill>
                  <a:srgbClr val="044F91"/>
                </a:solidFill>
              </a:rPr>
              <a:t>exist </a:t>
            </a:r>
            <a:endParaRPr altLang="en-US" smtClean="0">
              <a:solidFill>
                <a:srgbClr val="044F91"/>
              </a:solidFill>
            </a:endParaRPr>
          </a:p>
          <a:p>
            <a:pPr marL="1143000" lvl="2" indent="-342900">
              <a:defRPr/>
            </a:pPr>
            <a:r>
              <a:rPr smtClean="0"/>
              <a:t>Serious </a:t>
            </a:r>
            <a:r>
              <a:rPr/>
              <a:t>financial management problems at DOD</a:t>
            </a:r>
          </a:p>
          <a:p>
            <a:pPr marL="1143000" lvl="2" indent="-342900">
              <a:defRPr/>
            </a:pPr>
            <a:r>
              <a:rPr smtClean="0"/>
              <a:t>Inability </a:t>
            </a:r>
            <a:r>
              <a:rPr/>
              <a:t>to adequately account for intragovernmental activity and balances between federal entities</a:t>
            </a:r>
          </a:p>
          <a:p>
            <a:pPr marL="1143000" lvl="2" indent="-342900">
              <a:defRPr/>
            </a:pPr>
            <a:r>
              <a:rPr smtClean="0"/>
              <a:t>Weaknesses </a:t>
            </a:r>
            <a:r>
              <a:rPr/>
              <a:t>in the </a:t>
            </a:r>
            <a:r>
              <a:rPr smtClean="0"/>
              <a:t>CFS preparation process</a:t>
            </a:r>
            <a:endParaRPr/>
          </a:p>
          <a:p>
            <a:pPr>
              <a:defRPr/>
            </a:pPr>
            <a:r>
              <a:rPr smtClean="0"/>
              <a:t>2 objectives</a:t>
            </a:r>
          </a:p>
          <a:p>
            <a:pPr lvl="1">
              <a:defRPr/>
            </a:pPr>
            <a:r>
              <a:rPr smtClean="0"/>
              <a:t>Perform </a:t>
            </a:r>
            <a:r>
              <a:rPr/>
              <a:t>those audit procedures that, in our judgment, are feasible and </a:t>
            </a:r>
            <a:r>
              <a:rPr smtClean="0"/>
              <a:t>reasonable given the disclaimer</a:t>
            </a:r>
          </a:p>
          <a:p>
            <a:pPr lvl="1">
              <a:defRPr/>
            </a:pPr>
            <a:r>
              <a:rPr smtClean="0"/>
              <a:t>Build knowledge for future audits</a:t>
            </a: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mtClean="0"/>
              <a:t>Page </a:t>
            </a:r>
            <a:fld id="{F6E8FF97-90E1-4DDB-929C-54176D0016F2}" type="slidenum">
              <a:rPr lang="en-US" altLang="en-US" smtClean="0"/>
              <a:pPr/>
              <a:t>10</a:t>
            </a:fld>
            <a:endParaRPr lang="en-US" alt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How We Audit the CFS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038" y="2057400"/>
            <a:ext cx="8520112" cy="4348163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sz="2400" b="1"/>
              <a:t>Accrual-based CFS </a:t>
            </a:r>
            <a:r>
              <a:rPr sz="2400" b="1" smtClean="0"/>
              <a:t>(</a:t>
            </a:r>
            <a:r>
              <a:rPr sz="2400" b="1" err="1" smtClean="0"/>
              <a:t>cont</a:t>
            </a:r>
            <a:r>
              <a:rPr sz="2400" b="1" smtClean="0"/>
              <a:t>)</a:t>
            </a:r>
            <a:endParaRPr sz="2400" smtClean="0"/>
          </a:p>
          <a:p>
            <a:pPr>
              <a:defRPr/>
            </a:pPr>
            <a:r>
              <a:rPr altLang="en-US" smtClean="0"/>
              <a:t>Focus areas</a:t>
            </a:r>
          </a:p>
          <a:p>
            <a:pPr lvl="1">
              <a:defRPr/>
            </a:pPr>
            <a:r>
              <a:rPr altLang="en-US" smtClean="0"/>
              <a:t>Status of material weaknesses and other prior year issues</a:t>
            </a:r>
          </a:p>
          <a:p>
            <a:pPr lvl="1">
              <a:defRPr/>
            </a:pPr>
            <a:r>
              <a:rPr altLang="en-US" smtClean="0"/>
              <a:t>CFS preparation process </a:t>
            </a:r>
          </a:p>
          <a:p>
            <a:pPr lvl="1">
              <a:defRPr/>
            </a:pPr>
            <a:r>
              <a:rPr altLang="en-US" err="1" smtClean="0"/>
              <a:t>Governmentwide</a:t>
            </a:r>
            <a:r>
              <a:rPr altLang="en-US" smtClean="0"/>
              <a:t> risks of material misstatement</a:t>
            </a:r>
          </a:p>
          <a:p>
            <a:pPr lvl="1">
              <a:defRPr/>
            </a:pPr>
            <a:r>
              <a:rPr altLang="en-US" smtClean="0"/>
              <a:t>Changes in component level audit work</a:t>
            </a:r>
          </a:p>
          <a:p>
            <a:pPr lvl="1">
              <a:defRPr/>
            </a:pPr>
            <a:r>
              <a:rPr altLang="en-US" smtClean="0"/>
              <a:t>Implementation of new accounting standards </a:t>
            </a:r>
          </a:p>
          <a:p>
            <a:pPr lvl="1">
              <a:defRPr/>
            </a:pPr>
            <a:r>
              <a:rPr altLang="en-US" smtClean="0"/>
              <a:t>Changes in the CFS, including notes, RSI, other informatio</a:t>
            </a:r>
            <a:r>
              <a:rPr altLang="en-US" sz="2000" smtClean="0"/>
              <a:t>n</a:t>
            </a:r>
          </a:p>
          <a:p>
            <a:pPr lvl="1">
              <a:defRPr/>
            </a:pPr>
            <a:endParaRPr altLang="en-US" sz="2000" smtClean="0"/>
          </a:p>
          <a:p>
            <a:pPr lvl="1">
              <a:defRPr/>
            </a:pPr>
            <a:endParaRPr altLang="en-US" sz="2000" smtClean="0"/>
          </a:p>
          <a:p>
            <a:pPr>
              <a:defRPr/>
            </a:pPr>
            <a:endParaRPr sz="2000"/>
          </a:p>
          <a:p>
            <a:pPr>
              <a:defRPr/>
            </a:pPr>
            <a:endParaRPr sz="2000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mtClean="0"/>
              <a:t>Page </a:t>
            </a:r>
            <a:fld id="{67F2D781-AAC2-4511-A591-568B8CB761E3}" type="slidenum">
              <a:rPr lang="en-US" altLang="en-US" smtClean="0"/>
              <a:pPr/>
              <a:t>11</a:t>
            </a:fld>
            <a:endParaRPr lang="en-US" alt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How We Audit the CFS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sz="2400" b="1" smtClean="0"/>
              <a:t>Sustainability Financial Statements</a:t>
            </a:r>
            <a:endParaRPr sz="2400" b="1"/>
          </a:p>
          <a:p>
            <a:pPr>
              <a:defRPr/>
            </a:pPr>
            <a:r>
              <a:rPr/>
              <a:t>Anticipate disclaimer </a:t>
            </a:r>
          </a:p>
          <a:p>
            <a:pPr lvl="1">
              <a:defRPr/>
            </a:pPr>
            <a:r>
              <a:rPr altLang="en-US" smtClean="0"/>
              <a:t>Significant uncertainties, </a:t>
            </a:r>
            <a:r>
              <a:rPr altLang="en-US"/>
              <a:t>primarily related to </a:t>
            </a:r>
            <a:r>
              <a:rPr altLang="en-US" smtClean="0"/>
              <a:t>the achievement </a:t>
            </a:r>
            <a:r>
              <a:rPr altLang="en-US"/>
              <a:t>of projected reductions in Medicare cost </a:t>
            </a:r>
            <a:r>
              <a:rPr altLang="en-US" smtClean="0"/>
              <a:t>growth,</a:t>
            </a:r>
            <a:r>
              <a:rPr altLang="en-US" smtClean="0">
                <a:solidFill>
                  <a:srgbClr val="044F91"/>
                </a:solidFill>
              </a:rPr>
              <a:t> expected </a:t>
            </a:r>
            <a:r>
              <a:rPr altLang="en-US">
                <a:solidFill>
                  <a:srgbClr val="044F91"/>
                </a:solidFill>
              </a:rPr>
              <a:t>to exist </a:t>
            </a:r>
          </a:p>
          <a:p>
            <a:pPr lvl="1">
              <a:defRPr/>
            </a:pPr>
            <a:r>
              <a:rPr altLang="en-US"/>
              <a:t>M</a:t>
            </a:r>
            <a:r>
              <a:rPr altLang="en-US" smtClean="0"/>
              <a:t>aterial weakness related to the budget deficit (which affects the SLTFP) expected to exist</a:t>
            </a:r>
          </a:p>
          <a:p>
            <a:pPr>
              <a:defRPr/>
            </a:pPr>
            <a:r>
              <a:rPr smtClean="0"/>
              <a:t>Approach</a:t>
            </a:r>
            <a:endParaRPr/>
          </a:p>
          <a:p>
            <a:pPr lvl="1">
              <a:defRPr/>
            </a:pPr>
            <a:r>
              <a:rPr smtClean="0">
                <a:solidFill>
                  <a:srgbClr val="044F91"/>
                </a:solidFill>
              </a:rPr>
              <a:t>Review </a:t>
            </a:r>
            <a:r>
              <a:rPr>
                <a:solidFill>
                  <a:srgbClr val="044F91"/>
                </a:solidFill>
              </a:rPr>
              <a:t>and use </a:t>
            </a:r>
            <a:r>
              <a:rPr smtClean="0">
                <a:solidFill>
                  <a:srgbClr val="044F91"/>
                </a:solidFill>
              </a:rPr>
              <a:t>component </a:t>
            </a:r>
            <a:r>
              <a:rPr>
                <a:solidFill>
                  <a:srgbClr val="044F91"/>
                </a:solidFill>
              </a:rPr>
              <a:t>auditor's work at SSA and HHS </a:t>
            </a:r>
            <a:r>
              <a:rPr smtClean="0">
                <a:solidFill>
                  <a:srgbClr val="044F91"/>
                </a:solidFill>
              </a:rPr>
              <a:t>for SOSI and SCSIA</a:t>
            </a:r>
          </a:p>
          <a:p>
            <a:pPr lvl="1">
              <a:defRPr/>
            </a:pPr>
            <a:r>
              <a:rPr smtClean="0"/>
              <a:t>Monitor </a:t>
            </a:r>
            <a:r>
              <a:rPr/>
              <a:t>significant uncertainties </a:t>
            </a:r>
            <a:r>
              <a:rPr smtClean="0"/>
              <a:t>and material weakness</a:t>
            </a:r>
            <a:endParaRPr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mtClean="0"/>
              <a:t>Page </a:t>
            </a:r>
            <a:fld id="{41FD6391-1528-4A8E-8AC4-688D2065E4A7}" type="slidenum">
              <a:rPr lang="en-US" altLang="en-US" smtClean="0"/>
              <a:pPr/>
              <a:t>12</a:t>
            </a:fld>
            <a:endParaRPr lang="en-US" alt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044F91"/>
                </a:solidFill>
              </a:rPr>
              <a:t>How We Audit the CFS</a:t>
            </a:r>
            <a:endParaRPr lang="en-US" altLang="en-US" smtClean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E95ACC-3BBF-4C86-A833-6500815CD0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defTabSz="1018824" eaLnBrk="1" hangingPunct="1">
              <a:spcBef>
                <a:spcPts val="750"/>
              </a:spcBef>
              <a:buFont typeface="Arial" panose="020B0604020202020204" pitchFamily="34" charset="0"/>
              <a:buNone/>
              <a:defRPr/>
            </a:pPr>
            <a:r>
              <a:rPr sz="2400" b="1" smtClean="0"/>
              <a:t>Planning</a:t>
            </a:r>
            <a:endParaRPr sz="2400" smtClean="0">
              <a:solidFill>
                <a:srgbClr val="044F91"/>
              </a:solidFill>
            </a:endParaRPr>
          </a:p>
          <a:p>
            <a:pPr defTabSz="1018824" eaLnBrk="1" hangingPunct="1">
              <a:spcBef>
                <a:spcPts val="750"/>
              </a:spcBef>
              <a:defRPr/>
            </a:pPr>
            <a:r>
              <a:rPr smtClean="0">
                <a:solidFill>
                  <a:srgbClr val="044F91"/>
                </a:solidFill>
              </a:rPr>
              <a:t>Identify significant components</a:t>
            </a:r>
          </a:p>
          <a:p>
            <a:pPr lvl="1" defTabSz="1018824" eaLnBrk="1" hangingPunct="1">
              <a:spcBef>
                <a:spcPts val="750"/>
              </a:spcBef>
              <a:defRPr/>
            </a:pPr>
            <a:r>
              <a:rPr smtClean="0">
                <a:solidFill>
                  <a:srgbClr val="044F91"/>
                </a:solidFill>
              </a:rPr>
              <a:t>currently 40, consistent with Treasury/OMB's identification</a:t>
            </a:r>
          </a:p>
          <a:p>
            <a:pPr lvl="1" defTabSz="1018824" eaLnBrk="1" hangingPunct="1">
              <a:spcBef>
                <a:spcPts val="750"/>
              </a:spcBef>
              <a:defRPr/>
            </a:pPr>
            <a:r>
              <a:rPr smtClean="0">
                <a:solidFill>
                  <a:srgbClr val="044F91"/>
                </a:solidFill>
              </a:rPr>
              <a:t>Non significant only contribute 1% of net cost</a:t>
            </a:r>
          </a:p>
          <a:p>
            <a:pPr defTabSz="1018824" eaLnBrk="1" hangingPunct="1">
              <a:spcBef>
                <a:spcPts val="750"/>
              </a:spcBef>
              <a:defRPr/>
            </a:pPr>
            <a:r>
              <a:rPr>
                <a:solidFill>
                  <a:srgbClr val="044F91"/>
                </a:solidFill>
              </a:rPr>
              <a:t>Use the work of component auditors </a:t>
            </a:r>
            <a:r>
              <a:rPr smtClean="0">
                <a:solidFill>
                  <a:srgbClr val="044F91"/>
                </a:solidFill>
              </a:rPr>
              <a:t>for 37 significant components</a:t>
            </a:r>
          </a:p>
          <a:p>
            <a:pPr defTabSz="1018824" eaLnBrk="1" hangingPunct="1">
              <a:spcBef>
                <a:spcPts val="750"/>
              </a:spcBef>
              <a:defRPr/>
            </a:pPr>
            <a:r>
              <a:rPr smtClean="0">
                <a:solidFill>
                  <a:srgbClr val="044F91"/>
                </a:solidFill>
              </a:rPr>
              <a:t>Audit 3 significant components – FDIC, SEC, and General Fund</a:t>
            </a:r>
          </a:p>
          <a:p>
            <a:pPr defTabSz="1018824" eaLnBrk="1" hangingPunct="1">
              <a:spcBef>
                <a:spcPts val="750"/>
              </a:spcBef>
              <a:defRPr/>
            </a:pPr>
            <a:r>
              <a:rPr smtClean="0">
                <a:solidFill>
                  <a:srgbClr val="044F91"/>
                </a:solidFill>
              </a:rPr>
              <a:t>Audit portions of Department of the Treasury – Federal </a:t>
            </a:r>
            <a:r>
              <a:rPr>
                <a:solidFill>
                  <a:srgbClr val="044F91"/>
                </a:solidFill>
              </a:rPr>
              <a:t>D</a:t>
            </a:r>
            <a:r>
              <a:rPr smtClean="0">
                <a:solidFill>
                  <a:srgbClr val="044F91"/>
                </a:solidFill>
              </a:rPr>
              <a:t>ebt, IRS, and TARP</a:t>
            </a:r>
          </a:p>
          <a:p>
            <a:pPr defTabSz="1018824" eaLnBrk="1" hangingPunct="1">
              <a:spcBef>
                <a:spcPts val="750"/>
              </a:spcBef>
              <a:defRPr/>
            </a:pPr>
            <a:endParaRPr smtClean="0">
              <a:solidFill>
                <a:srgbClr val="044F91"/>
              </a:solidFill>
            </a:endParaRPr>
          </a:p>
          <a:p>
            <a:pPr marL="0" indent="0" defTabSz="1018824" eaLnBrk="1" hangingPunct="1">
              <a:spcBef>
                <a:spcPts val="750"/>
              </a:spcBef>
              <a:buFont typeface="Arial" panose="020B0604020202020204" pitchFamily="34" charset="0"/>
              <a:buNone/>
              <a:defRPr/>
            </a:pPr>
            <a:endParaRPr sz="2500">
              <a:solidFill>
                <a:srgbClr val="044F91"/>
              </a:solidFill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85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4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Page </a:t>
            </a:r>
            <a:fld id="{35927566-28F6-495F-B917-E5EC742D74F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044F91"/>
                </a:solidFill>
              </a:rPr>
              <a:t>How We Audit the CFS</a:t>
            </a:r>
            <a:endParaRPr lang="en-US" altLang="en-US" smtClean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E95ACC-3BBF-4C86-A833-6500815CD0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defTabSz="1018824" eaLnBrk="1" hangingPunct="1">
              <a:spcBef>
                <a:spcPts val="750"/>
              </a:spcBef>
              <a:buFont typeface="Arial" panose="020B0604020202020204" pitchFamily="34" charset="0"/>
              <a:buNone/>
              <a:defRPr/>
            </a:pPr>
            <a:r>
              <a:rPr sz="2400" b="1" smtClean="0"/>
              <a:t>Planning (</a:t>
            </a:r>
            <a:r>
              <a:rPr sz="2400" b="1" err="1" smtClean="0"/>
              <a:t>cont</a:t>
            </a:r>
            <a:r>
              <a:rPr sz="2400" b="1" smtClean="0"/>
              <a:t>)</a:t>
            </a:r>
            <a:endParaRPr sz="2400" smtClean="0">
              <a:solidFill>
                <a:srgbClr val="044F91"/>
              </a:solidFill>
            </a:endParaRPr>
          </a:p>
          <a:p>
            <a:pPr defTabSz="1018824" eaLnBrk="1" hangingPunct="1">
              <a:spcBef>
                <a:spcPts val="750"/>
              </a:spcBef>
              <a:defRPr/>
            </a:pPr>
            <a:r>
              <a:rPr smtClean="0">
                <a:solidFill>
                  <a:srgbClr val="044F91"/>
                </a:solidFill>
              </a:rPr>
              <a:t>Communicate with significant component auditors</a:t>
            </a:r>
          </a:p>
          <a:p>
            <a:pPr lvl="1" defTabSz="1018824" eaLnBrk="1" hangingPunct="1">
              <a:spcBef>
                <a:spcPts val="750"/>
              </a:spcBef>
              <a:defRPr/>
            </a:pPr>
            <a:r>
              <a:rPr smtClean="0">
                <a:solidFill>
                  <a:srgbClr val="044F91"/>
                </a:solidFill>
              </a:rPr>
              <a:t>Request audit documentation</a:t>
            </a:r>
          </a:p>
          <a:p>
            <a:pPr lvl="1" defTabSz="1018824" eaLnBrk="1" hangingPunct="1">
              <a:spcBef>
                <a:spcPts val="750"/>
              </a:spcBef>
              <a:defRPr/>
            </a:pPr>
            <a:r>
              <a:rPr smtClean="0">
                <a:solidFill>
                  <a:srgbClr val="044F91"/>
                </a:solidFill>
              </a:rPr>
              <a:t>Request performance of specific audit procedures</a:t>
            </a:r>
          </a:p>
          <a:p>
            <a:pPr defTabSz="1018824" eaLnBrk="1" hangingPunct="1">
              <a:spcBef>
                <a:spcPts val="750"/>
              </a:spcBef>
              <a:defRPr/>
            </a:pPr>
            <a:r>
              <a:rPr smtClean="0">
                <a:solidFill>
                  <a:srgbClr val="044F91"/>
                </a:solidFill>
              </a:rPr>
              <a:t>Use planning PBCA items from component auditors </a:t>
            </a:r>
          </a:p>
          <a:p>
            <a:pPr lvl="1" defTabSz="1018824" eaLnBrk="1" hangingPunct="1">
              <a:spcBef>
                <a:spcPts val="750"/>
              </a:spcBef>
              <a:defRPr/>
            </a:pPr>
            <a:r>
              <a:rPr smtClean="0">
                <a:solidFill>
                  <a:srgbClr val="044F91"/>
                </a:solidFill>
              </a:rPr>
              <a:t>Entity profiles – update our understanding of the entities</a:t>
            </a:r>
          </a:p>
          <a:p>
            <a:pPr lvl="1" defTabSz="1018824" eaLnBrk="1" hangingPunct="1">
              <a:spcBef>
                <a:spcPts val="750"/>
              </a:spcBef>
              <a:defRPr/>
            </a:pPr>
            <a:r>
              <a:rPr smtClean="0">
                <a:solidFill>
                  <a:srgbClr val="044F91"/>
                </a:solidFill>
              </a:rPr>
              <a:t>Materiality amounts – review to determine any effects on the CFS audit</a:t>
            </a:r>
          </a:p>
          <a:p>
            <a:pPr lvl="1" defTabSz="1018824" eaLnBrk="1" hangingPunct="1">
              <a:spcBef>
                <a:spcPts val="750"/>
              </a:spcBef>
              <a:defRPr/>
            </a:pPr>
            <a:r>
              <a:rPr smtClean="0">
                <a:solidFill>
                  <a:srgbClr val="044F91"/>
                </a:solidFill>
              </a:rPr>
              <a:t>Risks of material misstatement – identify risks by CFS line items, determine if any new risks</a:t>
            </a:r>
          </a:p>
          <a:p>
            <a:pPr lvl="1" defTabSz="1018824" eaLnBrk="1" hangingPunct="1">
              <a:spcBef>
                <a:spcPts val="750"/>
              </a:spcBef>
              <a:defRPr/>
            </a:pPr>
            <a:r>
              <a:rPr altLang="en-US" smtClean="0">
                <a:solidFill>
                  <a:srgbClr val="044F91"/>
                </a:solidFill>
              </a:rPr>
              <a:t>Status reports – review for any issues affecting the CFS audit </a:t>
            </a:r>
            <a:endParaRPr smtClean="0">
              <a:solidFill>
                <a:srgbClr val="044F91"/>
              </a:solidFill>
            </a:endParaRPr>
          </a:p>
          <a:p>
            <a:pPr lvl="1" defTabSz="1018824" eaLnBrk="1" hangingPunct="1">
              <a:spcBef>
                <a:spcPts val="750"/>
              </a:spcBef>
              <a:defRPr/>
            </a:pPr>
            <a:endParaRPr>
              <a:solidFill>
                <a:srgbClr val="044F91"/>
              </a:solidFill>
            </a:endParaRPr>
          </a:p>
          <a:p>
            <a:pPr marL="457200" lvl="1" indent="0" defTabSz="1018824" eaLnBrk="1" hangingPunct="1">
              <a:spcBef>
                <a:spcPts val="750"/>
              </a:spcBef>
              <a:buFont typeface="Arial" panose="020B0604020202020204" pitchFamily="34" charset="0"/>
              <a:buNone/>
              <a:defRPr/>
            </a:pPr>
            <a:endParaRPr>
              <a:solidFill>
                <a:srgbClr val="044F91"/>
              </a:solidFill>
            </a:endParaRPr>
          </a:p>
          <a:p>
            <a:pPr marL="0" indent="0" defTabSz="1018824" eaLnBrk="1" hangingPunct="1">
              <a:spcBef>
                <a:spcPts val="750"/>
              </a:spcBef>
              <a:buFont typeface="Arial" panose="020B0604020202020204" pitchFamily="34" charset="0"/>
              <a:buNone/>
              <a:defRPr/>
            </a:pPr>
            <a:endParaRPr sz="2500">
              <a:solidFill>
                <a:srgbClr val="044F91"/>
              </a:solidFill>
            </a:endParaRP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85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4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Page </a:t>
            </a:r>
            <a:fld id="{F903EB56-9D7A-43FA-BE54-C0180DAF932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How We Audit the CFS</a:t>
            </a:r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>
          <a:xfrm>
            <a:off x="300038" y="2147888"/>
            <a:ext cx="8520112" cy="422910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sz="2400" b="1" smtClean="0"/>
              <a:t>Planning</a:t>
            </a:r>
            <a:r>
              <a:rPr sz="2400" smtClean="0">
                <a:solidFill>
                  <a:srgbClr val="044F91"/>
                </a:solidFill>
              </a:rPr>
              <a:t> </a:t>
            </a:r>
            <a:r>
              <a:rPr sz="2400" b="1" smtClean="0">
                <a:solidFill>
                  <a:srgbClr val="044F91"/>
                </a:solidFill>
              </a:rPr>
              <a:t>(</a:t>
            </a:r>
            <a:r>
              <a:rPr sz="2400" b="1" err="1" smtClean="0">
                <a:solidFill>
                  <a:srgbClr val="044F91"/>
                </a:solidFill>
              </a:rPr>
              <a:t>cont</a:t>
            </a:r>
            <a:r>
              <a:rPr sz="2400" b="1" smtClean="0">
                <a:solidFill>
                  <a:srgbClr val="044F91"/>
                </a:solidFill>
              </a:rPr>
              <a:t>)</a:t>
            </a:r>
            <a:endParaRPr altLang="en-US" sz="2400" b="1" smtClean="0">
              <a:solidFill>
                <a:srgbClr val="044F91"/>
              </a:solidFill>
            </a:endParaRPr>
          </a:p>
          <a:p>
            <a:pPr>
              <a:defRPr/>
            </a:pPr>
            <a:r>
              <a:rPr altLang="en-US" smtClean="0"/>
              <a:t>Attend audit status meetings of certain significant components</a:t>
            </a:r>
          </a:p>
          <a:p>
            <a:pPr>
              <a:defRPr/>
            </a:pPr>
            <a:r>
              <a:rPr altLang="en-US" smtClean="0"/>
              <a:t>Obtain understanding of changes to the CFS preparation process</a:t>
            </a:r>
          </a:p>
          <a:p>
            <a:pPr lvl="1">
              <a:defRPr/>
            </a:pPr>
            <a:r>
              <a:rPr altLang="en-US" smtClean="0"/>
              <a:t>Implementation </a:t>
            </a:r>
            <a:r>
              <a:rPr altLang="en-US"/>
              <a:t>of new accounting standards </a:t>
            </a:r>
          </a:p>
          <a:p>
            <a:pPr lvl="1">
              <a:defRPr/>
            </a:pPr>
            <a:r>
              <a:rPr altLang="en-US"/>
              <a:t>Changes in the CFS, including notes, RSI, other </a:t>
            </a:r>
            <a:r>
              <a:rPr altLang="en-US" smtClean="0"/>
              <a:t>information</a:t>
            </a:r>
          </a:p>
          <a:p>
            <a:pPr lvl="1">
              <a:defRPr/>
            </a:pPr>
            <a:r>
              <a:rPr altLang="en-US" smtClean="0"/>
              <a:t>Corrective </a:t>
            </a:r>
            <a:r>
              <a:rPr altLang="en-US"/>
              <a:t>actions to address deficiencies</a:t>
            </a:r>
          </a:p>
          <a:p>
            <a:pPr lvl="1">
              <a:defRPr/>
            </a:pPr>
            <a:endParaRPr altLang="en-US" sz="2000"/>
          </a:p>
          <a:p>
            <a:pPr>
              <a:defRPr/>
            </a:pPr>
            <a:endParaRPr altLang="en-US" smtClean="0"/>
          </a:p>
          <a:p>
            <a:pPr lvl="1">
              <a:defRPr/>
            </a:pPr>
            <a:endParaRPr alt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mtClean="0"/>
              <a:t>Page </a:t>
            </a:r>
            <a:fld id="{333F0D6A-F0EC-408E-BFC1-DF85EC17044F}" type="slidenum">
              <a:rPr lang="en-US" altLang="en-US" smtClean="0"/>
              <a:pPr/>
              <a:t>15</a:t>
            </a:fld>
            <a:endParaRPr lang="en-US" altLang="en-US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How We Audit the CFS</a:t>
            </a: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altLang="en-US" sz="2400" b="1" smtClean="0"/>
              <a:t>Year-end</a:t>
            </a:r>
          </a:p>
          <a:p>
            <a:pPr>
              <a:defRPr/>
            </a:pPr>
            <a:r>
              <a:rPr altLang="en-US" smtClean="0"/>
              <a:t>Assess the reporting entity (consolidation entities, disclosure entities, related parties)</a:t>
            </a:r>
          </a:p>
          <a:p>
            <a:pPr lvl="1">
              <a:defRPr/>
            </a:pPr>
            <a:r>
              <a:rPr altLang="en-US"/>
              <a:t>R</a:t>
            </a:r>
            <a:r>
              <a:rPr altLang="en-US" smtClean="0"/>
              <a:t>eview Fiscal Service documentation of procedures performed and conclusions</a:t>
            </a:r>
          </a:p>
          <a:p>
            <a:pPr lvl="1">
              <a:defRPr/>
            </a:pPr>
            <a:r>
              <a:rPr altLang="en-US">
                <a:solidFill>
                  <a:srgbClr val="044F91"/>
                </a:solidFill>
              </a:rPr>
              <a:t>R</a:t>
            </a:r>
            <a:r>
              <a:rPr altLang="en-US" smtClean="0">
                <a:solidFill>
                  <a:srgbClr val="044F91"/>
                </a:solidFill>
              </a:rPr>
              <a:t>eview PBCA items from significant component auditors assessing changes </a:t>
            </a:r>
            <a:r>
              <a:rPr altLang="en-US" smtClean="0"/>
              <a:t>to the component’s reporting entity from the prior year</a:t>
            </a:r>
          </a:p>
          <a:p>
            <a:pPr lvl="1">
              <a:defRPr/>
            </a:pPr>
            <a:endParaRPr altLang="en-US">
              <a:solidFill>
                <a:srgbClr val="FF0000"/>
              </a:solidFill>
            </a:endParaRPr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altLang="en-US" smtClean="0"/>
          </a:p>
          <a:p>
            <a:pPr>
              <a:defRPr/>
            </a:pPr>
            <a:endParaRPr altLang="en-US" smtClean="0"/>
          </a:p>
          <a:p>
            <a:pPr lvl="1">
              <a:defRPr/>
            </a:pPr>
            <a:endParaRPr alt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mtClean="0"/>
              <a:t>Page </a:t>
            </a:r>
            <a:fld id="{B5710B2A-68D0-4F32-BA79-ECC908A934F9}" type="slidenum">
              <a:rPr lang="en-US" altLang="en-US" smtClean="0"/>
              <a:pPr/>
              <a:t>16</a:t>
            </a:fld>
            <a:endParaRPr lang="en-US" altLang="en-US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How We Audit the CFS</a:t>
            </a: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altLang="en-US" sz="2400" b="1" smtClean="0"/>
              <a:t>Year-end (</a:t>
            </a:r>
            <a:r>
              <a:rPr altLang="en-US" sz="2400" b="1" err="1" smtClean="0"/>
              <a:t>cont</a:t>
            </a:r>
            <a:r>
              <a:rPr altLang="en-US" sz="2400" b="1" smtClean="0"/>
              <a:t>)</a:t>
            </a:r>
            <a:endParaRPr altLang="en-US" sz="2400" smtClean="0"/>
          </a:p>
          <a:p>
            <a:pPr>
              <a:defRPr/>
            </a:pPr>
            <a:r>
              <a:rPr altLang="en-US" smtClean="0"/>
              <a:t>Balance Sheet, SNC, SOCNP, and related notes, RSI, other information  (includes amounts and wording) </a:t>
            </a:r>
          </a:p>
          <a:p>
            <a:pPr lvl="1">
              <a:defRPr/>
            </a:pPr>
            <a:r>
              <a:rPr altLang="en-US" smtClean="0"/>
              <a:t>Verify supported by significant component financial statements prior to eliminating intragovernmental</a:t>
            </a:r>
          </a:p>
          <a:p>
            <a:pPr lvl="2">
              <a:defRPr/>
            </a:pPr>
            <a:r>
              <a:rPr altLang="en-US"/>
              <a:t>R</a:t>
            </a:r>
            <a:r>
              <a:rPr altLang="en-US" smtClean="0"/>
              <a:t>eview Fiscal Service documentation—tracing, JVs, uncorrected amounts</a:t>
            </a:r>
          </a:p>
          <a:p>
            <a:pPr lvl="2">
              <a:defRPr/>
            </a:pPr>
            <a:r>
              <a:rPr altLang="en-US"/>
              <a:t>R</a:t>
            </a:r>
            <a:r>
              <a:rPr altLang="en-US" smtClean="0"/>
              <a:t>eview PBCA items from significant component auditors related to reclassification and COVID note</a:t>
            </a:r>
          </a:p>
          <a:p>
            <a:pPr lvl="2">
              <a:defRPr/>
            </a:pPr>
            <a:r>
              <a:rPr altLang="en-US" smtClean="0"/>
              <a:t>Perform additional tracing procedures </a:t>
            </a:r>
          </a:p>
          <a:p>
            <a:pPr lvl="1">
              <a:defRPr/>
            </a:pPr>
            <a:r>
              <a:rPr altLang="en-US" smtClean="0"/>
              <a:t>Review Fiscal Service's preparation procedures</a:t>
            </a:r>
          </a:p>
          <a:p>
            <a:pPr lvl="2">
              <a:defRPr/>
            </a:pPr>
            <a:r>
              <a:rPr altLang="en-US" smtClean="0"/>
              <a:t>For SNC, review allocations at the CFS level </a:t>
            </a:r>
          </a:p>
          <a:p>
            <a:pPr lvl="2">
              <a:defRPr/>
            </a:pPr>
            <a:endParaRPr altLang="en-US" smtClean="0"/>
          </a:p>
          <a:p>
            <a:pPr lvl="2">
              <a:defRPr/>
            </a:pPr>
            <a:endParaRPr altLang="en-US" smtClean="0"/>
          </a:p>
          <a:p>
            <a:pPr lvl="1">
              <a:defRPr/>
            </a:pPr>
            <a:endParaRPr altLang="en-US" smtClean="0"/>
          </a:p>
          <a:p>
            <a:pPr>
              <a:defRPr/>
            </a:pPr>
            <a:endParaRPr altLang="en-US" smtClean="0"/>
          </a:p>
          <a:p>
            <a:pPr lvl="1">
              <a:defRPr/>
            </a:pPr>
            <a:endParaRPr alt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mtClean="0"/>
              <a:t>Page </a:t>
            </a:r>
            <a:fld id="{43F2E670-8C49-4DEF-B49D-597B3865F82A}" type="slidenum">
              <a:rPr lang="en-US" altLang="en-US" smtClean="0"/>
              <a:pPr/>
              <a:t>17</a:t>
            </a:fld>
            <a:endParaRPr lang="en-US" altLang="en-US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How We Audit the CFS</a:t>
            </a: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>
          <a:xfrm>
            <a:off x="300038" y="2097088"/>
            <a:ext cx="8691562" cy="422910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altLang="en-US" sz="2400" b="1" smtClean="0"/>
              <a:t>Year-end (</a:t>
            </a:r>
            <a:r>
              <a:rPr altLang="en-US" sz="2400" b="1" err="1" smtClean="0"/>
              <a:t>cont</a:t>
            </a:r>
            <a:r>
              <a:rPr altLang="en-US" sz="2400" b="1" smtClean="0"/>
              <a:t>)</a:t>
            </a:r>
          </a:p>
          <a:p>
            <a:pPr>
              <a:defRPr/>
            </a:pPr>
            <a:r>
              <a:rPr altLang="en-US" smtClean="0"/>
              <a:t>Recon </a:t>
            </a:r>
            <a:r>
              <a:rPr altLang="en-US" err="1" smtClean="0"/>
              <a:t>Stmt</a:t>
            </a:r>
            <a:r>
              <a:rPr altLang="en-US" smtClean="0"/>
              <a:t> and Cash </a:t>
            </a:r>
            <a:r>
              <a:rPr altLang="en-US" err="1" smtClean="0"/>
              <a:t>Stmt</a:t>
            </a:r>
            <a:endParaRPr altLang="en-US" smtClean="0"/>
          </a:p>
          <a:p>
            <a:pPr lvl="1">
              <a:defRPr/>
            </a:pPr>
            <a:r>
              <a:rPr altLang="en-US" smtClean="0"/>
              <a:t>Review Fiscal Service's preparation procedures</a:t>
            </a:r>
          </a:p>
          <a:p>
            <a:pPr lvl="1">
              <a:defRPr/>
            </a:pPr>
            <a:r>
              <a:rPr altLang="en-US" smtClean="0"/>
              <a:t>Review BAR note (PBCA) from </a:t>
            </a:r>
            <a:r>
              <a:rPr altLang="en-US"/>
              <a:t>significant component </a:t>
            </a:r>
            <a:r>
              <a:rPr altLang="en-US" smtClean="0"/>
              <a:t>auditors</a:t>
            </a:r>
          </a:p>
          <a:p>
            <a:pPr>
              <a:defRPr/>
            </a:pPr>
            <a:r>
              <a:rPr altLang="en-US" smtClean="0"/>
              <a:t>SLTFP, note, and RSI</a:t>
            </a:r>
            <a:endParaRPr altLang="en-US"/>
          </a:p>
          <a:p>
            <a:pPr lvl="1">
              <a:defRPr/>
            </a:pPr>
            <a:r>
              <a:rPr altLang="en-US" smtClean="0"/>
              <a:t>Review OMB’s preparation procedures and projections </a:t>
            </a:r>
          </a:p>
          <a:p>
            <a:pPr>
              <a:defRPr/>
            </a:pPr>
            <a:r>
              <a:rPr altLang="en-US"/>
              <a:t>SOSI, SCSIA, </a:t>
            </a:r>
            <a:r>
              <a:rPr altLang="en-US" smtClean="0"/>
              <a:t>note, </a:t>
            </a:r>
            <a:r>
              <a:rPr altLang="en-US"/>
              <a:t>and RSI </a:t>
            </a:r>
          </a:p>
          <a:p>
            <a:pPr lvl="1">
              <a:defRPr/>
            </a:pPr>
            <a:r>
              <a:rPr altLang="en-US" smtClean="0"/>
              <a:t>Verify supported </a:t>
            </a:r>
            <a:r>
              <a:rPr altLang="en-US"/>
              <a:t>by significant component financial statements </a:t>
            </a:r>
          </a:p>
          <a:p>
            <a:pPr lvl="2">
              <a:defRPr/>
            </a:pPr>
            <a:r>
              <a:rPr altLang="en-US" smtClean="0"/>
              <a:t>Review </a:t>
            </a:r>
            <a:r>
              <a:rPr altLang="en-US"/>
              <a:t>Fiscal Service </a:t>
            </a:r>
            <a:r>
              <a:rPr altLang="en-US" smtClean="0"/>
              <a:t>documentation</a:t>
            </a:r>
          </a:p>
          <a:p>
            <a:pPr lvl="2">
              <a:defRPr/>
            </a:pPr>
            <a:r>
              <a:rPr altLang="en-US" smtClean="0"/>
              <a:t>Perform tracing</a:t>
            </a:r>
            <a:endParaRPr altLang="en-US"/>
          </a:p>
          <a:p>
            <a:pPr lvl="1">
              <a:defRPr/>
            </a:pPr>
            <a:endParaRPr altLang="en-US" smtClean="0"/>
          </a:p>
          <a:p>
            <a:pPr lvl="1">
              <a:defRPr/>
            </a:pPr>
            <a:endParaRPr altLang="en-US" smtClean="0"/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altLang="en-US" smtClean="0"/>
          </a:p>
          <a:p>
            <a:pPr lvl="1">
              <a:defRPr/>
            </a:pPr>
            <a:endParaRPr altLang="en-US" smtClean="0"/>
          </a:p>
          <a:p>
            <a:pPr>
              <a:defRPr/>
            </a:pPr>
            <a:endParaRPr altLang="en-US" smtClean="0"/>
          </a:p>
          <a:p>
            <a:pPr lvl="1">
              <a:defRPr/>
            </a:pPr>
            <a:endParaRPr alt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mtClean="0"/>
              <a:t>Page </a:t>
            </a:r>
            <a:fld id="{3ED4B29D-2EF4-4263-8185-51A74D48E4FF}" type="slidenum">
              <a:rPr lang="en-US" altLang="en-US" smtClean="0"/>
              <a:pPr/>
              <a:t>18</a:t>
            </a:fld>
            <a:endParaRPr lang="en-US" altLang="en-US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How We Audit the CFS</a:t>
            </a: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>
          <a:xfrm>
            <a:off x="300038" y="2097088"/>
            <a:ext cx="8158162" cy="422910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altLang="en-US" sz="2400" b="1" smtClean="0"/>
              <a:t>Year-end (</a:t>
            </a:r>
            <a:r>
              <a:rPr altLang="en-US" sz="2400" b="1" err="1" smtClean="0"/>
              <a:t>cont</a:t>
            </a:r>
            <a:r>
              <a:rPr altLang="en-US" sz="2400" b="1" smtClean="0"/>
              <a:t>)</a:t>
            </a:r>
            <a:endParaRPr altLang="en-US" sz="2400" smtClean="0"/>
          </a:p>
          <a:p>
            <a:pPr>
              <a:defRPr/>
            </a:pPr>
            <a:r>
              <a:rPr altLang="en-US" smtClean="0">
                <a:solidFill>
                  <a:srgbClr val="044F91"/>
                </a:solidFill>
              </a:rPr>
              <a:t>Intragovernmental </a:t>
            </a:r>
            <a:r>
              <a:rPr altLang="en-US">
                <a:solidFill>
                  <a:srgbClr val="044F91"/>
                </a:solidFill>
              </a:rPr>
              <a:t>a</a:t>
            </a:r>
            <a:r>
              <a:rPr altLang="en-US" smtClean="0">
                <a:solidFill>
                  <a:srgbClr val="044F91"/>
                </a:solidFill>
              </a:rPr>
              <a:t>ctivity and balances</a:t>
            </a:r>
            <a:endParaRPr altLang="en-US" smtClean="0"/>
          </a:p>
          <a:p>
            <a:pPr lvl="1">
              <a:defRPr/>
            </a:pPr>
            <a:r>
              <a:rPr altLang="en-US"/>
              <a:t>R</a:t>
            </a:r>
            <a:r>
              <a:rPr altLang="en-US" smtClean="0"/>
              <a:t>eview Fiscal Service’s monitoring of elimination differences and JVs</a:t>
            </a:r>
          </a:p>
          <a:p>
            <a:pPr lvl="1">
              <a:defRPr/>
            </a:pPr>
            <a:r>
              <a:rPr altLang="en-US"/>
              <a:t>R</a:t>
            </a:r>
            <a:r>
              <a:rPr altLang="en-US" smtClean="0"/>
              <a:t>eview PBCA items from significant component auditors</a:t>
            </a:r>
          </a:p>
          <a:p>
            <a:pPr>
              <a:defRPr/>
            </a:pPr>
            <a:r>
              <a:rPr altLang="en-US" smtClean="0"/>
              <a:t>Review </a:t>
            </a:r>
            <a:r>
              <a:rPr altLang="en-US"/>
              <a:t>JVs </a:t>
            </a:r>
            <a:r>
              <a:rPr altLang="en-US" smtClean="0"/>
              <a:t>posted </a:t>
            </a:r>
            <a:r>
              <a:rPr altLang="en-US"/>
              <a:t>at the </a:t>
            </a:r>
            <a:r>
              <a:rPr altLang="en-US" smtClean="0"/>
              <a:t>consolidated level</a:t>
            </a:r>
          </a:p>
          <a:p>
            <a:pPr>
              <a:defRPr/>
            </a:pPr>
            <a:r>
              <a:rPr altLang="en-US" smtClean="0"/>
              <a:t>Treaties and international agreements</a:t>
            </a:r>
          </a:p>
          <a:p>
            <a:pPr lvl="1">
              <a:defRPr/>
            </a:pPr>
            <a:r>
              <a:rPr altLang="en-US" smtClean="0"/>
              <a:t>Perform procedures on corrective actions</a:t>
            </a:r>
          </a:p>
          <a:p>
            <a:pPr lvl="1">
              <a:defRPr/>
            </a:pPr>
            <a:r>
              <a:rPr altLang="en-US" smtClean="0"/>
              <a:t>Review </a:t>
            </a:r>
            <a:r>
              <a:rPr altLang="en-US"/>
              <a:t>PBCA items from significant component auditors</a:t>
            </a:r>
          </a:p>
          <a:p>
            <a:pPr>
              <a:defRPr/>
            </a:pPr>
            <a:endParaRPr altLang="en-US"/>
          </a:p>
          <a:p>
            <a:pPr marL="0" indent="0">
              <a:buFont typeface="Arial" panose="020B0604020202020204" pitchFamily="34" charset="0"/>
              <a:buNone/>
              <a:defRPr/>
            </a:pPr>
            <a:endParaRPr altLang="en-US"/>
          </a:p>
          <a:p>
            <a:pPr lvl="1">
              <a:defRPr/>
            </a:pPr>
            <a:endParaRPr altLang="en-US" smtClean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altLang="en-US" smtClean="0"/>
          </a:p>
          <a:p>
            <a:pPr lvl="1">
              <a:defRPr/>
            </a:pPr>
            <a:endParaRPr altLang="en-US" smtClean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altLang="en-US" smtClean="0"/>
          </a:p>
          <a:p>
            <a:pPr lvl="1">
              <a:defRPr/>
            </a:pPr>
            <a:endParaRPr alt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mtClean="0"/>
              <a:t>Page </a:t>
            </a:r>
            <a:fld id="{F03C8F03-E385-405C-9398-6A1E44390F95}" type="slidenum">
              <a:rPr lang="en-US" altLang="en-US" smtClean="0"/>
              <a:pPr/>
              <a:t>19</a:t>
            </a:fld>
            <a:endParaRPr lang="en-US" alt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0621F-436D-49BF-8850-BDA1E41A6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82059" indent="-382059" defTabSz="1018824" eaLnBrk="1" hangingPunct="1">
              <a:spcBef>
                <a:spcPts val="750"/>
              </a:spcBef>
              <a:defRPr/>
            </a:pPr>
            <a:r>
              <a:rPr sz="3200" smtClean="0">
                <a:solidFill>
                  <a:srgbClr val="044F91"/>
                </a:solidFill>
              </a:rPr>
              <a:t>Background</a:t>
            </a:r>
          </a:p>
          <a:p>
            <a:pPr marL="382059" indent="-382059" defTabSz="1018824" eaLnBrk="1" hangingPunct="1">
              <a:spcBef>
                <a:spcPts val="750"/>
              </a:spcBef>
              <a:defRPr/>
            </a:pPr>
            <a:endParaRPr sz="3200" smtClean="0">
              <a:solidFill>
                <a:srgbClr val="044F91"/>
              </a:solidFill>
            </a:endParaRPr>
          </a:p>
          <a:p>
            <a:pPr marL="382059" indent="-382059" defTabSz="1018824" eaLnBrk="1" hangingPunct="1">
              <a:spcBef>
                <a:spcPts val="750"/>
              </a:spcBef>
              <a:defRPr/>
            </a:pPr>
            <a:r>
              <a:rPr sz="3200" smtClean="0">
                <a:solidFill>
                  <a:srgbClr val="044F91"/>
                </a:solidFill>
              </a:rPr>
              <a:t>Results </a:t>
            </a:r>
            <a:r>
              <a:rPr sz="3200">
                <a:solidFill>
                  <a:srgbClr val="044F91"/>
                </a:solidFill>
              </a:rPr>
              <a:t>of FY </a:t>
            </a:r>
            <a:r>
              <a:rPr sz="3200" smtClean="0">
                <a:solidFill>
                  <a:srgbClr val="044F91"/>
                </a:solidFill>
              </a:rPr>
              <a:t>2021 </a:t>
            </a:r>
            <a:r>
              <a:rPr sz="3200">
                <a:solidFill>
                  <a:srgbClr val="044F91"/>
                </a:solidFill>
              </a:rPr>
              <a:t>CFS </a:t>
            </a:r>
            <a:r>
              <a:rPr sz="3200" smtClean="0">
                <a:solidFill>
                  <a:srgbClr val="044F91"/>
                </a:solidFill>
              </a:rPr>
              <a:t>Audit</a:t>
            </a:r>
          </a:p>
          <a:p>
            <a:pPr marL="382059" indent="-382059" defTabSz="1018824" eaLnBrk="1" hangingPunct="1">
              <a:spcBef>
                <a:spcPts val="750"/>
              </a:spcBef>
              <a:defRPr/>
            </a:pPr>
            <a:endParaRPr sz="3200">
              <a:solidFill>
                <a:srgbClr val="044F91"/>
              </a:solidFill>
            </a:endParaRPr>
          </a:p>
          <a:p>
            <a:pPr marL="382059" indent="-382059" defTabSz="1018824" eaLnBrk="1" hangingPunct="1">
              <a:spcBef>
                <a:spcPts val="750"/>
              </a:spcBef>
              <a:defRPr/>
            </a:pPr>
            <a:r>
              <a:rPr sz="3200">
                <a:solidFill>
                  <a:srgbClr val="044F91"/>
                </a:solidFill>
              </a:rPr>
              <a:t>How we audit the CFS</a:t>
            </a:r>
          </a:p>
          <a:p>
            <a:pPr marL="382059" indent="-382059" defTabSz="1018824" eaLnBrk="1" hangingPunct="1">
              <a:spcBef>
                <a:spcPts val="750"/>
              </a:spcBef>
              <a:defRPr/>
            </a:pPr>
            <a:endParaRPr sz="3200">
              <a:solidFill>
                <a:srgbClr val="044F91"/>
              </a:solidFill>
            </a:endParaRPr>
          </a:p>
          <a:p>
            <a:pPr marL="382059" indent="-382059" defTabSz="1018824" eaLnBrk="1" hangingPunct="1">
              <a:spcBef>
                <a:spcPts val="750"/>
              </a:spcBef>
              <a:defRPr/>
            </a:pPr>
            <a:r>
              <a:rPr sz="3200" smtClean="0">
                <a:solidFill>
                  <a:srgbClr val="044F91"/>
                </a:solidFill>
              </a:rPr>
              <a:t>FY 2022 </a:t>
            </a:r>
            <a:r>
              <a:rPr sz="3200">
                <a:solidFill>
                  <a:srgbClr val="044F91"/>
                </a:solidFill>
              </a:rPr>
              <a:t>CFS </a:t>
            </a:r>
            <a:r>
              <a:rPr sz="3200" smtClean="0">
                <a:solidFill>
                  <a:srgbClr val="044F91"/>
                </a:solidFill>
              </a:rPr>
              <a:t>Audit</a:t>
            </a:r>
          </a:p>
          <a:p>
            <a:pPr marL="382059" indent="-382059" defTabSz="1018824" eaLnBrk="1" hangingPunct="1">
              <a:spcBef>
                <a:spcPts val="750"/>
              </a:spcBef>
              <a:defRPr/>
            </a:pPr>
            <a:endParaRPr sz="3200" smtClean="0">
              <a:solidFill>
                <a:srgbClr val="044F91"/>
              </a:solidFill>
            </a:endParaRPr>
          </a:p>
          <a:p>
            <a:pPr marL="342820" indent="-342820" defTabSz="914186" eaLnBrk="1" hangingPunct="1">
              <a:spcBef>
                <a:spcPts val="673"/>
              </a:spcBef>
              <a:defRPr/>
            </a:pPr>
            <a:endParaRPr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85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4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Page </a:t>
            </a:r>
            <a:fld id="{066A6CD4-4F21-4C96-BD86-12FF017E145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How We Audit the CFS</a:t>
            </a: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300038" y="2097088"/>
            <a:ext cx="8520112" cy="399891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altLang="en-US" sz="2400" b="1" smtClean="0"/>
              <a:t>Year-end (</a:t>
            </a:r>
            <a:r>
              <a:rPr altLang="en-US" sz="2400" b="1" err="1" smtClean="0"/>
              <a:t>cont</a:t>
            </a:r>
            <a:r>
              <a:rPr altLang="en-US" sz="2400" b="1" smtClean="0"/>
              <a:t>)</a:t>
            </a:r>
            <a:endParaRPr altLang="en-US" sz="2400" smtClean="0"/>
          </a:p>
          <a:p>
            <a:pPr>
              <a:defRPr/>
            </a:pPr>
            <a:r>
              <a:rPr altLang="en-US" smtClean="0"/>
              <a:t>Review significant component auditor reports</a:t>
            </a:r>
          </a:p>
          <a:p>
            <a:pPr lvl="1">
              <a:defRPr/>
            </a:pPr>
            <a:r>
              <a:rPr altLang="en-US" smtClean="0"/>
              <a:t>Analyze opinions on financial statements</a:t>
            </a:r>
            <a:endParaRPr altLang="en-US">
              <a:solidFill>
                <a:srgbClr val="044F91"/>
              </a:solidFill>
            </a:endParaRPr>
          </a:p>
          <a:p>
            <a:pPr lvl="1">
              <a:defRPr/>
            </a:pPr>
            <a:r>
              <a:rPr altLang="en-US"/>
              <a:t>A</a:t>
            </a:r>
            <a:r>
              <a:rPr altLang="en-US" smtClean="0"/>
              <a:t>ggregate material weaknesses and significant deficiencies by CFS line items/areas</a:t>
            </a:r>
          </a:p>
          <a:p>
            <a:pPr lvl="2">
              <a:defRPr/>
            </a:pPr>
            <a:r>
              <a:rPr altLang="en-US"/>
              <a:t>U</a:t>
            </a:r>
            <a:r>
              <a:rPr altLang="en-US" smtClean="0"/>
              <a:t>se PBCA item providing additional information</a:t>
            </a:r>
          </a:p>
          <a:p>
            <a:pPr lvl="2">
              <a:defRPr/>
            </a:pPr>
            <a:r>
              <a:rPr altLang="en-US" smtClean="0"/>
              <a:t>Discussions with component auditors </a:t>
            </a:r>
          </a:p>
          <a:p>
            <a:pPr lvl="1">
              <a:defRPr/>
            </a:pPr>
            <a:r>
              <a:rPr altLang="en-US"/>
              <a:t>A</a:t>
            </a:r>
            <a:r>
              <a:rPr altLang="en-US" smtClean="0"/>
              <a:t>nalyze non-compliances for significance at </a:t>
            </a:r>
            <a:r>
              <a:rPr altLang="en-US"/>
              <a:t>CFS </a:t>
            </a:r>
            <a:r>
              <a:rPr altLang="en-US" smtClean="0"/>
              <a:t>level</a:t>
            </a:r>
          </a:p>
          <a:p>
            <a:pPr lvl="1">
              <a:defRPr/>
            </a:pPr>
            <a:r>
              <a:rPr altLang="en-US" smtClean="0"/>
              <a:t>Analyze emphasis and other matters paragraphs</a:t>
            </a:r>
          </a:p>
          <a:p>
            <a:pPr lvl="1">
              <a:defRPr/>
            </a:pPr>
            <a:r>
              <a:rPr altLang="en-US">
                <a:solidFill>
                  <a:srgbClr val="044F91"/>
                </a:solidFill>
              </a:rPr>
              <a:t>Review entity auditor’s Audit Summary </a:t>
            </a:r>
            <a:r>
              <a:rPr altLang="en-US" smtClean="0">
                <a:solidFill>
                  <a:srgbClr val="044F91"/>
                </a:solidFill>
              </a:rPr>
              <a:t>Memo (PBCA) for consistency with auditor’s report</a:t>
            </a:r>
            <a:endParaRPr altLang="en-US">
              <a:solidFill>
                <a:srgbClr val="044F91"/>
              </a:solidFill>
            </a:endParaRPr>
          </a:p>
          <a:p>
            <a:pPr lvl="1">
              <a:defRPr/>
            </a:pPr>
            <a:endParaRPr altLang="en-US"/>
          </a:p>
          <a:p>
            <a:pPr lvl="1">
              <a:defRPr/>
            </a:pPr>
            <a:endParaRPr altLang="en-US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mtClean="0"/>
              <a:t>Page </a:t>
            </a:r>
            <a:fld id="{62D30729-573F-4E15-B3BC-77E2FB9AB03B}" type="slidenum">
              <a:rPr lang="en-US" altLang="en-US" smtClean="0"/>
              <a:pPr/>
              <a:t>20</a:t>
            </a:fld>
            <a:endParaRPr lang="en-US" altLang="en-US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How We Audit the CFS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altLang="en-US" sz="2400" b="1" smtClean="0"/>
              <a:t>Year-end (</a:t>
            </a:r>
            <a:r>
              <a:rPr altLang="en-US" sz="2400" b="1" err="1" smtClean="0"/>
              <a:t>cont</a:t>
            </a:r>
            <a:r>
              <a:rPr altLang="en-US" sz="2400" b="1" smtClean="0"/>
              <a:t>)</a:t>
            </a:r>
            <a:endParaRPr altLang="en-US" sz="2400" smtClean="0"/>
          </a:p>
          <a:p>
            <a:pPr>
              <a:defRPr/>
            </a:pPr>
            <a:r>
              <a:rPr altLang="en-US" smtClean="0">
                <a:solidFill>
                  <a:srgbClr val="044F91"/>
                </a:solidFill>
              </a:rPr>
              <a:t>Review final significant component auditor status reports for </a:t>
            </a:r>
            <a:r>
              <a:rPr altLang="en-US">
                <a:solidFill>
                  <a:srgbClr val="044F91"/>
                </a:solidFill>
              </a:rPr>
              <a:t>any issues affecting the CFS audit </a:t>
            </a:r>
            <a:endParaRPr>
              <a:solidFill>
                <a:srgbClr val="044F91"/>
              </a:solidFill>
            </a:endParaRPr>
          </a:p>
          <a:p>
            <a:pPr>
              <a:defRPr/>
            </a:pPr>
            <a:r>
              <a:rPr altLang="en-US" smtClean="0"/>
              <a:t>Prepare FAM reporting phase documents using PBCA items from significant component auditors</a:t>
            </a:r>
          </a:p>
          <a:p>
            <a:pPr lvl="1">
              <a:defRPr/>
            </a:pPr>
            <a:r>
              <a:rPr altLang="en-US" smtClean="0"/>
              <a:t>Management </a:t>
            </a:r>
            <a:r>
              <a:rPr altLang="en-US"/>
              <a:t>representation letters</a:t>
            </a:r>
          </a:p>
          <a:p>
            <a:pPr lvl="1">
              <a:defRPr/>
            </a:pPr>
            <a:r>
              <a:rPr altLang="en-US"/>
              <a:t>Legal letters</a:t>
            </a:r>
          </a:p>
          <a:p>
            <a:pPr lvl="1">
              <a:defRPr/>
            </a:pPr>
            <a:r>
              <a:rPr altLang="en-US"/>
              <a:t>Summaries of Uncorrected Misstatements</a:t>
            </a:r>
          </a:p>
          <a:p>
            <a:pPr lvl="1">
              <a:defRPr/>
            </a:pPr>
            <a:r>
              <a:rPr altLang="en-US"/>
              <a:t>Summaries of Corrected </a:t>
            </a:r>
            <a:r>
              <a:rPr altLang="en-US" smtClean="0"/>
              <a:t>Misstatements</a:t>
            </a:r>
          </a:p>
          <a:p>
            <a:pPr lvl="1">
              <a:defRPr/>
            </a:pPr>
            <a:r>
              <a:rPr altLang="en-US" smtClean="0"/>
              <a:t>Overall analytical procedures</a:t>
            </a:r>
          </a:p>
          <a:p>
            <a:pPr lvl="1">
              <a:defRPr/>
            </a:pPr>
            <a:r>
              <a:rPr altLang="en-US" smtClean="0"/>
              <a:t>Updated materiality amounts</a:t>
            </a:r>
            <a:endParaRPr altLang="en-US"/>
          </a:p>
          <a:p>
            <a:pPr marL="0" indent="0">
              <a:buFont typeface="Arial" panose="020B0604020202020204" pitchFamily="34" charset="0"/>
              <a:buNone/>
              <a:defRPr/>
            </a:pPr>
            <a:endParaRPr smtClean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mtClean="0"/>
              <a:t>Page </a:t>
            </a:r>
            <a:fld id="{13EE325A-6A63-4C88-AEF6-9E2A1E3C8C10}" type="slidenum">
              <a:rPr lang="en-US" altLang="en-US" smtClean="0"/>
              <a:pPr/>
              <a:t>21</a:t>
            </a:fld>
            <a:endParaRPr lang="en-US" altLang="en-US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How We Audit the CFS</a:t>
            </a: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300038" y="2097088"/>
            <a:ext cx="8520112" cy="399891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altLang="en-US" sz="2400" b="1" smtClean="0"/>
              <a:t>Year-end (</a:t>
            </a:r>
            <a:r>
              <a:rPr altLang="en-US" sz="2400" b="1" err="1" smtClean="0"/>
              <a:t>cont</a:t>
            </a:r>
            <a:r>
              <a:rPr altLang="en-US" sz="2400" b="1" smtClean="0"/>
              <a:t>)</a:t>
            </a:r>
            <a:endParaRPr altLang="en-US" sz="2400" smtClean="0"/>
          </a:p>
          <a:p>
            <a:pPr>
              <a:defRPr/>
            </a:pPr>
            <a:r>
              <a:rPr altLang="en-US" smtClean="0"/>
              <a:t>Review Financial Report drafts </a:t>
            </a:r>
          </a:p>
          <a:p>
            <a:pPr lvl="1">
              <a:defRPr/>
            </a:pPr>
            <a:r>
              <a:rPr altLang="en-US" smtClean="0"/>
              <a:t>Supported by significant component financial reports</a:t>
            </a:r>
          </a:p>
          <a:p>
            <a:pPr lvl="1">
              <a:defRPr/>
            </a:pPr>
            <a:r>
              <a:rPr altLang="en-US" smtClean="0"/>
              <a:t>Explanations for significant variances from prior year</a:t>
            </a:r>
          </a:p>
          <a:p>
            <a:pPr lvl="1">
              <a:defRPr/>
            </a:pPr>
            <a:r>
              <a:rPr altLang="en-US" smtClean="0"/>
              <a:t>Support for new information</a:t>
            </a:r>
          </a:p>
          <a:p>
            <a:pPr>
              <a:defRPr/>
            </a:pPr>
            <a:r>
              <a:rPr altLang="en-US" smtClean="0"/>
              <a:t>Determine conclusions for the CFS</a:t>
            </a:r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altLang="en-US" smtClean="0"/>
          </a:p>
          <a:p>
            <a:pPr>
              <a:defRPr/>
            </a:pPr>
            <a:endParaRPr altLang="en-US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mtClean="0"/>
              <a:t>Page </a:t>
            </a:r>
            <a:fld id="{545B2299-F4D2-4CC0-BC02-74044199AFED}" type="slidenum">
              <a:rPr lang="en-US" altLang="en-US" smtClean="0"/>
              <a:pPr/>
              <a:t>22</a:t>
            </a:fld>
            <a:endParaRPr lang="en-US" altLang="en-US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ADFED-C743-4FFE-B7F3-EC107972B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marL="382059" indent="-382059" defTabSz="1018824" eaLnBrk="1" hangingPunct="1">
              <a:spcBef>
                <a:spcPts val="750"/>
              </a:spcBef>
              <a:defRPr/>
            </a:pPr>
            <a:r>
              <a:rPr lang="en-US" dirty="0" smtClean="0">
                <a:solidFill>
                  <a:srgbClr val="044F91"/>
                </a:solidFill>
                <a:ea typeface="+mn-ea"/>
              </a:rPr>
              <a:t>FY 2022 </a:t>
            </a:r>
            <a:r>
              <a:rPr lang="en-US" dirty="0">
                <a:solidFill>
                  <a:srgbClr val="044F91"/>
                </a:solidFill>
                <a:ea typeface="+mn-ea"/>
              </a:rPr>
              <a:t>CFS Audit</a:t>
            </a:r>
          </a:p>
        </p:txBody>
      </p:sp>
      <p:sp>
        <p:nvSpPr>
          <p:cNvPr id="890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1017588" eaLnBrk="1" hangingPunct="1">
              <a:spcBef>
                <a:spcPts val="750"/>
              </a:spcBef>
            </a:pPr>
            <a:r>
              <a:rPr altLang="en-US" smtClean="0">
                <a:solidFill>
                  <a:srgbClr val="044F91"/>
                </a:solidFill>
              </a:rPr>
              <a:t>PBCA list for significant component auditors includes new requests related to</a:t>
            </a:r>
          </a:p>
          <a:p>
            <a:pPr lvl="1" defTabSz="1017588" eaLnBrk="1" hangingPunct="1">
              <a:spcBef>
                <a:spcPts val="750"/>
              </a:spcBef>
            </a:pPr>
            <a:r>
              <a:rPr altLang="en-US" smtClean="0">
                <a:solidFill>
                  <a:srgbClr val="044F91"/>
                </a:solidFill>
              </a:rPr>
              <a:t>Loans receivable and loan guarantees (OMB A-136 Note 8, N &amp; P)</a:t>
            </a:r>
          </a:p>
          <a:p>
            <a:pPr lvl="1" defTabSz="1017588" eaLnBrk="1" hangingPunct="1">
              <a:spcBef>
                <a:spcPts val="750"/>
              </a:spcBef>
            </a:pPr>
            <a:r>
              <a:rPr altLang="en-US" smtClean="0">
                <a:solidFill>
                  <a:srgbClr val="044F91"/>
                </a:solidFill>
              </a:rPr>
              <a:t>Audit exposure</a:t>
            </a:r>
          </a:p>
          <a:p>
            <a:pPr lvl="1" defTabSz="1017588" eaLnBrk="1" hangingPunct="1">
              <a:spcBef>
                <a:spcPts val="750"/>
              </a:spcBef>
            </a:pPr>
            <a:r>
              <a:rPr altLang="en-US" smtClean="0">
                <a:solidFill>
                  <a:srgbClr val="044F91"/>
                </a:solidFill>
              </a:rPr>
              <a:t>Implementation of SFFAS 54, Leases </a:t>
            </a:r>
          </a:p>
          <a:p>
            <a:pPr lvl="1" defTabSz="1017588" eaLnBrk="1" hangingPunct="1">
              <a:spcBef>
                <a:spcPts val="750"/>
              </a:spcBef>
            </a:pPr>
            <a:r>
              <a:rPr altLang="en-US" smtClean="0">
                <a:solidFill>
                  <a:srgbClr val="044F91"/>
                </a:solidFill>
              </a:rPr>
              <a:t>Internal control findings as of 9/30/22 for calendar year-end entities</a:t>
            </a:r>
          </a:p>
          <a:p>
            <a:pPr defTabSz="1017588" eaLnBrk="1" hangingPunct="1">
              <a:spcBef>
                <a:spcPts val="750"/>
              </a:spcBef>
            </a:pPr>
            <a:r>
              <a:rPr altLang="en-US" smtClean="0">
                <a:solidFill>
                  <a:srgbClr val="044F91"/>
                </a:solidFill>
              </a:rPr>
              <a:t>SAA undergoing audit</a:t>
            </a:r>
          </a:p>
          <a:p>
            <a:pPr defTabSz="1017588" eaLnBrk="1" hangingPunct="1">
              <a:spcBef>
                <a:spcPts val="750"/>
              </a:spcBef>
            </a:pPr>
            <a:r>
              <a:rPr altLang="en-US" smtClean="0">
                <a:solidFill>
                  <a:srgbClr val="044F91"/>
                </a:solidFill>
              </a:rPr>
              <a:t>Implementation of SFFAS 59, Land </a:t>
            </a:r>
          </a:p>
          <a:p>
            <a:pPr defTabSz="1017588" eaLnBrk="1" hangingPunct="1">
              <a:spcBef>
                <a:spcPts val="750"/>
              </a:spcBef>
            </a:pPr>
            <a:r>
              <a:rPr altLang="en-US" smtClean="0">
                <a:solidFill>
                  <a:srgbClr val="044F91"/>
                </a:solidFill>
              </a:rPr>
              <a:t>OMB A-136 new requirements</a:t>
            </a:r>
          </a:p>
          <a:p>
            <a:pPr defTabSz="1017588" eaLnBrk="1" hangingPunct="1">
              <a:spcBef>
                <a:spcPts val="750"/>
              </a:spcBef>
            </a:pPr>
            <a:endParaRPr altLang="en-US" smtClean="0">
              <a:solidFill>
                <a:srgbClr val="FF0000"/>
              </a:solidFill>
            </a:endParaRPr>
          </a:p>
          <a:p>
            <a:pPr defTabSz="1017588" eaLnBrk="1" hangingPunct="1">
              <a:spcBef>
                <a:spcPts val="750"/>
              </a:spcBef>
            </a:pPr>
            <a:endParaRPr altLang="en-US" smtClean="0">
              <a:solidFill>
                <a:srgbClr val="044F91"/>
              </a:solidFill>
            </a:endParaRPr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85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4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Page </a:t>
            </a:r>
            <a:fld id="{7CF2CC10-D5DD-42DB-87BC-E8B97B7CB25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40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Support of Federal Financial Community</a:t>
            </a:r>
          </a:p>
        </p:txBody>
      </p:sp>
      <p:sp>
        <p:nvSpPr>
          <p:cNvPr id="9113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85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4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Page </a:t>
            </a:r>
            <a:fld id="{104C5F23-EF82-405D-B155-B2E99A7E1E3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n-US" altLang="en-US" sz="1400" smtClean="0"/>
          </a:p>
        </p:txBody>
      </p:sp>
      <p:sp>
        <p:nvSpPr>
          <p:cNvPr id="9114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altLang="en-US" smtClean="0"/>
              <a:t> </a:t>
            </a:r>
          </a:p>
        </p:txBody>
      </p:sp>
      <p:pic>
        <p:nvPicPr>
          <p:cNvPr id="91141" name="Picture 3" descr="C:\Users\voltzc\AppData\Local\Microsoft\Windows\Temporary Internet Files\Content.IE5\6Z32BX3I\stick-people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850" y="2057400"/>
            <a:ext cx="54102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FA48C47-CD11-447D-B164-F2AD603F5EC6}"/>
              </a:ext>
            </a:extLst>
          </p:cNvPr>
          <p:cNvSpPr/>
          <p:nvPr/>
        </p:nvSpPr>
        <p:spPr>
          <a:xfrm>
            <a:off x="2438400" y="5334000"/>
            <a:ext cx="387798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44F91"/>
                </a:solidFill>
                <a:latin typeface="+mn-lt"/>
                <a:cs typeface="+mn-cs"/>
              </a:rPr>
              <a:t>Thank you!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Contact Information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66856F-9C9C-4E63-9D6A-EAFBA6619A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4638" y="1903413"/>
            <a:ext cx="5160962" cy="4229100"/>
          </a:xfrm>
        </p:spPr>
        <p:txBody>
          <a:bodyPr rtlCol="0">
            <a:normAutofit fontScale="77500" lnSpcReduction="20000"/>
          </a:bodyPr>
          <a:lstStyle/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sz="3100" b="1" dirty="0" smtClean="0"/>
              <a:t>Dawn </a:t>
            </a:r>
            <a:r>
              <a:rPr sz="3100" b="1" dirty="0"/>
              <a:t>B. Simpson</a:t>
            </a:r>
          </a:p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dirty="0" smtClean="0"/>
              <a:t>Director</a:t>
            </a:r>
            <a:endParaRPr dirty="0"/>
          </a:p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dirty="0"/>
              <a:t>Financial Management and Assurance</a:t>
            </a:r>
          </a:p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dirty="0"/>
              <a:t>U.S. Government Accountability Office</a:t>
            </a:r>
          </a:p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dirty="0">
                <a:hlinkClick r:id="rId2"/>
              </a:rPr>
              <a:t>SimpsonDB@gao.gov</a:t>
            </a:r>
            <a:r>
              <a:rPr dirty="0"/>
              <a:t> </a:t>
            </a:r>
            <a:endParaRPr dirty="0" smtClean="0"/>
          </a:p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dirty="0"/>
          </a:p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dirty="0" smtClean="0"/>
          </a:p>
          <a:p>
            <a:pPr marL="0" indent="0" defTabSz="914186" eaLnBrk="1" hangingPunct="1">
              <a:spcBef>
                <a:spcPts val="673"/>
              </a:spcBef>
              <a:buFont typeface="Arial" panose="020B0604020202020204" pitchFamily="34" charset="0"/>
              <a:buNone/>
              <a:defRPr/>
            </a:pPr>
            <a:endParaRPr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4F2AFAF-499B-4D92-B4E9-14DC5F8F61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86400" y="1903413"/>
            <a:ext cx="3384550" cy="4229100"/>
          </a:xfrm>
        </p:spPr>
        <p:txBody>
          <a:bodyPr rtlCol="0">
            <a:normAutofit fontScale="77500" lnSpcReduction="20000"/>
          </a:bodyPr>
          <a:lstStyle/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b="1" dirty="0"/>
              <a:t>William E. Boutboul</a:t>
            </a:r>
          </a:p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dirty="0"/>
              <a:t>Assistant Director</a:t>
            </a:r>
          </a:p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dirty="0" smtClean="0">
                <a:hlinkClick r:id="rId3"/>
              </a:rPr>
              <a:t>BoutboulW@gao.gov</a:t>
            </a:r>
            <a:r>
              <a:rPr dirty="0" smtClean="0"/>
              <a:t> </a:t>
            </a:r>
          </a:p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dirty="0" smtClean="0"/>
          </a:p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b="1" dirty="0" smtClean="0"/>
              <a:t>Joseph P. O’Neill</a:t>
            </a:r>
            <a:endParaRPr b="1" dirty="0"/>
          </a:p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dirty="0"/>
              <a:t>Assistant Director </a:t>
            </a:r>
            <a:endParaRPr dirty="0" smtClean="0"/>
          </a:p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dirty="0" smtClean="0">
                <a:hlinkClick r:id="rId4"/>
              </a:rPr>
              <a:t>OneillJ@gao.gov</a:t>
            </a:r>
            <a:r>
              <a:rPr dirty="0" smtClean="0"/>
              <a:t> </a:t>
            </a:r>
            <a:endParaRPr dirty="0"/>
          </a:p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dirty="0"/>
          </a:p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b="1" dirty="0" err="1" smtClean="0"/>
              <a:t>LaDonnaTowler</a:t>
            </a:r>
            <a:endParaRPr b="1" dirty="0"/>
          </a:p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dirty="0"/>
              <a:t>Assistant Director</a:t>
            </a:r>
          </a:p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dirty="0" smtClean="0">
                <a:hlinkClick r:id="rId5"/>
              </a:rPr>
              <a:t>TowlerL@gao.gov</a:t>
            </a:r>
            <a:r>
              <a:rPr dirty="0" smtClean="0"/>
              <a:t> </a:t>
            </a:r>
            <a:endParaRPr dirty="0"/>
          </a:p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b="1" dirty="0"/>
          </a:p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b="1" dirty="0"/>
              <a:t>Carolyn M. Voltz</a:t>
            </a:r>
          </a:p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dirty="0"/>
              <a:t>Assistant Director</a:t>
            </a:r>
          </a:p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dirty="0" smtClean="0">
                <a:hlinkClick r:id="rId6"/>
              </a:rPr>
              <a:t>VoltzC@gao.gov</a:t>
            </a:r>
            <a:r>
              <a:rPr dirty="0" smtClean="0"/>
              <a:t> </a:t>
            </a:r>
            <a:endParaRPr dirty="0"/>
          </a:p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dirty="0"/>
          </a:p>
          <a:p>
            <a:pPr marL="0" indent="0" defTabSz="914186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dirty="0"/>
          </a:p>
        </p:txBody>
      </p:sp>
      <p:sp>
        <p:nvSpPr>
          <p:cNvPr id="9216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85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4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Page </a:t>
            </a:r>
            <a:fld id="{F7608EBC-740F-484D-9B59-8D487628A98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smtClean="0">
                <a:solidFill>
                  <a:srgbClr val="044F91"/>
                </a:solidFill>
              </a:rPr>
              <a:t>The Consolidated Financial Statements of the U.S. Government (CFS) are included in the annual Financial Report of the United States Government </a:t>
            </a:r>
          </a:p>
          <a:p>
            <a:pPr>
              <a:defRPr/>
            </a:pPr>
            <a:endParaRPr smtClean="0">
              <a:solidFill>
                <a:srgbClr val="044F91"/>
              </a:solidFill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i="1"/>
              <a:t>Understanding the Financial Report of the </a:t>
            </a:r>
            <a:r>
              <a:rPr i="1" smtClean="0"/>
              <a:t/>
            </a:r>
            <a:br>
              <a:rPr i="1" smtClean="0"/>
            </a:br>
            <a:r>
              <a:rPr i="1" smtClean="0"/>
              <a:t>U.S</a:t>
            </a:r>
            <a:r>
              <a:rPr i="1"/>
              <a:t>. Government, </a:t>
            </a:r>
            <a:r>
              <a:rPr b="1" smtClean="0"/>
              <a:t>GAO-18-239SP</a:t>
            </a:r>
            <a:r>
              <a:rPr smtClean="0"/>
              <a:t> </a:t>
            </a:r>
            <a:r>
              <a:rPr/>
              <a:t>(Feb 2018)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smtClean="0">
              <a:solidFill>
                <a:srgbClr val="044F91"/>
              </a:solidFill>
            </a:endParaRPr>
          </a:p>
          <a:p>
            <a:pPr>
              <a:defRPr/>
            </a:pPr>
            <a:r>
              <a:rPr smtClean="0">
                <a:solidFill>
                  <a:srgbClr val="044F91"/>
                </a:solidFill>
              </a:rPr>
              <a:t>About 160 federal entities consolidated </a:t>
            </a:r>
          </a:p>
          <a:p>
            <a:pPr lvl="1">
              <a:defRPr/>
            </a:pPr>
            <a:r>
              <a:rPr smtClean="0">
                <a:solidFill>
                  <a:srgbClr val="044F91"/>
                </a:solidFill>
              </a:rPr>
              <a:t>40 significant entities </a:t>
            </a:r>
          </a:p>
          <a:p>
            <a:pPr>
              <a:defRPr/>
            </a:pPr>
            <a:r>
              <a:rPr smtClean="0">
                <a:solidFill>
                  <a:srgbClr val="044F91"/>
                </a:solidFill>
              </a:rPr>
              <a:t>Two types of financial statements: </a:t>
            </a:r>
            <a:br>
              <a:rPr smtClean="0">
                <a:solidFill>
                  <a:srgbClr val="044F91"/>
                </a:solidFill>
              </a:rPr>
            </a:br>
            <a:r>
              <a:rPr smtClean="0">
                <a:solidFill>
                  <a:srgbClr val="044F91"/>
                </a:solidFill>
              </a:rPr>
              <a:t>accrual-based and sustainability</a:t>
            </a:r>
          </a:p>
          <a:p>
            <a:pPr>
              <a:defRPr/>
            </a:pPr>
            <a:endParaRPr smtClean="0">
              <a:solidFill>
                <a:srgbClr val="044F91"/>
              </a:solidFill>
            </a:endParaRPr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i="1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mtClean="0"/>
              <a:t>Page </a:t>
            </a:r>
            <a:fld id="{1C47D9F3-E23A-4ACC-8B09-012B4BEA05A8}" type="slidenum">
              <a:rPr lang="en-US" altLang="en-US" smtClean="0"/>
              <a:pPr/>
              <a:t>3</a:t>
            </a:fld>
            <a:endParaRPr lang="en-US" altLang="en-US" smtClean="0"/>
          </a:p>
        </p:txBody>
      </p:sp>
      <p:pic>
        <p:nvPicPr>
          <p:cNvPr id="5018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788" y="2982913"/>
            <a:ext cx="2362200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038" y="2136775"/>
            <a:ext cx="8542337" cy="426878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sz="2400" b="1"/>
              <a:t>Accrual-based CFS </a:t>
            </a:r>
            <a:endParaRPr sz="2000" b="1"/>
          </a:p>
          <a:p>
            <a:pPr>
              <a:defRPr/>
            </a:pPr>
            <a:r>
              <a:rPr smtClean="0"/>
              <a:t>Statement </a:t>
            </a:r>
            <a:r>
              <a:rPr/>
              <a:t>of Net </a:t>
            </a:r>
            <a:r>
              <a:rPr smtClean="0"/>
              <a:t>Cost (SNC)</a:t>
            </a:r>
          </a:p>
          <a:p>
            <a:pPr>
              <a:defRPr/>
            </a:pPr>
            <a:r>
              <a:rPr smtClean="0"/>
              <a:t>Statement </a:t>
            </a:r>
            <a:r>
              <a:rPr/>
              <a:t>of Operations and Changes in Net </a:t>
            </a:r>
            <a:r>
              <a:rPr smtClean="0"/>
              <a:t>Position (SOCNP)</a:t>
            </a:r>
          </a:p>
          <a:p>
            <a:pPr>
              <a:defRPr/>
            </a:pPr>
            <a:r>
              <a:rPr smtClean="0"/>
              <a:t>Reconciliation </a:t>
            </a:r>
            <a:r>
              <a:rPr/>
              <a:t>of Net Operating Cost and Budget </a:t>
            </a:r>
            <a:r>
              <a:rPr smtClean="0"/>
              <a:t>Deficit (Recon </a:t>
            </a:r>
            <a:r>
              <a:rPr err="1" smtClean="0"/>
              <a:t>Stmt</a:t>
            </a:r>
            <a:r>
              <a:rPr smtClean="0"/>
              <a:t>)</a:t>
            </a:r>
          </a:p>
          <a:p>
            <a:pPr>
              <a:defRPr/>
            </a:pPr>
            <a:r>
              <a:rPr smtClean="0"/>
              <a:t>Statement </a:t>
            </a:r>
            <a:r>
              <a:rPr/>
              <a:t>of Changes in Cash Balance from Budget and Other </a:t>
            </a:r>
            <a:r>
              <a:rPr smtClean="0"/>
              <a:t>Activities (Cash </a:t>
            </a:r>
            <a:r>
              <a:rPr err="1" smtClean="0"/>
              <a:t>Stmt</a:t>
            </a:r>
            <a:r>
              <a:rPr smtClean="0"/>
              <a:t>)</a:t>
            </a:r>
          </a:p>
          <a:p>
            <a:pPr>
              <a:defRPr/>
            </a:pPr>
            <a:r>
              <a:rPr smtClean="0"/>
              <a:t>Balance Sheet </a:t>
            </a:r>
          </a:p>
          <a:p>
            <a:pPr>
              <a:defRPr/>
            </a:pPr>
            <a:endParaRPr/>
          </a:p>
          <a:p>
            <a:pPr>
              <a:defRPr/>
            </a:pPr>
            <a:r>
              <a:rPr smtClean="0"/>
              <a:t>Recon Statement and Cash Statement are only at the CFS level</a:t>
            </a:r>
            <a:endParaRPr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mtClean="0"/>
              <a:t>Page </a:t>
            </a:r>
            <a:fld id="{A3BF8447-0D41-47D9-9511-47FC965AB65F}" type="slidenum">
              <a:rPr lang="en-US" altLang="en-US" smtClean="0"/>
              <a:pPr/>
              <a:t>4</a:t>
            </a:fld>
            <a:endParaRPr lang="en-US" alt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038" y="2136775"/>
            <a:ext cx="8542337" cy="426878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sz="2400" b="1" smtClean="0"/>
              <a:t>Sustainability Financial Statements</a:t>
            </a:r>
            <a:endParaRPr sz="2000" b="1"/>
          </a:p>
          <a:p>
            <a:pPr>
              <a:defRPr/>
            </a:pPr>
            <a:r>
              <a:rPr smtClean="0"/>
              <a:t>Statement </a:t>
            </a:r>
            <a:r>
              <a:rPr/>
              <a:t>of </a:t>
            </a:r>
            <a:r>
              <a:rPr smtClean="0"/>
              <a:t>Long-Term Fiscal Projections  (SLTFP)</a:t>
            </a:r>
          </a:p>
          <a:p>
            <a:pPr>
              <a:defRPr/>
            </a:pPr>
            <a:r>
              <a:rPr smtClean="0"/>
              <a:t>Statement </a:t>
            </a:r>
            <a:r>
              <a:rPr/>
              <a:t>of </a:t>
            </a:r>
            <a:r>
              <a:rPr smtClean="0"/>
              <a:t>Social Insurance (SOSI)</a:t>
            </a:r>
          </a:p>
          <a:p>
            <a:pPr>
              <a:defRPr/>
            </a:pPr>
            <a:r>
              <a:rPr smtClean="0"/>
              <a:t>Statement of Changes in Social Insurance Amounts (SCSIA) </a:t>
            </a:r>
          </a:p>
          <a:p>
            <a:pPr>
              <a:defRPr/>
            </a:pPr>
            <a:endParaRPr/>
          </a:p>
          <a:p>
            <a:pPr>
              <a:defRPr/>
            </a:pPr>
            <a:r>
              <a:rPr smtClean="0"/>
              <a:t>Statement of Long-Term Fiscal Projections is only at the CFS level</a:t>
            </a:r>
          </a:p>
          <a:p>
            <a:pPr>
              <a:defRPr/>
            </a:pPr>
            <a:r>
              <a:rPr smtClean="0"/>
              <a:t>4 components present social insurance information – SSA (Social Security), HHS (Medicare/Medicaid), RRB (Railroad Retirement), DOL (Black Lung)</a:t>
            </a:r>
            <a:endParaRPr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mtClean="0"/>
              <a:t>Page </a:t>
            </a:r>
            <a:fld id="{627BB8BF-C51D-4FA7-8FC3-6E321B450F32}" type="slidenum">
              <a:rPr lang="en-US" altLang="en-US" smtClean="0"/>
              <a:pPr/>
              <a:t>5</a:t>
            </a:fld>
            <a:endParaRPr lang="en-US" altLang="en-US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solidFill>
                  <a:srgbClr val="044F91"/>
                </a:solidFill>
              </a:rPr>
              <a:t>Results of FY 2021 CFS Audit</a:t>
            </a:r>
            <a:endParaRPr lang="en-US" altLang="en-US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6323" name="Content Placeholder 6"/>
          <p:cNvSpPr>
            <a:spLocks noGrp="1"/>
          </p:cNvSpPr>
          <p:nvPr>
            <p:ph idx="1"/>
          </p:nvPr>
        </p:nvSpPr>
        <p:spPr>
          <a:xfrm>
            <a:off x="300038" y="2057400"/>
            <a:ext cx="5033962" cy="4191000"/>
          </a:xfrm>
        </p:spPr>
        <p:txBody>
          <a:bodyPr/>
          <a:lstStyle/>
          <a:p>
            <a:pPr marL="381000" indent="-381000" defTabSz="1017588" eaLnBrk="1" hangingPunct="1">
              <a:spcBef>
                <a:spcPts val="750"/>
              </a:spcBef>
            </a:pPr>
            <a:r>
              <a:rPr altLang="en-US" sz="2400" i="1" smtClean="0">
                <a:solidFill>
                  <a:srgbClr val="044F91"/>
                </a:solidFill>
              </a:rPr>
              <a:t>FY21 Financial Report of the U.S. Government, </a:t>
            </a:r>
            <a:br>
              <a:rPr altLang="en-US" sz="2400" i="1" smtClean="0">
                <a:solidFill>
                  <a:srgbClr val="044F91"/>
                </a:solidFill>
              </a:rPr>
            </a:br>
            <a:r>
              <a:rPr altLang="en-US" sz="2400" b="1" smtClean="0">
                <a:solidFill>
                  <a:srgbClr val="044F91"/>
                </a:solidFill>
              </a:rPr>
              <a:t>GAO-21-105122</a:t>
            </a:r>
            <a:r>
              <a:rPr altLang="en-US" sz="2400" smtClean="0">
                <a:solidFill>
                  <a:srgbClr val="044F91"/>
                </a:solidFill>
              </a:rPr>
              <a:t> (February 17, 2022)</a:t>
            </a:r>
            <a:endParaRPr altLang="en-US" sz="2400" i="1" smtClean="0">
              <a:solidFill>
                <a:srgbClr val="044F91"/>
              </a:solidFill>
            </a:endParaRPr>
          </a:p>
          <a:p>
            <a:pPr marL="781050" lvl="1" indent="-381000" defTabSz="1017588" eaLnBrk="1" hangingPunct="1">
              <a:spcBef>
                <a:spcPts val="750"/>
              </a:spcBef>
            </a:pPr>
            <a:r>
              <a:rPr altLang="en-US" sz="2400" smtClean="0">
                <a:solidFill>
                  <a:srgbClr val="044F91"/>
                </a:solidFill>
              </a:rPr>
              <a:t>GAO Independent Auditor’s Report</a:t>
            </a: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85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4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Page </a:t>
            </a:r>
            <a:fld id="{40241FDD-52B8-406C-89EA-7F5A203DEEA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pic>
        <p:nvPicPr>
          <p:cNvPr id="5632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089150"/>
            <a:ext cx="3035300" cy="423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044F91"/>
                </a:solidFill>
              </a:rPr>
              <a:t>Results of FY 2021 CFS Audit</a:t>
            </a:r>
            <a:endParaRPr lang="en-US" altLang="en-US" smtClean="0">
              <a:solidFill>
                <a:srgbClr val="FF0000"/>
              </a:solidFill>
            </a:endParaRP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altLang="en-US" sz="2400" smtClean="0"/>
              <a:t>Disclaimer of opinion on accrual-based CFS</a:t>
            </a:r>
          </a:p>
          <a:p>
            <a:pPr lvl="1" eaLnBrk="1" hangingPunct="1">
              <a:lnSpc>
                <a:spcPct val="75000"/>
              </a:lnSpc>
            </a:pPr>
            <a:r>
              <a:rPr altLang="en-US" sz="2400" smtClean="0"/>
              <a:t>7 material weaknesses in internal control contributed to disclaimer</a:t>
            </a:r>
          </a:p>
          <a:p>
            <a:pPr lvl="1" eaLnBrk="1" hangingPunct="1">
              <a:lnSpc>
                <a:spcPct val="75000"/>
              </a:lnSpc>
              <a:spcBef>
                <a:spcPts val="750"/>
              </a:spcBef>
            </a:pPr>
            <a:r>
              <a:rPr altLang="en-US" sz="2400" smtClean="0">
                <a:solidFill>
                  <a:srgbClr val="044F91"/>
                </a:solidFill>
              </a:rPr>
              <a:t>Key significant component entity audit results:</a:t>
            </a:r>
          </a:p>
          <a:p>
            <a:pPr lvl="2" indent="-341313" eaLnBrk="1" hangingPunct="1">
              <a:lnSpc>
                <a:spcPct val="75000"/>
              </a:lnSpc>
              <a:spcBef>
                <a:spcPts val="750"/>
              </a:spcBef>
            </a:pPr>
            <a:r>
              <a:rPr altLang="en-US" sz="2400" smtClean="0">
                <a:solidFill>
                  <a:srgbClr val="044F91"/>
                </a:solidFill>
              </a:rPr>
              <a:t>34 entities with unmodified opinions</a:t>
            </a:r>
          </a:p>
          <a:p>
            <a:pPr lvl="2" indent="-341313" eaLnBrk="1" hangingPunct="1">
              <a:lnSpc>
                <a:spcPct val="75000"/>
              </a:lnSpc>
              <a:spcBef>
                <a:spcPts val="750"/>
              </a:spcBef>
            </a:pPr>
            <a:r>
              <a:rPr altLang="en-US" sz="2400" smtClean="0">
                <a:solidFill>
                  <a:srgbClr val="044F91"/>
                </a:solidFill>
              </a:rPr>
              <a:t>DOD and SBA with disclaimers </a:t>
            </a:r>
          </a:p>
          <a:p>
            <a:pPr lvl="2" indent="-341313" eaLnBrk="1" hangingPunct="1">
              <a:lnSpc>
                <a:spcPct val="75000"/>
              </a:lnSpc>
              <a:spcBef>
                <a:spcPts val="750"/>
              </a:spcBef>
            </a:pPr>
            <a:r>
              <a:rPr altLang="en-US" sz="2400" smtClean="0">
                <a:solidFill>
                  <a:srgbClr val="044F91"/>
                </a:solidFill>
              </a:rPr>
              <a:t>DOL with qualified</a:t>
            </a:r>
          </a:p>
          <a:p>
            <a:pPr lvl="2" indent="-341313" eaLnBrk="1" hangingPunct="1">
              <a:lnSpc>
                <a:spcPct val="75000"/>
              </a:lnSpc>
              <a:spcBef>
                <a:spcPts val="750"/>
              </a:spcBef>
            </a:pPr>
            <a:r>
              <a:rPr altLang="en-US" sz="2400" smtClean="0">
                <a:solidFill>
                  <a:srgbClr val="044F91"/>
                </a:solidFill>
              </a:rPr>
              <a:t>General Fund and Security Assistance Accounts unaudited</a:t>
            </a:r>
          </a:p>
          <a:p>
            <a:pPr eaLnBrk="1" hangingPunct="1">
              <a:lnSpc>
                <a:spcPct val="90000"/>
              </a:lnSpc>
            </a:pPr>
            <a:endParaRPr alt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85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4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Page </a:t>
            </a:r>
            <a:fld id="{D89AC16E-D116-4CB5-B06B-4B8E8286C21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044F91"/>
                </a:solidFill>
              </a:rPr>
              <a:t>Results of FY 2021 CFS Audit</a:t>
            </a:r>
            <a:endParaRPr lang="en-US" altLang="en-US" smtClean="0"/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altLang="en-US" sz="2400" smtClean="0"/>
              <a:t>Disclaimer of opinion on sustainability financial statements</a:t>
            </a:r>
          </a:p>
          <a:p>
            <a:pPr lvl="1" eaLnBrk="1" hangingPunct="1"/>
            <a:r>
              <a:rPr altLang="en-US" sz="2400" smtClean="0">
                <a:solidFill>
                  <a:srgbClr val="044F91"/>
                </a:solidFill>
              </a:rPr>
              <a:t>Key significant component entity audit results:</a:t>
            </a:r>
          </a:p>
          <a:p>
            <a:pPr lvl="2" eaLnBrk="1" hangingPunct="1"/>
            <a:r>
              <a:rPr altLang="en-US" sz="2400" smtClean="0">
                <a:solidFill>
                  <a:srgbClr val="044F91"/>
                </a:solidFill>
              </a:rPr>
              <a:t>HHS disclaimer on SOSI and SCSIA</a:t>
            </a:r>
          </a:p>
          <a:p>
            <a:pPr lvl="2" eaLnBrk="1" hangingPunct="1"/>
            <a:r>
              <a:rPr altLang="en-US" sz="2400" smtClean="0">
                <a:solidFill>
                  <a:srgbClr val="044F91"/>
                </a:solidFill>
              </a:rPr>
              <a:t>SSA unmodified opinion on SOSI and SCSIA</a:t>
            </a:r>
            <a:endParaRPr altLang="en-US" sz="2400" smtClean="0"/>
          </a:p>
          <a:p>
            <a:pPr eaLnBrk="1" hangingPunct="1"/>
            <a:r>
              <a:rPr altLang="en-US" sz="2400" smtClean="0"/>
              <a:t>Scope limitations, including management representations</a:t>
            </a:r>
          </a:p>
          <a:p>
            <a:pPr eaLnBrk="1" hangingPunct="1"/>
            <a:r>
              <a:rPr altLang="en-US" sz="2400" smtClean="0"/>
              <a:t>Ineffective internal control over financial reporting</a:t>
            </a:r>
          </a:p>
          <a:p>
            <a:pPr lvl="1" eaLnBrk="1" hangingPunct="1"/>
            <a:r>
              <a:rPr altLang="en-US" sz="2400" smtClean="0"/>
              <a:t>2 additional material weaknesses</a:t>
            </a:r>
          </a:p>
          <a:p>
            <a:pPr lvl="1" eaLnBrk="1" hangingPunct="1"/>
            <a:r>
              <a:rPr altLang="en-US" sz="2400" smtClean="0"/>
              <a:t>3 significant deficiencies</a:t>
            </a:r>
          </a:p>
          <a:p>
            <a:pPr eaLnBrk="1" hangingPunct="1"/>
            <a:r>
              <a:rPr altLang="en-US" sz="2400" smtClean="0"/>
              <a:t>Tests of compliance limited by material weaknesses and scope limitations</a:t>
            </a:r>
          </a:p>
          <a:p>
            <a:pPr eaLnBrk="1" hangingPunct="1"/>
            <a:endParaRPr alt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85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4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Page </a:t>
            </a:r>
            <a:fld id="{BD7A0C8C-CF16-4A1C-A1A3-D83EF46F90C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044F91"/>
                </a:solidFill>
              </a:rPr>
              <a:t>Results of FY 2021 CFS Audit</a:t>
            </a:r>
            <a:endParaRPr lang="en-US" altLang="en-US" smtClean="0"/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altLang="en-US" sz="2400" smtClean="0">
                <a:solidFill>
                  <a:srgbClr val="044F91"/>
                </a:solidFill>
              </a:rPr>
              <a:t>Three emphasis of matters</a:t>
            </a:r>
          </a:p>
          <a:p>
            <a:pPr lvl="1"/>
            <a:r>
              <a:rPr altLang="en-US" sz="2400" smtClean="0">
                <a:solidFill>
                  <a:srgbClr val="044F91"/>
                </a:solidFill>
              </a:rPr>
              <a:t>COVID-19 pandemic response</a:t>
            </a:r>
            <a:r>
              <a:rPr altLang="en-US" sz="2400" smtClean="0"/>
              <a:t> </a:t>
            </a:r>
          </a:p>
          <a:p>
            <a:pPr lvl="1"/>
            <a:r>
              <a:rPr altLang="en-US" sz="2400" smtClean="0"/>
              <a:t>Long-Term Fiscal Challenges </a:t>
            </a:r>
          </a:p>
          <a:p>
            <a:pPr lvl="1"/>
            <a:r>
              <a:rPr altLang="en-US" sz="2400" smtClean="0"/>
              <a:t>Equity Investments in Fannie Mae and Freddie Mac</a:t>
            </a:r>
          </a:p>
          <a:p>
            <a:pPr lvl="1"/>
            <a:endParaRPr altLang="en-US" sz="2400" smtClean="0"/>
          </a:p>
          <a:p>
            <a:pPr eaLnBrk="1" hangingPunct="1">
              <a:spcBef>
                <a:spcPts val="750"/>
              </a:spcBef>
            </a:pPr>
            <a:r>
              <a:rPr lang="fr-FR" altLang="en-US" sz="2400" smtClean="0">
                <a:solidFill>
                  <a:srgbClr val="044F91"/>
                </a:solidFill>
              </a:rPr>
              <a:t>Improvements</a:t>
            </a:r>
          </a:p>
          <a:p>
            <a:pPr lvl="1" eaLnBrk="1" hangingPunct="1">
              <a:spcBef>
                <a:spcPts val="750"/>
              </a:spcBef>
            </a:pPr>
            <a:r>
              <a:rPr lang="fr-FR" altLang="en-US" sz="2400" smtClean="0">
                <a:solidFill>
                  <a:srgbClr val="044F91"/>
                </a:solidFill>
              </a:rPr>
              <a:t>CFS preparation process</a:t>
            </a:r>
          </a:p>
          <a:p>
            <a:pPr lvl="1" eaLnBrk="1" hangingPunct="1">
              <a:spcBef>
                <a:spcPts val="750"/>
              </a:spcBef>
            </a:pPr>
            <a:r>
              <a:rPr lang="fr-FR" altLang="en-US" sz="2400" smtClean="0">
                <a:solidFill>
                  <a:srgbClr val="044F91"/>
                </a:solidFill>
              </a:rPr>
              <a:t>DOD</a:t>
            </a:r>
          </a:p>
          <a:p>
            <a:pPr lvl="1" eaLnBrk="1" hangingPunct="1">
              <a:spcBef>
                <a:spcPts val="750"/>
              </a:spcBef>
            </a:pPr>
            <a:r>
              <a:rPr lang="fr-FR" altLang="en-US" sz="2400" smtClean="0">
                <a:solidFill>
                  <a:srgbClr val="044F91"/>
                </a:solidFill>
              </a:rPr>
              <a:t>VA</a:t>
            </a:r>
          </a:p>
          <a:p>
            <a:endParaRPr alt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85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85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85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4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Page </a:t>
            </a:r>
            <a:fld id="{7453E5C4-9EB9-4CFA-AEBA-62EE5E28F81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010-GAO_Combined_Templates">
  <a:themeElements>
    <a:clrScheme name="GAO Powerpoint">
      <a:dk1>
        <a:srgbClr val="044F91"/>
      </a:dk1>
      <a:lt1>
        <a:sysClr val="window" lastClr="FFFFFF"/>
      </a:lt1>
      <a:dk2>
        <a:srgbClr val="A71930"/>
      </a:dk2>
      <a:lt2>
        <a:srgbClr val="FFFFFF"/>
      </a:lt2>
      <a:accent1>
        <a:srgbClr val="99CCFF"/>
      </a:accent1>
      <a:accent2>
        <a:srgbClr val="409993"/>
      </a:accent2>
      <a:accent3>
        <a:srgbClr val="044F91"/>
      </a:accent3>
      <a:accent4>
        <a:srgbClr val="330033"/>
      </a:accent4>
      <a:accent5>
        <a:srgbClr val="BB9115"/>
      </a:accent5>
      <a:accent6>
        <a:srgbClr val="129548"/>
      </a:accent6>
      <a:hlink>
        <a:srgbClr val="0000FF"/>
      </a:hlink>
      <a:folHlink>
        <a:srgbClr val="7030A0"/>
      </a:folHlink>
    </a:clrScheme>
    <a:fontScheme name="GAO Wor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AO Color Final with Flag">
  <a:themeElements>
    <a:clrScheme name="GAO Color Palette">
      <a:dk1>
        <a:srgbClr val="044F91"/>
      </a:dk1>
      <a:lt1>
        <a:sysClr val="window" lastClr="FFFFFF"/>
      </a:lt1>
      <a:dk2>
        <a:srgbClr val="044F91"/>
      </a:dk2>
      <a:lt2>
        <a:srgbClr val="FFFFFF"/>
      </a:lt2>
      <a:accent1>
        <a:srgbClr val="99CCFF"/>
      </a:accent1>
      <a:accent2>
        <a:srgbClr val="409993"/>
      </a:accent2>
      <a:accent3>
        <a:srgbClr val="330033"/>
      </a:accent3>
      <a:accent4>
        <a:srgbClr val="A71930"/>
      </a:accent4>
      <a:accent5>
        <a:srgbClr val="BB9115"/>
      </a:accent5>
      <a:accent6>
        <a:srgbClr val="129548"/>
      </a:accent6>
      <a:hlink>
        <a:srgbClr val="0000FF"/>
      </a:hlink>
      <a:folHlink>
        <a:srgbClr val="7030A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GAO B&amp;W Preliminary with Flag">
  <a:themeElements>
    <a:clrScheme name="GAO Color Palette">
      <a:dk1>
        <a:srgbClr val="044F91"/>
      </a:dk1>
      <a:lt1>
        <a:sysClr val="window" lastClr="FFFFFF"/>
      </a:lt1>
      <a:dk2>
        <a:srgbClr val="044F91"/>
      </a:dk2>
      <a:lt2>
        <a:srgbClr val="FFFFFF"/>
      </a:lt2>
      <a:accent1>
        <a:srgbClr val="99CCFF"/>
      </a:accent1>
      <a:accent2>
        <a:srgbClr val="409993"/>
      </a:accent2>
      <a:accent3>
        <a:srgbClr val="330033"/>
      </a:accent3>
      <a:accent4>
        <a:srgbClr val="A71930"/>
      </a:accent4>
      <a:accent5>
        <a:srgbClr val="BB9115"/>
      </a:accent5>
      <a:accent6>
        <a:srgbClr val="129548"/>
      </a:accent6>
      <a:hlink>
        <a:srgbClr val="0000FF"/>
      </a:hlink>
      <a:folHlink>
        <a:srgbClr val="7030A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GAO B&amp;W Final with Flag">
  <a:themeElements>
    <a:clrScheme name="GAO Color Palette">
      <a:dk1>
        <a:srgbClr val="044F91"/>
      </a:dk1>
      <a:lt1>
        <a:sysClr val="window" lastClr="FFFFFF"/>
      </a:lt1>
      <a:dk2>
        <a:srgbClr val="044F91"/>
      </a:dk2>
      <a:lt2>
        <a:srgbClr val="FFFFFF"/>
      </a:lt2>
      <a:accent1>
        <a:srgbClr val="99CCFF"/>
      </a:accent1>
      <a:accent2>
        <a:srgbClr val="409993"/>
      </a:accent2>
      <a:accent3>
        <a:srgbClr val="330033"/>
      </a:accent3>
      <a:accent4>
        <a:srgbClr val="A71930"/>
      </a:accent4>
      <a:accent5>
        <a:srgbClr val="BB9115"/>
      </a:accent5>
      <a:accent6>
        <a:srgbClr val="129548"/>
      </a:accent6>
      <a:hlink>
        <a:srgbClr val="0000FF"/>
      </a:hlink>
      <a:folHlink>
        <a:srgbClr val="7030A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GAO Color Preliminary w/o Flag">
  <a:themeElements>
    <a:clrScheme name="GAO Color Palette">
      <a:dk1>
        <a:srgbClr val="044F91"/>
      </a:dk1>
      <a:lt1>
        <a:sysClr val="window" lastClr="FFFFFF"/>
      </a:lt1>
      <a:dk2>
        <a:srgbClr val="044F91"/>
      </a:dk2>
      <a:lt2>
        <a:srgbClr val="FFFFFF"/>
      </a:lt2>
      <a:accent1>
        <a:srgbClr val="99CCFF"/>
      </a:accent1>
      <a:accent2>
        <a:srgbClr val="409993"/>
      </a:accent2>
      <a:accent3>
        <a:srgbClr val="330033"/>
      </a:accent3>
      <a:accent4>
        <a:srgbClr val="A71930"/>
      </a:accent4>
      <a:accent5>
        <a:srgbClr val="BB9115"/>
      </a:accent5>
      <a:accent6>
        <a:srgbClr val="129548"/>
      </a:accent6>
      <a:hlink>
        <a:srgbClr val="0000FF"/>
      </a:hlink>
      <a:folHlink>
        <a:srgbClr val="7030A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GAO Color Final w/o Flag">
  <a:themeElements>
    <a:clrScheme name="GAO Color Palette">
      <a:dk1>
        <a:srgbClr val="044F91"/>
      </a:dk1>
      <a:lt1>
        <a:sysClr val="window" lastClr="FFFFFF"/>
      </a:lt1>
      <a:dk2>
        <a:srgbClr val="044F91"/>
      </a:dk2>
      <a:lt2>
        <a:srgbClr val="FFFFFF"/>
      </a:lt2>
      <a:accent1>
        <a:srgbClr val="99CCFF"/>
      </a:accent1>
      <a:accent2>
        <a:srgbClr val="409993"/>
      </a:accent2>
      <a:accent3>
        <a:srgbClr val="330033"/>
      </a:accent3>
      <a:accent4>
        <a:srgbClr val="A71930"/>
      </a:accent4>
      <a:accent5>
        <a:srgbClr val="BB9115"/>
      </a:accent5>
      <a:accent6>
        <a:srgbClr val="129548"/>
      </a:accent6>
      <a:hlink>
        <a:srgbClr val="0000FF"/>
      </a:hlink>
      <a:folHlink>
        <a:srgbClr val="7030A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GAO B&amp;W Preliminary w/o Flag">
  <a:themeElements>
    <a:clrScheme name="GAO Color Palette">
      <a:dk1>
        <a:srgbClr val="044F91"/>
      </a:dk1>
      <a:lt1>
        <a:sysClr val="window" lastClr="FFFFFF"/>
      </a:lt1>
      <a:dk2>
        <a:srgbClr val="044F91"/>
      </a:dk2>
      <a:lt2>
        <a:srgbClr val="FFFFFF"/>
      </a:lt2>
      <a:accent1>
        <a:srgbClr val="99CCFF"/>
      </a:accent1>
      <a:accent2>
        <a:srgbClr val="409993"/>
      </a:accent2>
      <a:accent3>
        <a:srgbClr val="330033"/>
      </a:accent3>
      <a:accent4>
        <a:srgbClr val="A71930"/>
      </a:accent4>
      <a:accent5>
        <a:srgbClr val="BB9115"/>
      </a:accent5>
      <a:accent6>
        <a:srgbClr val="129548"/>
      </a:accent6>
      <a:hlink>
        <a:srgbClr val="0000FF"/>
      </a:hlink>
      <a:folHlink>
        <a:srgbClr val="7030A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GAO B&amp;W Final w/o Flag">
  <a:themeElements>
    <a:clrScheme name="GAO Color Palette">
      <a:dk1>
        <a:srgbClr val="044F91"/>
      </a:dk1>
      <a:lt1>
        <a:sysClr val="window" lastClr="FFFFFF"/>
      </a:lt1>
      <a:dk2>
        <a:srgbClr val="044F91"/>
      </a:dk2>
      <a:lt2>
        <a:srgbClr val="FFFFFF"/>
      </a:lt2>
      <a:accent1>
        <a:srgbClr val="99CCFF"/>
      </a:accent1>
      <a:accent2>
        <a:srgbClr val="409993"/>
      </a:accent2>
      <a:accent3>
        <a:srgbClr val="330033"/>
      </a:accent3>
      <a:accent4>
        <a:srgbClr val="A71930"/>
      </a:accent4>
      <a:accent5>
        <a:srgbClr val="BB9115"/>
      </a:accent5>
      <a:accent6>
        <a:srgbClr val="129548"/>
      </a:accent6>
      <a:hlink>
        <a:srgbClr val="0000FF"/>
      </a:hlink>
      <a:folHlink>
        <a:srgbClr val="7030A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GAO Theme</Template>
  <TotalTime>5081</TotalTime>
  <Words>1426</Words>
  <Application>Microsoft Office PowerPoint</Application>
  <PresentationFormat>On-screen Show (4:3)</PresentationFormat>
  <Paragraphs>291</Paragraphs>
  <Slides>25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Arial</vt:lpstr>
      <vt:lpstr>Calibri</vt:lpstr>
      <vt:lpstr>Wingdings</vt:lpstr>
      <vt:lpstr>2010-GAO_Combined_Templates</vt:lpstr>
      <vt:lpstr>GAO Color Final with Flag</vt:lpstr>
      <vt:lpstr>GAO B&amp;W Preliminary with Flag</vt:lpstr>
      <vt:lpstr>GAO B&amp;W Final with Flag</vt:lpstr>
      <vt:lpstr>GAO Color Preliminary w/o Flag</vt:lpstr>
      <vt:lpstr>GAO Color Final w/o Flag</vt:lpstr>
      <vt:lpstr>GAO B&amp;W Preliminary w/o Flag</vt:lpstr>
      <vt:lpstr>GAO B&amp;W Final w/o Flag</vt:lpstr>
      <vt:lpstr>Audit of the U.S. Government’s Consolidated Financial Statements</vt:lpstr>
      <vt:lpstr>Topics</vt:lpstr>
      <vt:lpstr>Background</vt:lpstr>
      <vt:lpstr>Background</vt:lpstr>
      <vt:lpstr>Background</vt:lpstr>
      <vt:lpstr>Results of FY 2021 CFS Audit</vt:lpstr>
      <vt:lpstr>Results of FY 2021 CFS Audit</vt:lpstr>
      <vt:lpstr>Results of FY 2021 CFS Audit</vt:lpstr>
      <vt:lpstr>Results of FY 2021 CFS Audit</vt:lpstr>
      <vt:lpstr>How We Audit the CFS</vt:lpstr>
      <vt:lpstr>How We Audit the CFS</vt:lpstr>
      <vt:lpstr>How We Audit the CFS</vt:lpstr>
      <vt:lpstr>How We Audit the CFS</vt:lpstr>
      <vt:lpstr>How We Audit the CFS</vt:lpstr>
      <vt:lpstr>How We Audit the CFS</vt:lpstr>
      <vt:lpstr>How We Audit the CFS</vt:lpstr>
      <vt:lpstr>How We Audit the CFS</vt:lpstr>
      <vt:lpstr>How We Audit the CFS</vt:lpstr>
      <vt:lpstr>How We Audit the CFS</vt:lpstr>
      <vt:lpstr>How We Audit the CFS</vt:lpstr>
      <vt:lpstr>How We Audit the CFS</vt:lpstr>
      <vt:lpstr>How We Audit the CFS</vt:lpstr>
      <vt:lpstr>FY 2022 CFS Audit</vt:lpstr>
      <vt:lpstr>Support of Federal Financial Community</vt:lpstr>
      <vt:lpstr>Contact Information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template for Dawns Slides</dc:title>
  <dc:creator>MMM</dc:creator>
  <cp:lastModifiedBy>Morton, Maria M</cp:lastModifiedBy>
  <cp:revision>278</cp:revision>
  <dcterms:created xsi:type="dcterms:W3CDTF">2019-04-23T18:12:36Z</dcterms:created>
  <dcterms:modified xsi:type="dcterms:W3CDTF">2022-05-17T13:19:54Z</dcterms:modified>
</cp:coreProperties>
</file>