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0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B0478-1BE9-4C41-885D-642605C1A4E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7B488-D4CA-4E87-9255-A8C0A058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00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A807A-F65E-4E68-A91D-20403ACCF4B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69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E8244-AB62-4094-8D70-428155E00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92076-0258-4D68-87AC-1160B42478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4EA61-1EE3-40A1-A67B-8C662F574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424EF-63DC-4369-96AB-BA8DBE074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6E8D0-531C-4E9C-8395-620F1C7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0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0A325-E736-41F2-8014-74375041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8F562E-3075-4C53-9EFE-DCD43F328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C2EC7-9F05-4D12-B63B-13E4D2E9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426A7-253E-4B3A-9186-F2D88046C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02499-B1B6-40EF-AD66-B22692576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00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2088EC-7636-4F3E-B429-1328CF2DA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8E5B7-DC25-4D31-929E-1C2D316B1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69E2B-4AB0-4DE0-9EE3-E3C32A74E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29028-595D-48E0-89F5-EC032B2FB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65AF6-837E-4560-B421-2CA77CB4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96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- Singular dark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E46963-AD95-4C3D-A1D5-869B88FBC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" t="20159" r="621" b="1171"/>
          <a:stretch/>
        </p:blipFill>
        <p:spPr>
          <a:xfrm>
            <a:off x="658322" y="9625"/>
            <a:ext cx="11533677" cy="6857999"/>
          </a:xfrm>
          <a:prstGeom prst="rect">
            <a:avLst/>
          </a:prstGeom>
        </p:spPr>
      </p:pic>
      <p:sp>
        <p:nvSpPr>
          <p:cNvPr id="34" name="object 3">
            <a:extLst>
              <a:ext uri="{FF2B5EF4-FFF2-40B4-BE49-F238E27FC236}">
                <a16:creationId xmlns:a16="http://schemas.microsoft.com/office/drawing/2014/main" id="{87473FDD-0ABA-4995-878E-9F9D779ECCC4}"/>
              </a:ext>
            </a:extLst>
          </p:cNvPr>
          <p:cNvSpPr/>
          <p:nvPr userDrawn="1"/>
        </p:nvSpPr>
        <p:spPr>
          <a:xfrm>
            <a:off x="0" y="1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800">
              <a:latin typeface="Arial" panose="020B0604020202020204" pitchFamily="34" charset="0"/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BD90E954-F677-45C1-992F-ABFF329442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24363" y="1360483"/>
            <a:ext cx="7836168" cy="3510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7200" baseline="0">
                <a:solidFill>
                  <a:srgbClr val="00338D"/>
                </a:solidFill>
                <a:latin typeface="+mn-lt"/>
              </a:defRPr>
            </a:lvl1pPr>
          </a:lstStyle>
          <a:p>
            <a:r>
              <a:rPr lang="en-US" noProof="0"/>
              <a:t>Title slide – </a:t>
            </a:r>
            <a:br>
              <a:rPr lang="en-US" noProof="0"/>
            </a:br>
            <a:r>
              <a:rPr lang="en-US" noProof="0"/>
              <a:t>no image</a:t>
            </a:r>
          </a:p>
        </p:txBody>
      </p:sp>
      <p:sp>
        <p:nvSpPr>
          <p:cNvPr id="37" name="Freeform 19">
            <a:extLst>
              <a:ext uri="{FF2B5EF4-FFF2-40B4-BE49-F238E27FC236}">
                <a16:creationId xmlns:a16="http://schemas.microsoft.com/office/drawing/2014/main" id="{284DE54A-3EEB-48FF-B58B-0E39CC8E8E9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424363" y="524433"/>
            <a:ext cx="1079150" cy="439654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4BB98BE7-9361-4967-91C4-DFA15B357E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24363" y="5316082"/>
            <a:ext cx="7836168" cy="218443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1400">
                <a:solidFill>
                  <a:srgbClr val="00338D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Subtitle here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A5B5892F-9758-4E51-9A07-27F4165CAA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4363" y="5748733"/>
            <a:ext cx="1889125" cy="487363"/>
          </a:xfrm>
        </p:spPr>
        <p:txBody>
          <a:bodyPr/>
          <a:lstStyle>
            <a:lvl1pPr>
              <a:defRPr sz="1400" b="0">
                <a:solidFill>
                  <a:srgbClr val="00338D"/>
                </a:solidFill>
              </a:defRPr>
            </a:lvl1pPr>
          </a:lstStyle>
          <a:p>
            <a:pPr lvl="0"/>
            <a:r>
              <a:rPr lang="en-US"/>
              <a:t>Date here</a:t>
            </a:r>
          </a:p>
        </p:txBody>
      </p:sp>
    </p:spTree>
    <p:extLst>
      <p:ext uri="{BB962C8B-B14F-4D97-AF65-F5344CB8AC3E}">
        <p14:creationId xmlns:p14="http://schemas.microsoft.com/office/powerpoint/2010/main" val="67545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5206-D5F0-4BA2-B831-B3D2B438C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65321-23C4-44B1-B219-1BC3F2D77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78559-0CBC-4466-ADCE-FB01D325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D5F16-3D95-4154-BDB3-BD83C4AFB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2C851-9BA0-49C7-B708-CC96DCB7A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6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46375-A52D-447B-BBC0-8C4B82F2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D65C2-6DD9-402F-BA4B-D04589DDE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F3233-952E-487E-8611-657ABE096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5FA06-5F9B-4E02-B321-3E6E715A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1BAA3-1922-4FDB-B263-685682977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70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3E38F-3022-44D4-B6BA-DF7497C76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039EB-7AB7-42DB-BA60-3DE35E7C8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C67DE2-656C-4A75-9832-2B16B17C4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D40CB-86A5-40C4-B946-896092211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232956-F81D-424F-9250-FB7A7D9DB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525AD-F77B-4EEF-8F0B-9CF1604A3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37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5A0FB-CCCE-4B68-B50B-3D068C397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63B29-958F-4905-A831-B09AD4E59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F54C8-8511-4C56-8505-4FDAD3696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55C79-1915-4047-BD85-8B3301B946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CDC36E-4CA6-4EDF-B2A8-96E7A082B5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9688ED-A6B2-4385-904B-A11B4463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10DC-183E-4C80-9D6E-0C3387B88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D9119B-A840-43D5-BEB2-1A48D3E0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9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5B1E-D7B4-4894-A11F-EAF6F8D5B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B40323-3B84-4509-953E-4A5EF27B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8FB039-D4A9-4342-A2F7-C425CEF3B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51B342-C8EE-4F94-AC0C-92DE99BF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8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1C07C8-EC62-4774-983D-803D2E52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42CDF4-D4EF-407B-AF92-A39952DEE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0FA27-5FE8-4698-B839-24A123359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1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305F6-21D8-4F0A-9F94-F460BA099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35861-6114-4099-A250-FB396ABB1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1CCFAB-B77C-4167-ACF2-1EF88BA59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7EEF50-936A-4ED9-9FE7-F1A0BC107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D7369-75BD-4EBA-94B6-8A8676A30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0873A-7FB5-431D-8C69-DF9549086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4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A9E62-3B32-43D9-B095-D1FD75B66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5361E-2218-4A6E-8B46-98057A0B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CED3A4-5867-45DD-ACD1-5FA4E1998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022FF-F21A-45F7-B3F2-0081A5A8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1B4C0-3123-43EA-9630-22434821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53DAA-00E5-4E11-BA07-9984FE43A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40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312AD3-349B-48D7-9B60-9DAB3658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E6AA0-BB7E-49F1-AE75-424560F27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B6E7A-C85F-4BBC-9BC6-9D02136FA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70B87-91DC-484C-9CD6-E4DDC37F97AF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ED7D7-3DD7-4697-9E99-394238166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CF719-A0C3-4059-BE8C-0D25A5172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A808D-009E-45F9-B8CD-35E63B0B0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06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/>
              <a:t>Auditor Collaboration – OIG, IPA, GAO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	</a:t>
            </a:r>
            <a:r>
              <a:rPr lang="en-US" sz="3200" dirty="0"/>
              <a:t>Where have we been;</a:t>
            </a:r>
            <a:br>
              <a:rPr lang="en-US" sz="3200" dirty="0"/>
            </a:br>
            <a:r>
              <a:rPr lang="en-US" sz="3200" dirty="0"/>
              <a:t>	Where are we now;</a:t>
            </a:r>
            <a:br>
              <a:rPr lang="en-US" sz="3200" dirty="0"/>
            </a:br>
            <a:r>
              <a:rPr lang="en-US" sz="3200" dirty="0"/>
              <a:t>	Where should we go next.</a:t>
            </a: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CIGIE/GAO Financial Statement Audit Conference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9D0881B-0757-4F4A-B691-BAC0244E55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May 25, 2022</a:t>
            </a:r>
          </a:p>
        </p:txBody>
      </p:sp>
    </p:spTree>
    <p:extLst>
      <p:ext uri="{BB962C8B-B14F-4D97-AF65-F5344CB8AC3E}">
        <p14:creationId xmlns:p14="http://schemas.microsoft.com/office/powerpoint/2010/main" val="1964164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46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Auditor Collaboration – OIG, IPA, GAO   Where have we been;  Where are we now;  Where should we go next.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KPMG</dc:creator>
  <cp:lastModifiedBy>Gould, James</cp:lastModifiedBy>
  <cp:revision>3</cp:revision>
  <dcterms:created xsi:type="dcterms:W3CDTF">2022-05-16T14:25:21Z</dcterms:created>
  <dcterms:modified xsi:type="dcterms:W3CDTF">2022-05-16T15:03:42Z</dcterms:modified>
</cp:coreProperties>
</file>