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AB59CE-8CD9-42E5-B3F7-253F7E689181}" v="1" dt="2025-04-15T14:32:08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2" autoAdjust="0"/>
  </p:normalViewPr>
  <p:slideViewPr>
    <p:cSldViewPr snapToGrid="0" showGuides="1">
      <p:cViewPr>
        <p:scale>
          <a:sx n="70" d="100"/>
          <a:sy n="70" d="100"/>
        </p:scale>
        <p:origin x="536" y="-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wen, Tequila (IG/AIE/AIG)" userId="S::tbowen@oig.usaid.gov::724dccc7-7c2b-43cd-8aee-a5616b041bcf" providerId="AD" clId="Web-{37AB59CE-8CD9-42E5-B3F7-253F7E689181}"/>
    <pc:docChg chg="delSld">
      <pc:chgData name="Bowen, Tequila (IG/AIE/AIG)" userId="S::tbowen@oig.usaid.gov::724dccc7-7c2b-43cd-8aee-a5616b041bcf" providerId="AD" clId="Web-{37AB59CE-8CD9-42E5-B3F7-253F7E689181}" dt="2025-04-15T14:32:08.299" v="0"/>
      <pc:docMkLst>
        <pc:docMk/>
      </pc:docMkLst>
      <pc:sldChg chg="del">
        <pc:chgData name="Bowen, Tequila (IG/AIE/AIG)" userId="S::tbowen@oig.usaid.gov::724dccc7-7c2b-43cd-8aee-a5616b041bcf" providerId="AD" clId="Web-{37AB59CE-8CD9-42E5-B3F7-253F7E689181}" dt="2025-04-15T14:32:08.299" v="0"/>
        <pc:sldMkLst>
          <pc:docMk/>
          <pc:sldMk cId="2564070571" sldId="257"/>
        </pc:sldMkLst>
      </pc:sldChg>
    </pc:docChg>
  </pc:docChgLst>
  <pc:docChgLst>
    <pc:chgData name="Bowen, Tequila (IG/AIE/AIG)" userId="724dccc7-7c2b-43cd-8aee-a5616b041bcf" providerId="ADAL" clId="{87F33DE0-1002-4618-AD67-5CE1B75EAA1D}"/>
    <pc:docChg chg="undo custSel addSld modSld">
      <pc:chgData name="Bowen, Tequila (IG/AIE/AIG)" userId="724dccc7-7c2b-43cd-8aee-a5616b041bcf" providerId="ADAL" clId="{87F33DE0-1002-4618-AD67-5CE1B75EAA1D}" dt="2025-04-01T15:05:22.063" v="37" actId="14100"/>
      <pc:docMkLst>
        <pc:docMk/>
      </pc:docMkLst>
      <pc:sldChg chg="modSp">
        <pc:chgData name="Bowen, Tequila (IG/AIE/AIG)" userId="724dccc7-7c2b-43cd-8aee-a5616b041bcf" providerId="ADAL" clId="{87F33DE0-1002-4618-AD67-5CE1B75EAA1D}" dt="2025-04-01T13:56:37.792" v="0"/>
        <pc:sldMkLst>
          <pc:docMk/>
          <pc:sldMk cId="2564070571" sldId="257"/>
        </pc:sldMkLst>
        <pc:graphicFrameChg chg="mod">
          <ac:chgData name="Bowen, Tequila (IG/AIE/AIG)" userId="724dccc7-7c2b-43cd-8aee-a5616b041bcf" providerId="ADAL" clId="{87F33DE0-1002-4618-AD67-5CE1B75EAA1D}" dt="2025-04-01T13:56:37.792" v="0"/>
          <ac:graphicFrameMkLst>
            <pc:docMk/>
            <pc:sldMk cId="2564070571" sldId="257"/>
            <ac:graphicFrameMk id="2" creationId="{00000000-0000-0000-0000-000000000000}"/>
          </ac:graphicFrameMkLst>
        </pc:graphicFrameChg>
      </pc:sldChg>
      <pc:sldChg chg="modSp add mod">
        <pc:chgData name="Bowen, Tequila (IG/AIE/AIG)" userId="724dccc7-7c2b-43cd-8aee-a5616b041bcf" providerId="ADAL" clId="{87F33DE0-1002-4618-AD67-5CE1B75EAA1D}" dt="2025-04-01T15:05:22.063" v="37" actId="14100"/>
        <pc:sldMkLst>
          <pc:docMk/>
          <pc:sldMk cId="2504115478" sldId="258"/>
        </pc:sldMkLst>
        <pc:spChg chg="mod">
          <ac:chgData name="Bowen, Tequila (IG/AIE/AIG)" userId="724dccc7-7c2b-43cd-8aee-a5616b041bcf" providerId="ADAL" clId="{87F33DE0-1002-4618-AD67-5CE1B75EAA1D}" dt="2025-04-01T15:05:06.434" v="33" actId="14100"/>
          <ac:spMkLst>
            <pc:docMk/>
            <pc:sldMk cId="2504115478" sldId="258"/>
            <ac:spMk id="24" creationId="{F54115AB-0573-42DE-1A4A-E53AF2FE3D4D}"/>
          </ac:spMkLst>
        </pc:spChg>
        <pc:graphicFrameChg chg="mod">
          <ac:chgData name="Bowen, Tequila (IG/AIE/AIG)" userId="724dccc7-7c2b-43cd-8aee-a5616b041bcf" providerId="ADAL" clId="{87F33DE0-1002-4618-AD67-5CE1B75EAA1D}" dt="2025-04-01T15:05:22.063" v="37" actId="14100"/>
          <ac:graphicFrameMkLst>
            <pc:docMk/>
            <pc:sldMk cId="2504115478" sldId="258"/>
            <ac:graphicFrameMk id="2" creationId="{919533BB-BB88-05BB-FF4B-CE7E247C426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ED038E-429A-4819-B7F4-DE73786A5A68}" type="doc">
      <dgm:prSet loTypeId="urn:microsoft.com/office/officeart/2009/3/layout/HorizontalOrganizationChart" loCatId="hierarchy" qsTypeId="urn:microsoft.com/office/officeart/2005/8/quickstyle/3d3" qsCatId="3D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76A5FF22-36E5-43EE-9B73-06D73811C29A}">
      <dgm:prSet phldrT="[Text]" custT="1"/>
      <dgm:spPr/>
      <dgm:t>
        <a:bodyPr/>
        <a:lstStyle/>
        <a:p>
          <a:endParaRPr lang="en-US" sz="800" b="1" dirty="0"/>
        </a:p>
        <a:p>
          <a:r>
            <a:rPr lang="en-US" sz="1000" b="1" dirty="0"/>
            <a:t>Audit Committee</a:t>
          </a:r>
        </a:p>
        <a:p>
          <a:r>
            <a:rPr lang="en-US" sz="1000" b="1" dirty="0"/>
            <a:t>Chair: Jennifer Fain</a:t>
          </a:r>
        </a:p>
        <a:p>
          <a:endParaRPr lang="en-US" sz="1000" b="1" dirty="0"/>
        </a:p>
      </dgm:t>
    </dgm:pt>
    <dgm:pt modelId="{F5CCD9A5-7544-4224-A5AB-64A717C93668}" type="parTrans" cxnId="{FBC37BD2-B226-4BC0-963B-DE34AD654C8D}">
      <dgm:prSet/>
      <dgm:spPr/>
      <dgm:t>
        <a:bodyPr/>
        <a:lstStyle/>
        <a:p>
          <a:endParaRPr lang="en-US"/>
        </a:p>
      </dgm:t>
    </dgm:pt>
    <dgm:pt modelId="{7BAA7BCE-B3F2-427B-8F51-960BCF1A553F}" type="sibTrans" cxnId="{FBC37BD2-B226-4BC0-963B-DE34AD654C8D}">
      <dgm:prSet/>
      <dgm:spPr/>
      <dgm:t>
        <a:bodyPr/>
        <a:lstStyle/>
        <a:p>
          <a:endParaRPr lang="en-US" dirty="0"/>
        </a:p>
      </dgm:t>
    </dgm:pt>
    <dgm:pt modelId="{D9F65AF9-F960-489A-A685-A3F64BE579F4}">
      <dgm:prSet phldrT="[Text]" custT="1"/>
      <dgm:spPr/>
      <dgm:t>
        <a:bodyPr/>
        <a:lstStyle/>
        <a:p>
          <a:r>
            <a:rPr lang="en-US" sz="1000" b="1" dirty="0"/>
            <a:t>Cross-Cutting Issues </a:t>
          </a:r>
        </a:p>
        <a:p>
          <a:r>
            <a:rPr lang="en-US" sz="1000" b="1" dirty="0"/>
            <a:t>Co-Chair: Eric Rivera</a:t>
          </a:r>
        </a:p>
        <a:p>
          <a:r>
            <a:rPr lang="en-US" sz="1000" b="1" dirty="0"/>
            <a:t>Co-Chair: Katherine Trimble</a:t>
          </a:r>
        </a:p>
      </dgm:t>
    </dgm:pt>
    <dgm:pt modelId="{0F2E51D6-DE6E-4BA8-BA22-7CD7A97BE296}" type="parTrans" cxnId="{4F12703D-BA21-4453-A426-0FB7E6DA4D3F}">
      <dgm:prSet/>
      <dgm:spPr/>
      <dgm:t>
        <a:bodyPr/>
        <a:lstStyle/>
        <a:p>
          <a:endParaRPr lang="en-US" b="1"/>
        </a:p>
      </dgm:t>
    </dgm:pt>
    <dgm:pt modelId="{E5E0675A-3813-4F35-8982-D4CE02B07A8F}" type="sibTrans" cxnId="{4F12703D-BA21-4453-A426-0FB7E6DA4D3F}">
      <dgm:prSet/>
      <dgm:spPr/>
      <dgm:t>
        <a:bodyPr/>
        <a:lstStyle/>
        <a:p>
          <a:endParaRPr lang="en-US"/>
        </a:p>
      </dgm:t>
    </dgm:pt>
    <dgm:pt modelId="{01135A38-D2AF-44F7-847F-F21E6EF2C22F}">
      <dgm:prSet phldrT="[Text]" custT="1"/>
      <dgm:spPr/>
      <dgm:t>
        <a:bodyPr/>
        <a:lstStyle/>
        <a:p>
          <a:r>
            <a:rPr lang="en-US" sz="1000" b="1" dirty="0"/>
            <a:t>Training </a:t>
          </a:r>
        </a:p>
        <a:p>
          <a:r>
            <a:rPr lang="en-US" sz="1000" b="1" dirty="0"/>
            <a:t>Chair: Brittany Banks</a:t>
          </a:r>
        </a:p>
        <a:p>
          <a:r>
            <a:rPr lang="en-US" sz="1000" b="1" dirty="0"/>
            <a:t>Co-Chair: Virginia King</a:t>
          </a:r>
        </a:p>
      </dgm:t>
    </dgm:pt>
    <dgm:pt modelId="{8BA3ACE2-71B2-4BCC-B5C9-0113AD7FDBB0}" type="parTrans" cxnId="{EC1D5D6F-CA1C-4F49-BABC-CE8BAC984DC2}">
      <dgm:prSet/>
      <dgm:spPr/>
      <dgm:t>
        <a:bodyPr/>
        <a:lstStyle/>
        <a:p>
          <a:endParaRPr lang="en-US" b="1"/>
        </a:p>
      </dgm:t>
    </dgm:pt>
    <dgm:pt modelId="{E8F6162A-8ADC-4E62-B9A2-6A309CC70E6A}" type="sibTrans" cxnId="{EC1D5D6F-CA1C-4F49-BABC-CE8BAC984DC2}">
      <dgm:prSet/>
      <dgm:spPr/>
      <dgm:t>
        <a:bodyPr/>
        <a:lstStyle/>
        <a:p>
          <a:endParaRPr lang="en-US"/>
        </a:p>
      </dgm:t>
    </dgm:pt>
    <dgm:pt modelId="{2E3FE45F-32BF-480B-88BB-936BE77DFCA1}">
      <dgm:prSet phldrT="[Text]" custT="1"/>
      <dgm:spPr/>
      <dgm:t>
        <a:bodyPr/>
        <a:lstStyle/>
        <a:p>
          <a:r>
            <a:rPr lang="en-US" sz="950" b="1" dirty="0"/>
            <a:t>Quality Management</a:t>
          </a:r>
        </a:p>
        <a:p>
          <a:r>
            <a:rPr lang="en-US" sz="950" b="1" dirty="0"/>
            <a:t>Chair: Devin </a:t>
          </a:r>
          <a:r>
            <a:rPr lang="en-US" sz="950" b="1" dirty="0" err="1"/>
            <a:t>Polster</a:t>
          </a:r>
          <a:endParaRPr lang="en-US" sz="950" b="1" dirty="0"/>
        </a:p>
        <a:p>
          <a:r>
            <a:rPr lang="en-US" sz="950" b="1" dirty="0"/>
            <a:t>Vice Chair: Jerri Dorsey-Hall</a:t>
          </a:r>
        </a:p>
      </dgm:t>
    </dgm:pt>
    <dgm:pt modelId="{1A3CB985-31F4-4E23-AF9E-0A3DE06F8532}" type="parTrans" cxnId="{A25CDFA5-9513-4ED4-8A5F-F28B598FC43C}">
      <dgm:prSet/>
      <dgm:spPr/>
      <dgm:t>
        <a:bodyPr/>
        <a:lstStyle/>
        <a:p>
          <a:endParaRPr lang="en-US" b="1"/>
        </a:p>
      </dgm:t>
    </dgm:pt>
    <dgm:pt modelId="{47EC8431-EF7D-4761-B6C3-597E6E562626}" type="sibTrans" cxnId="{A25CDFA5-9513-4ED4-8A5F-F28B598FC43C}">
      <dgm:prSet/>
      <dgm:spPr/>
      <dgm:t>
        <a:bodyPr/>
        <a:lstStyle/>
        <a:p>
          <a:endParaRPr lang="en-US"/>
        </a:p>
      </dgm:t>
    </dgm:pt>
    <dgm:pt modelId="{49DDBFA1-3F33-42AA-87C0-C2D97648F139}">
      <dgm:prSet custT="1"/>
      <dgm:spPr/>
      <dgm:t>
        <a:bodyPr/>
        <a:lstStyle/>
        <a:p>
          <a:r>
            <a:rPr lang="en-US" sz="1000" b="1" dirty="0"/>
            <a:t>Improper Payments</a:t>
          </a:r>
        </a:p>
        <a:p>
          <a:r>
            <a:rPr lang="en-US" sz="1000" b="1" dirty="0"/>
            <a:t>Chair: Judith Oliveira</a:t>
          </a:r>
        </a:p>
      </dgm:t>
    </dgm:pt>
    <dgm:pt modelId="{817082C2-E23D-48C8-B075-57AE3626F38C}" type="parTrans" cxnId="{D817967A-EF09-46B0-8B88-1853E2789E77}">
      <dgm:prSet/>
      <dgm:spPr/>
      <dgm:t>
        <a:bodyPr/>
        <a:lstStyle/>
        <a:p>
          <a:endParaRPr lang="en-US" b="1"/>
        </a:p>
      </dgm:t>
    </dgm:pt>
    <dgm:pt modelId="{47DBFC33-78EF-4E40-B35D-41AD945EE7BD}" type="sibTrans" cxnId="{D817967A-EF09-46B0-8B88-1853E2789E77}">
      <dgm:prSet/>
      <dgm:spPr/>
      <dgm:t>
        <a:bodyPr/>
        <a:lstStyle/>
        <a:p>
          <a:endParaRPr lang="en-US"/>
        </a:p>
      </dgm:t>
    </dgm:pt>
    <dgm:pt modelId="{6FAAED4E-ECC4-44D7-9554-370256F84B66}">
      <dgm:prSet custT="1"/>
      <dgm:spPr/>
      <dgm:t>
        <a:bodyPr/>
        <a:lstStyle/>
        <a:p>
          <a:r>
            <a:rPr lang="en-US" sz="1000" b="1" dirty="0"/>
            <a:t>Procurement </a:t>
          </a:r>
        </a:p>
        <a:p>
          <a:r>
            <a:rPr lang="en-US" sz="1000" b="1" dirty="0"/>
            <a:t>Co-Chair: Eric Atkinson</a:t>
          </a:r>
        </a:p>
        <a:p>
          <a:r>
            <a:rPr lang="en-US" sz="1000" b="1" dirty="0"/>
            <a:t>Co-Chair: </a:t>
          </a:r>
          <a:r>
            <a:rPr lang="en-US" sz="1000" b="1" dirty="0" err="1"/>
            <a:t>Shenika</a:t>
          </a:r>
          <a:r>
            <a:rPr lang="en-US" sz="1000" b="1" dirty="0"/>
            <a:t> Cox</a:t>
          </a:r>
        </a:p>
      </dgm:t>
    </dgm:pt>
    <dgm:pt modelId="{56AE9895-56F0-4323-B62E-E045C0BBCCE2}" type="parTrans" cxnId="{456FAEC7-4E4E-4664-AC79-EFCCA0326FB3}">
      <dgm:prSet/>
      <dgm:spPr/>
      <dgm:t>
        <a:bodyPr/>
        <a:lstStyle/>
        <a:p>
          <a:endParaRPr lang="en-US" b="1"/>
        </a:p>
      </dgm:t>
    </dgm:pt>
    <dgm:pt modelId="{8059B270-298C-415B-8B38-6EAB1E00DF1F}" type="sibTrans" cxnId="{456FAEC7-4E4E-4664-AC79-EFCCA0326FB3}">
      <dgm:prSet/>
      <dgm:spPr/>
      <dgm:t>
        <a:bodyPr/>
        <a:lstStyle/>
        <a:p>
          <a:endParaRPr lang="en-US"/>
        </a:p>
      </dgm:t>
    </dgm:pt>
    <dgm:pt modelId="{AA9771B3-789B-4890-BD0A-B4F2C7E8BD98}">
      <dgm:prSet custT="1"/>
      <dgm:spPr/>
      <dgm:t>
        <a:bodyPr/>
        <a:lstStyle/>
        <a:p>
          <a:r>
            <a:rPr lang="en-US" sz="1000" b="1" dirty="0"/>
            <a:t>Information Technology </a:t>
          </a:r>
        </a:p>
        <a:p>
          <a:r>
            <a:rPr lang="en-US" sz="1000" b="1" dirty="0"/>
            <a:t>Chair: Khalid Hassan</a:t>
          </a:r>
        </a:p>
        <a:p>
          <a:r>
            <a:rPr lang="en-US" sz="1000" b="1" dirty="0"/>
            <a:t>Co-Chair: Phil Faller</a:t>
          </a:r>
        </a:p>
      </dgm:t>
    </dgm:pt>
    <dgm:pt modelId="{1EDBC2F8-EA9A-45C9-84AC-53D085F34C0E}" type="parTrans" cxnId="{4E97CB92-DF15-4646-968B-4D38A4286DFE}">
      <dgm:prSet/>
      <dgm:spPr/>
      <dgm:t>
        <a:bodyPr/>
        <a:lstStyle/>
        <a:p>
          <a:endParaRPr lang="en-US" b="1"/>
        </a:p>
      </dgm:t>
    </dgm:pt>
    <dgm:pt modelId="{FA911FF7-58F5-4107-A76C-BF1911CE326F}" type="sibTrans" cxnId="{4E97CB92-DF15-4646-968B-4D38A4286DFE}">
      <dgm:prSet/>
      <dgm:spPr/>
      <dgm:t>
        <a:bodyPr/>
        <a:lstStyle/>
        <a:p>
          <a:endParaRPr lang="en-US"/>
        </a:p>
      </dgm:t>
    </dgm:pt>
    <dgm:pt modelId="{80914C3A-30DD-4C53-9539-398CAB41E3F3}">
      <dgm:prSet custT="1"/>
      <dgm:spPr/>
      <dgm:t>
        <a:bodyPr/>
        <a:lstStyle/>
        <a:p>
          <a:r>
            <a:rPr lang="en-US" sz="1000" b="1" dirty="0"/>
            <a:t>Financial Statements </a:t>
          </a:r>
        </a:p>
        <a:p>
          <a:r>
            <a:rPr lang="en-US" sz="1000" b="1" dirty="0"/>
            <a:t>Chair: Kelly McFadden</a:t>
          </a:r>
        </a:p>
      </dgm:t>
    </dgm:pt>
    <dgm:pt modelId="{C00B7D06-E4E9-4010-ABFF-E89C3399B507}" type="parTrans" cxnId="{D0E2CA24-0165-4EC4-B1A1-35FF89DF55F8}">
      <dgm:prSet/>
      <dgm:spPr/>
      <dgm:t>
        <a:bodyPr/>
        <a:lstStyle/>
        <a:p>
          <a:endParaRPr lang="en-US" b="1"/>
        </a:p>
      </dgm:t>
    </dgm:pt>
    <dgm:pt modelId="{6FC84725-FA2B-4F96-B91D-6FC01747D8E7}" type="sibTrans" cxnId="{D0E2CA24-0165-4EC4-B1A1-35FF89DF55F8}">
      <dgm:prSet/>
      <dgm:spPr/>
      <dgm:t>
        <a:bodyPr/>
        <a:lstStyle/>
        <a:p>
          <a:endParaRPr lang="en-US"/>
        </a:p>
      </dgm:t>
    </dgm:pt>
    <dgm:pt modelId="{CC89EF89-585A-491F-911D-AEB4CE1AF5F3}">
      <dgm:prSet custT="1"/>
      <dgm:spPr/>
      <dgm:t>
        <a:bodyPr/>
        <a:lstStyle/>
        <a:p>
          <a:r>
            <a:rPr lang="en-US" sz="1000" b="1" dirty="0"/>
            <a:t>Annual Conference Working Group</a:t>
          </a:r>
        </a:p>
        <a:p>
          <a:r>
            <a:rPr lang="en-US" sz="1000" b="1" dirty="0"/>
            <a:t>Chair: Kathleen </a:t>
          </a:r>
          <a:r>
            <a:rPr lang="en-US" sz="1000" b="1" dirty="0" err="1"/>
            <a:t>Sedney</a:t>
          </a:r>
          <a:endParaRPr lang="en-US" sz="1000" b="1" dirty="0"/>
        </a:p>
      </dgm:t>
    </dgm:pt>
    <dgm:pt modelId="{A2C9D873-AA3C-4ACC-A4C9-609E359DF893}" type="parTrans" cxnId="{AF6D0992-EAAE-4A23-B928-51F9A057429D}">
      <dgm:prSet/>
      <dgm:spPr/>
      <dgm:t>
        <a:bodyPr/>
        <a:lstStyle/>
        <a:p>
          <a:endParaRPr lang="en-US" b="1"/>
        </a:p>
      </dgm:t>
    </dgm:pt>
    <dgm:pt modelId="{DCA82C6B-839C-4FBD-B51C-935A917AB11A}" type="sibTrans" cxnId="{AF6D0992-EAAE-4A23-B928-51F9A057429D}">
      <dgm:prSet/>
      <dgm:spPr/>
      <dgm:t>
        <a:bodyPr/>
        <a:lstStyle/>
        <a:p>
          <a:endParaRPr lang="en-US"/>
        </a:p>
      </dgm:t>
    </dgm:pt>
    <dgm:pt modelId="{B0441866-87B2-4CF9-B1A6-3CBB94A38F33}">
      <dgm:prSet custT="1"/>
      <dgm:spPr/>
      <dgm:t>
        <a:bodyPr/>
        <a:lstStyle/>
        <a:p>
          <a:r>
            <a:rPr lang="en-US" sz="900" b="1" dirty="0"/>
            <a:t>Audit Resource and Mentoring</a:t>
          </a:r>
        </a:p>
        <a:p>
          <a:r>
            <a:rPr lang="en-US" sz="900" b="1" dirty="0"/>
            <a:t>Chair: Theresa Hull</a:t>
          </a:r>
        </a:p>
        <a:p>
          <a:r>
            <a:rPr lang="en-US" sz="900" b="1" dirty="0"/>
            <a:t>Vice Chair: Jason Yovich </a:t>
          </a:r>
        </a:p>
      </dgm:t>
    </dgm:pt>
    <dgm:pt modelId="{41D702E3-83A3-473E-8E38-29DBB2830E05}" type="parTrans" cxnId="{A74CA7D4-A202-4C01-BDBE-6130B0921933}">
      <dgm:prSet/>
      <dgm:spPr/>
      <dgm:t>
        <a:bodyPr/>
        <a:lstStyle/>
        <a:p>
          <a:endParaRPr lang="en-US" b="1"/>
        </a:p>
      </dgm:t>
    </dgm:pt>
    <dgm:pt modelId="{AEC43A07-932E-4799-8BD8-7F95316DE2AA}" type="sibTrans" cxnId="{A74CA7D4-A202-4C01-BDBE-6130B0921933}">
      <dgm:prSet/>
      <dgm:spPr/>
      <dgm:t>
        <a:bodyPr/>
        <a:lstStyle/>
        <a:p>
          <a:endParaRPr lang="en-US"/>
        </a:p>
      </dgm:t>
    </dgm:pt>
    <dgm:pt modelId="{6C333537-C9B6-4591-9476-21404D436225}" type="asst">
      <dgm:prSet custT="1"/>
      <dgm:spPr/>
      <dgm:t>
        <a:bodyPr/>
        <a:lstStyle/>
        <a:p>
          <a:r>
            <a:rPr lang="en-US" sz="1200" b="1" dirty="0"/>
            <a:t>Peer Review </a:t>
          </a:r>
        </a:p>
        <a:p>
          <a:r>
            <a:rPr lang="en-US" sz="1200" b="1" dirty="0"/>
            <a:t>Chair: Jon Hatfield</a:t>
          </a:r>
        </a:p>
      </dgm:t>
    </dgm:pt>
    <dgm:pt modelId="{D74D1CAA-452C-4EF0-87B9-3F62FF3FE464}" type="parTrans" cxnId="{9658992F-5CBA-41AC-A2C2-F3ABAA3B5C43}">
      <dgm:prSet/>
      <dgm:spPr/>
      <dgm:t>
        <a:bodyPr/>
        <a:lstStyle/>
        <a:p>
          <a:endParaRPr lang="en-US" b="1"/>
        </a:p>
      </dgm:t>
    </dgm:pt>
    <dgm:pt modelId="{6F518ADA-6A86-435C-A456-BF230BA15EC8}" type="sibTrans" cxnId="{9658992F-5CBA-41AC-A2C2-F3ABAA3B5C43}">
      <dgm:prSet/>
      <dgm:spPr/>
      <dgm:t>
        <a:bodyPr/>
        <a:lstStyle/>
        <a:p>
          <a:endParaRPr lang="en-US"/>
        </a:p>
      </dgm:t>
    </dgm:pt>
    <dgm:pt modelId="{EBFB3415-FE44-4D14-9FA0-60BBA256A421}" type="asst">
      <dgm:prSet phldrT="[Text]" custT="1"/>
      <dgm:spPr/>
      <dgm:t>
        <a:bodyPr/>
        <a:lstStyle/>
        <a:p>
          <a:r>
            <a:rPr lang="en-US" sz="1000" b="1" dirty="0"/>
            <a:t>FAEC Co-Chair: Katherine Trimble</a:t>
          </a:r>
        </a:p>
        <a:p>
          <a:r>
            <a:rPr lang="en-US" sz="1000" b="1" dirty="0"/>
            <a:t>Co-Chair: Kilah White</a:t>
          </a:r>
        </a:p>
      </dgm:t>
    </dgm:pt>
    <dgm:pt modelId="{9C081863-A587-4D8A-8DDD-32AA92829BC8}" type="sibTrans" cxnId="{65EB8C28-02D9-4705-B23C-82814D02D335}">
      <dgm:prSet/>
      <dgm:spPr/>
      <dgm:t>
        <a:bodyPr/>
        <a:lstStyle/>
        <a:p>
          <a:endParaRPr lang="en-US"/>
        </a:p>
      </dgm:t>
    </dgm:pt>
    <dgm:pt modelId="{3BBAC637-CAE5-429F-B3BC-845E630FB6A2}" type="parTrans" cxnId="{65EB8C28-02D9-4705-B23C-82814D02D335}">
      <dgm:prSet/>
      <dgm:spPr/>
      <dgm:t>
        <a:bodyPr/>
        <a:lstStyle/>
        <a:p>
          <a:endParaRPr lang="en-US"/>
        </a:p>
      </dgm:t>
    </dgm:pt>
    <dgm:pt modelId="{FBD7D6DA-8752-41E1-B035-E705408B7A5F}" type="pres">
      <dgm:prSet presAssocID="{C8ED038E-429A-4819-B7F4-DE73786A5A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D80248-046C-4364-B5BA-BF0E39D0769A}" type="pres">
      <dgm:prSet presAssocID="{76A5FF22-36E5-43EE-9B73-06D73811C29A}" presName="hierRoot1" presStyleCnt="0">
        <dgm:presLayoutVars>
          <dgm:hierBranch val="init"/>
        </dgm:presLayoutVars>
      </dgm:prSet>
      <dgm:spPr/>
    </dgm:pt>
    <dgm:pt modelId="{FBFC6750-C106-4C0E-ACCB-D03D92656A07}" type="pres">
      <dgm:prSet presAssocID="{76A5FF22-36E5-43EE-9B73-06D73811C29A}" presName="rootComposite1" presStyleCnt="0"/>
      <dgm:spPr/>
    </dgm:pt>
    <dgm:pt modelId="{691BE60C-D55C-40E5-B042-6021652C68A4}" type="pres">
      <dgm:prSet presAssocID="{76A5FF22-36E5-43EE-9B73-06D73811C29A}" presName="rootText1" presStyleLbl="node0" presStyleIdx="0" presStyleCnt="1">
        <dgm:presLayoutVars>
          <dgm:chPref val="3"/>
        </dgm:presLayoutVars>
      </dgm:prSet>
      <dgm:spPr/>
    </dgm:pt>
    <dgm:pt modelId="{7177FD45-C160-4C07-9A15-E3BCA7FE275D}" type="pres">
      <dgm:prSet presAssocID="{76A5FF22-36E5-43EE-9B73-06D73811C29A}" presName="rootConnector1" presStyleLbl="node1" presStyleIdx="0" presStyleCnt="0"/>
      <dgm:spPr/>
    </dgm:pt>
    <dgm:pt modelId="{0B652E9F-8D6D-4E0F-8BDB-9440365A903E}" type="pres">
      <dgm:prSet presAssocID="{76A5FF22-36E5-43EE-9B73-06D73811C29A}" presName="hierChild2" presStyleCnt="0"/>
      <dgm:spPr/>
    </dgm:pt>
    <dgm:pt modelId="{CD184FFB-29F1-46A5-BDD6-030F04241170}" type="pres">
      <dgm:prSet presAssocID="{0F2E51D6-DE6E-4BA8-BA22-7CD7A97BE296}" presName="Name64" presStyleLbl="parChTrans1D2" presStyleIdx="0" presStyleCnt="10"/>
      <dgm:spPr/>
    </dgm:pt>
    <dgm:pt modelId="{F85BAF52-DBB8-4BC4-9EA5-D9DB99006E3C}" type="pres">
      <dgm:prSet presAssocID="{D9F65AF9-F960-489A-A685-A3F64BE579F4}" presName="hierRoot2" presStyleCnt="0">
        <dgm:presLayoutVars>
          <dgm:hierBranch val="init"/>
        </dgm:presLayoutVars>
      </dgm:prSet>
      <dgm:spPr/>
    </dgm:pt>
    <dgm:pt modelId="{313E07DE-7DCC-431E-8E68-FD7CB346BFB3}" type="pres">
      <dgm:prSet presAssocID="{D9F65AF9-F960-489A-A685-A3F64BE579F4}" presName="rootComposite" presStyleCnt="0"/>
      <dgm:spPr/>
    </dgm:pt>
    <dgm:pt modelId="{4E4330E1-34FB-43C2-B500-A38E7A0D34FE}" type="pres">
      <dgm:prSet presAssocID="{D9F65AF9-F960-489A-A685-A3F64BE579F4}" presName="rootText" presStyleLbl="node2" presStyleIdx="0" presStyleCnt="8">
        <dgm:presLayoutVars>
          <dgm:chPref val="3"/>
        </dgm:presLayoutVars>
      </dgm:prSet>
      <dgm:spPr/>
    </dgm:pt>
    <dgm:pt modelId="{B6453454-6BCF-4B9B-8F77-C68A2BD40BD0}" type="pres">
      <dgm:prSet presAssocID="{D9F65AF9-F960-489A-A685-A3F64BE579F4}" presName="rootConnector" presStyleLbl="node2" presStyleIdx="0" presStyleCnt="8"/>
      <dgm:spPr/>
    </dgm:pt>
    <dgm:pt modelId="{07699AF3-545B-4710-8E15-70C1482C44F8}" type="pres">
      <dgm:prSet presAssocID="{D9F65AF9-F960-489A-A685-A3F64BE579F4}" presName="hierChild4" presStyleCnt="0"/>
      <dgm:spPr/>
    </dgm:pt>
    <dgm:pt modelId="{BF846B71-D49F-4D3C-9F0A-A91507A30372}" type="pres">
      <dgm:prSet presAssocID="{D9F65AF9-F960-489A-A685-A3F64BE579F4}" presName="hierChild5" presStyleCnt="0"/>
      <dgm:spPr/>
    </dgm:pt>
    <dgm:pt modelId="{680688E3-6986-43C9-B37D-6D446B9B1374}" type="pres">
      <dgm:prSet presAssocID="{C00B7D06-E4E9-4010-ABFF-E89C3399B507}" presName="Name64" presStyleLbl="parChTrans1D2" presStyleIdx="1" presStyleCnt="10"/>
      <dgm:spPr/>
    </dgm:pt>
    <dgm:pt modelId="{7F27382D-0ECB-4BED-9AC6-EA6628BDB672}" type="pres">
      <dgm:prSet presAssocID="{80914C3A-30DD-4C53-9539-398CAB41E3F3}" presName="hierRoot2" presStyleCnt="0">
        <dgm:presLayoutVars>
          <dgm:hierBranch val="init"/>
        </dgm:presLayoutVars>
      </dgm:prSet>
      <dgm:spPr/>
    </dgm:pt>
    <dgm:pt modelId="{69FE4F80-3A00-4E55-806C-C02DC023A93E}" type="pres">
      <dgm:prSet presAssocID="{80914C3A-30DD-4C53-9539-398CAB41E3F3}" presName="rootComposite" presStyleCnt="0"/>
      <dgm:spPr/>
    </dgm:pt>
    <dgm:pt modelId="{63B8F2C3-FB05-4425-AC9E-D0039EDB227E}" type="pres">
      <dgm:prSet presAssocID="{80914C3A-30DD-4C53-9539-398CAB41E3F3}" presName="rootText" presStyleLbl="node2" presStyleIdx="1" presStyleCnt="8">
        <dgm:presLayoutVars>
          <dgm:chPref val="3"/>
        </dgm:presLayoutVars>
      </dgm:prSet>
      <dgm:spPr/>
    </dgm:pt>
    <dgm:pt modelId="{253721A1-CC04-4867-928B-8B780A4F12AB}" type="pres">
      <dgm:prSet presAssocID="{80914C3A-30DD-4C53-9539-398CAB41E3F3}" presName="rootConnector" presStyleLbl="node2" presStyleIdx="1" presStyleCnt="8"/>
      <dgm:spPr/>
    </dgm:pt>
    <dgm:pt modelId="{1B28E1B1-8914-42A1-8BF5-E0D4774B7C41}" type="pres">
      <dgm:prSet presAssocID="{80914C3A-30DD-4C53-9539-398CAB41E3F3}" presName="hierChild4" presStyleCnt="0"/>
      <dgm:spPr/>
    </dgm:pt>
    <dgm:pt modelId="{3BEAF05E-0FF0-46E9-BE92-9BE53C8CF18C}" type="pres">
      <dgm:prSet presAssocID="{80914C3A-30DD-4C53-9539-398CAB41E3F3}" presName="hierChild5" presStyleCnt="0"/>
      <dgm:spPr/>
    </dgm:pt>
    <dgm:pt modelId="{6E0C1AB0-E32B-4992-8F6C-4B5C8B92EE3C}" type="pres">
      <dgm:prSet presAssocID="{1EDBC2F8-EA9A-45C9-84AC-53D085F34C0E}" presName="Name64" presStyleLbl="parChTrans1D2" presStyleIdx="2" presStyleCnt="10"/>
      <dgm:spPr/>
    </dgm:pt>
    <dgm:pt modelId="{2FF407D1-094B-44D2-B4D0-0FAB1393970C}" type="pres">
      <dgm:prSet presAssocID="{AA9771B3-789B-4890-BD0A-B4F2C7E8BD98}" presName="hierRoot2" presStyleCnt="0">
        <dgm:presLayoutVars>
          <dgm:hierBranch val="init"/>
        </dgm:presLayoutVars>
      </dgm:prSet>
      <dgm:spPr/>
    </dgm:pt>
    <dgm:pt modelId="{90AA898E-B43D-4591-8C51-0E0D56DAE03A}" type="pres">
      <dgm:prSet presAssocID="{AA9771B3-789B-4890-BD0A-B4F2C7E8BD98}" presName="rootComposite" presStyleCnt="0"/>
      <dgm:spPr/>
    </dgm:pt>
    <dgm:pt modelId="{D46CC210-AC5E-4DF3-8A77-AE278B51D00B}" type="pres">
      <dgm:prSet presAssocID="{AA9771B3-789B-4890-BD0A-B4F2C7E8BD98}" presName="rootText" presStyleLbl="node2" presStyleIdx="2" presStyleCnt="8">
        <dgm:presLayoutVars>
          <dgm:chPref val="3"/>
        </dgm:presLayoutVars>
      </dgm:prSet>
      <dgm:spPr/>
    </dgm:pt>
    <dgm:pt modelId="{674B28CF-2F72-439E-AB4C-A4C1B4C085F5}" type="pres">
      <dgm:prSet presAssocID="{AA9771B3-789B-4890-BD0A-B4F2C7E8BD98}" presName="rootConnector" presStyleLbl="node2" presStyleIdx="2" presStyleCnt="8"/>
      <dgm:spPr/>
    </dgm:pt>
    <dgm:pt modelId="{7C820273-DC82-44DB-BD62-C32B63FC58B7}" type="pres">
      <dgm:prSet presAssocID="{AA9771B3-789B-4890-BD0A-B4F2C7E8BD98}" presName="hierChild4" presStyleCnt="0"/>
      <dgm:spPr/>
    </dgm:pt>
    <dgm:pt modelId="{E9D742E1-A52D-4003-9EC3-29977B515668}" type="pres">
      <dgm:prSet presAssocID="{AA9771B3-789B-4890-BD0A-B4F2C7E8BD98}" presName="hierChild5" presStyleCnt="0"/>
      <dgm:spPr/>
    </dgm:pt>
    <dgm:pt modelId="{9987BE15-B1F0-49B0-8F02-5AB2BC0B6208}" type="pres">
      <dgm:prSet presAssocID="{56AE9895-56F0-4323-B62E-E045C0BBCCE2}" presName="Name64" presStyleLbl="parChTrans1D2" presStyleIdx="3" presStyleCnt="10"/>
      <dgm:spPr/>
    </dgm:pt>
    <dgm:pt modelId="{39C34B06-A1BA-4542-B87F-56D05747A9A0}" type="pres">
      <dgm:prSet presAssocID="{6FAAED4E-ECC4-44D7-9554-370256F84B66}" presName="hierRoot2" presStyleCnt="0">
        <dgm:presLayoutVars>
          <dgm:hierBranch val="init"/>
        </dgm:presLayoutVars>
      </dgm:prSet>
      <dgm:spPr/>
    </dgm:pt>
    <dgm:pt modelId="{0B1BFD61-3468-48E9-8739-CF577367F59C}" type="pres">
      <dgm:prSet presAssocID="{6FAAED4E-ECC4-44D7-9554-370256F84B66}" presName="rootComposite" presStyleCnt="0"/>
      <dgm:spPr/>
    </dgm:pt>
    <dgm:pt modelId="{2CC88EF1-42DF-4D91-971E-30B69FB05EA5}" type="pres">
      <dgm:prSet presAssocID="{6FAAED4E-ECC4-44D7-9554-370256F84B66}" presName="rootText" presStyleLbl="node2" presStyleIdx="3" presStyleCnt="8">
        <dgm:presLayoutVars>
          <dgm:chPref val="3"/>
        </dgm:presLayoutVars>
      </dgm:prSet>
      <dgm:spPr/>
    </dgm:pt>
    <dgm:pt modelId="{D9DDEF76-EF64-48D2-AFD5-0F867360D45D}" type="pres">
      <dgm:prSet presAssocID="{6FAAED4E-ECC4-44D7-9554-370256F84B66}" presName="rootConnector" presStyleLbl="node2" presStyleIdx="3" presStyleCnt="8"/>
      <dgm:spPr/>
    </dgm:pt>
    <dgm:pt modelId="{124C38E0-1C51-4AD6-B145-D8957A73D8EE}" type="pres">
      <dgm:prSet presAssocID="{6FAAED4E-ECC4-44D7-9554-370256F84B66}" presName="hierChild4" presStyleCnt="0"/>
      <dgm:spPr/>
    </dgm:pt>
    <dgm:pt modelId="{92F752B5-D4E1-43DC-821E-B685209C78C9}" type="pres">
      <dgm:prSet presAssocID="{6FAAED4E-ECC4-44D7-9554-370256F84B66}" presName="hierChild5" presStyleCnt="0"/>
      <dgm:spPr/>
    </dgm:pt>
    <dgm:pt modelId="{4009B2F3-98FC-45FA-91BF-01B907A0FC11}" type="pres">
      <dgm:prSet presAssocID="{41D702E3-83A3-473E-8E38-29DBB2830E05}" presName="Name64" presStyleLbl="parChTrans1D2" presStyleIdx="4" presStyleCnt="10"/>
      <dgm:spPr/>
    </dgm:pt>
    <dgm:pt modelId="{F828453D-2420-438F-BB4F-A636669D0EC7}" type="pres">
      <dgm:prSet presAssocID="{B0441866-87B2-4CF9-B1A6-3CBB94A38F33}" presName="hierRoot2" presStyleCnt="0">
        <dgm:presLayoutVars>
          <dgm:hierBranch val="init"/>
        </dgm:presLayoutVars>
      </dgm:prSet>
      <dgm:spPr/>
    </dgm:pt>
    <dgm:pt modelId="{A90DDB49-659E-4C69-A7E3-A7DAFEDCD555}" type="pres">
      <dgm:prSet presAssocID="{B0441866-87B2-4CF9-B1A6-3CBB94A38F33}" presName="rootComposite" presStyleCnt="0"/>
      <dgm:spPr/>
    </dgm:pt>
    <dgm:pt modelId="{5DBE88E9-7D77-4DBD-8D9B-C0C9C709877F}" type="pres">
      <dgm:prSet presAssocID="{B0441866-87B2-4CF9-B1A6-3CBB94A38F33}" presName="rootText" presStyleLbl="node2" presStyleIdx="4" presStyleCnt="8">
        <dgm:presLayoutVars>
          <dgm:chPref val="3"/>
        </dgm:presLayoutVars>
      </dgm:prSet>
      <dgm:spPr/>
    </dgm:pt>
    <dgm:pt modelId="{94A5C767-DCAC-4BA5-8480-73B570B27AFC}" type="pres">
      <dgm:prSet presAssocID="{B0441866-87B2-4CF9-B1A6-3CBB94A38F33}" presName="rootConnector" presStyleLbl="node2" presStyleIdx="4" presStyleCnt="8"/>
      <dgm:spPr/>
    </dgm:pt>
    <dgm:pt modelId="{30705F80-0EDD-4AA9-8557-66D8734DCF0F}" type="pres">
      <dgm:prSet presAssocID="{B0441866-87B2-4CF9-B1A6-3CBB94A38F33}" presName="hierChild4" presStyleCnt="0"/>
      <dgm:spPr/>
    </dgm:pt>
    <dgm:pt modelId="{43719FB1-B26C-48FD-AA4D-574BB23CD759}" type="pres">
      <dgm:prSet presAssocID="{B0441866-87B2-4CF9-B1A6-3CBB94A38F33}" presName="hierChild5" presStyleCnt="0"/>
      <dgm:spPr/>
    </dgm:pt>
    <dgm:pt modelId="{91D8A767-3EDB-4916-88D0-3E81D09A72D7}" type="pres">
      <dgm:prSet presAssocID="{817082C2-E23D-48C8-B075-57AE3626F38C}" presName="Name64" presStyleLbl="parChTrans1D2" presStyleIdx="5" presStyleCnt="10"/>
      <dgm:spPr/>
    </dgm:pt>
    <dgm:pt modelId="{CA1920DE-9C40-44AF-9441-7A9B873426B5}" type="pres">
      <dgm:prSet presAssocID="{49DDBFA1-3F33-42AA-87C0-C2D97648F139}" presName="hierRoot2" presStyleCnt="0">
        <dgm:presLayoutVars>
          <dgm:hierBranch val="init"/>
        </dgm:presLayoutVars>
      </dgm:prSet>
      <dgm:spPr/>
    </dgm:pt>
    <dgm:pt modelId="{F7F05C79-0EBB-4E5E-9191-107BCC78B318}" type="pres">
      <dgm:prSet presAssocID="{49DDBFA1-3F33-42AA-87C0-C2D97648F139}" presName="rootComposite" presStyleCnt="0"/>
      <dgm:spPr/>
    </dgm:pt>
    <dgm:pt modelId="{7EC92442-42CB-47E5-AE5C-C99B25CDA303}" type="pres">
      <dgm:prSet presAssocID="{49DDBFA1-3F33-42AA-87C0-C2D97648F139}" presName="rootText" presStyleLbl="node2" presStyleIdx="5" presStyleCnt="8">
        <dgm:presLayoutVars>
          <dgm:chPref val="3"/>
        </dgm:presLayoutVars>
      </dgm:prSet>
      <dgm:spPr/>
    </dgm:pt>
    <dgm:pt modelId="{657F2C22-D716-4FBE-B57C-02DA14E5B9A3}" type="pres">
      <dgm:prSet presAssocID="{49DDBFA1-3F33-42AA-87C0-C2D97648F139}" presName="rootConnector" presStyleLbl="node2" presStyleIdx="5" presStyleCnt="8"/>
      <dgm:spPr/>
    </dgm:pt>
    <dgm:pt modelId="{CCE2FAE2-96FD-4250-B49F-F1337DFB1C52}" type="pres">
      <dgm:prSet presAssocID="{49DDBFA1-3F33-42AA-87C0-C2D97648F139}" presName="hierChild4" presStyleCnt="0"/>
      <dgm:spPr/>
    </dgm:pt>
    <dgm:pt modelId="{EBCB00C0-FE5E-4BD3-9885-379165F2E464}" type="pres">
      <dgm:prSet presAssocID="{49DDBFA1-3F33-42AA-87C0-C2D97648F139}" presName="hierChild5" presStyleCnt="0"/>
      <dgm:spPr/>
    </dgm:pt>
    <dgm:pt modelId="{88FA7023-3579-4812-88EC-48F62B1979EE}" type="pres">
      <dgm:prSet presAssocID="{8BA3ACE2-71B2-4BCC-B5C9-0113AD7FDBB0}" presName="Name64" presStyleLbl="parChTrans1D2" presStyleIdx="6" presStyleCnt="10"/>
      <dgm:spPr/>
    </dgm:pt>
    <dgm:pt modelId="{C58F1B5F-7A52-47E9-BFB3-391FC9920371}" type="pres">
      <dgm:prSet presAssocID="{01135A38-D2AF-44F7-847F-F21E6EF2C22F}" presName="hierRoot2" presStyleCnt="0">
        <dgm:presLayoutVars>
          <dgm:hierBranch val="init"/>
        </dgm:presLayoutVars>
      </dgm:prSet>
      <dgm:spPr/>
    </dgm:pt>
    <dgm:pt modelId="{481AA4E3-1E98-4837-82EA-80066AEACF6E}" type="pres">
      <dgm:prSet presAssocID="{01135A38-D2AF-44F7-847F-F21E6EF2C22F}" presName="rootComposite" presStyleCnt="0"/>
      <dgm:spPr/>
    </dgm:pt>
    <dgm:pt modelId="{A9430C55-4ECA-440F-B2A1-046D0852CA06}" type="pres">
      <dgm:prSet presAssocID="{01135A38-D2AF-44F7-847F-F21E6EF2C22F}" presName="rootText" presStyleLbl="node2" presStyleIdx="6" presStyleCnt="8">
        <dgm:presLayoutVars>
          <dgm:chPref val="3"/>
        </dgm:presLayoutVars>
      </dgm:prSet>
      <dgm:spPr/>
    </dgm:pt>
    <dgm:pt modelId="{13091EEA-B766-4020-BC0B-F98BDFAC171D}" type="pres">
      <dgm:prSet presAssocID="{01135A38-D2AF-44F7-847F-F21E6EF2C22F}" presName="rootConnector" presStyleLbl="node2" presStyleIdx="6" presStyleCnt="8"/>
      <dgm:spPr/>
    </dgm:pt>
    <dgm:pt modelId="{2A22E592-7954-4441-888D-9FED46A01E59}" type="pres">
      <dgm:prSet presAssocID="{01135A38-D2AF-44F7-847F-F21E6EF2C22F}" presName="hierChild4" presStyleCnt="0"/>
      <dgm:spPr/>
    </dgm:pt>
    <dgm:pt modelId="{BB7B5E8D-2A98-45D9-9316-90912DE5EF42}" type="pres">
      <dgm:prSet presAssocID="{A2C9D873-AA3C-4ACC-A4C9-609E359DF893}" presName="Name64" presStyleLbl="parChTrans1D3" presStyleIdx="0" presStyleCnt="1"/>
      <dgm:spPr/>
    </dgm:pt>
    <dgm:pt modelId="{B347706D-9258-4A01-8B1B-F46F5FA2B051}" type="pres">
      <dgm:prSet presAssocID="{CC89EF89-585A-491F-911D-AEB4CE1AF5F3}" presName="hierRoot2" presStyleCnt="0">
        <dgm:presLayoutVars>
          <dgm:hierBranch val="init"/>
        </dgm:presLayoutVars>
      </dgm:prSet>
      <dgm:spPr/>
    </dgm:pt>
    <dgm:pt modelId="{507AF514-0A30-4E28-B4C3-7FF03DD778A2}" type="pres">
      <dgm:prSet presAssocID="{CC89EF89-585A-491F-911D-AEB4CE1AF5F3}" presName="rootComposite" presStyleCnt="0"/>
      <dgm:spPr/>
    </dgm:pt>
    <dgm:pt modelId="{3826691F-5474-4B41-AE3D-4C25F1AEE982}" type="pres">
      <dgm:prSet presAssocID="{CC89EF89-585A-491F-911D-AEB4CE1AF5F3}" presName="rootText" presStyleLbl="node3" presStyleIdx="0" presStyleCnt="1">
        <dgm:presLayoutVars>
          <dgm:chPref val="3"/>
        </dgm:presLayoutVars>
      </dgm:prSet>
      <dgm:spPr/>
    </dgm:pt>
    <dgm:pt modelId="{321A928E-2753-426E-84B0-5D1751715A6E}" type="pres">
      <dgm:prSet presAssocID="{CC89EF89-585A-491F-911D-AEB4CE1AF5F3}" presName="rootConnector" presStyleLbl="node3" presStyleIdx="0" presStyleCnt="1"/>
      <dgm:spPr/>
    </dgm:pt>
    <dgm:pt modelId="{A1767E3C-1E5C-4AA1-B94C-AB08C72FDFCC}" type="pres">
      <dgm:prSet presAssocID="{CC89EF89-585A-491F-911D-AEB4CE1AF5F3}" presName="hierChild4" presStyleCnt="0"/>
      <dgm:spPr/>
    </dgm:pt>
    <dgm:pt modelId="{59F39BD9-C991-46B7-93EF-077E66F41D58}" type="pres">
      <dgm:prSet presAssocID="{CC89EF89-585A-491F-911D-AEB4CE1AF5F3}" presName="hierChild5" presStyleCnt="0"/>
      <dgm:spPr/>
    </dgm:pt>
    <dgm:pt modelId="{9A17608B-EDD2-46C5-9E53-52FF05D01E55}" type="pres">
      <dgm:prSet presAssocID="{01135A38-D2AF-44F7-847F-F21E6EF2C22F}" presName="hierChild5" presStyleCnt="0"/>
      <dgm:spPr/>
    </dgm:pt>
    <dgm:pt modelId="{80B8D1A1-5C01-4101-A627-ECAF0EC3849F}" type="pres">
      <dgm:prSet presAssocID="{1A3CB985-31F4-4E23-AF9E-0A3DE06F8532}" presName="Name64" presStyleLbl="parChTrans1D2" presStyleIdx="7" presStyleCnt="10"/>
      <dgm:spPr/>
    </dgm:pt>
    <dgm:pt modelId="{C0C1A38C-37A8-4536-9336-3D6E5E0DD508}" type="pres">
      <dgm:prSet presAssocID="{2E3FE45F-32BF-480B-88BB-936BE77DFCA1}" presName="hierRoot2" presStyleCnt="0">
        <dgm:presLayoutVars>
          <dgm:hierBranch val="init"/>
        </dgm:presLayoutVars>
      </dgm:prSet>
      <dgm:spPr/>
    </dgm:pt>
    <dgm:pt modelId="{0F883CCE-C447-4886-B33D-247586CFE388}" type="pres">
      <dgm:prSet presAssocID="{2E3FE45F-32BF-480B-88BB-936BE77DFCA1}" presName="rootComposite" presStyleCnt="0"/>
      <dgm:spPr/>
    </dgm:pt>
    <dgm:pt modelId="{87428E4B-B84B-4EB5-9A9A-635E10B605A5}" type="pres">
      <dgm:prSet presAssocID="{2E3FE45F-32BF-480B-88BB-936BE77DFCA1}" presName="rootText" presStyleLbl="node2" presStyleIdx="7" presStyleCnt="8">
        <dgm:presLayoutVars>
          <dgm:chPref val="3"/>
        </dgm:presLayoutVars>
      </dgm:prSet>
      <dgm:spPr/>
    </dgm:pt>
    <dgm:pt modelId="{86A63288-5EDC-4CFC-ACD4-BF70F60F2960}" type="pres">
      <dgm:prSet presAssocID="{2E3FE45F-32BF-480B-88BB-936BE77DFCA1}" presName="rootConnector" presStyleLbl="node2" presStyleIdx="7" presStyleCnt="8"/>
      <dgm:spPr/>
    </dgm:pt>
    <dgm:pt modelId="{364D2059-8F74-499F-BEBC-13D48EDDA14D}" type="pres">
      <dgm:prSet presAssocID="{2E3FE45F-32BF-480B-88BB-936BE77DFCA1}" presName="hierChild4" presStyleCnt="0"/>
      <dgm:spPr/>
    </dgm:pt>
    <dgm:pt modelId="{2242CEE9-8383-4262-80CD-D10DA25C40D4}" type="pres">
      <dgm:prSet presAssocID="{2E3FE45F-32BF-480B-88BB-936BE77DFCA1}" presName="hierChild5" presStyleCnt="0"/>
      <dgm:spPr/>
    </dgm:pt>
    <dgm:pt modelId="{4EC25A2A-742F-4946-8F50-84BD2BF4BDD0}" type="pres">
      <dgm:prSet presAssocID="{76A5FF22-36E5-43EE-9B73-06D73811C29A}" presName="hierChild3" presStyleCnt="0"/>
      <dgm:spPr/>
    </dgm:pt>
    <dgm:pt modelId="{7F360537-C46C-4CB5-A451-C40DE8FFCC7E}" type="pres">
      <dgm:prSet presAssocID="{3BBAC637-CAE5-429F-B3BC-845E630FB6A2}" presName="Name115" presStyleLbl="parChTrans1D2" presStyleIdx="8" presStyleCnt="10"/>
      <dgm:spPr/>
    </dgm:pt>
    <dgm:pt modelId="{0EC904C6-559D-47EB-A746-DB2584EF1A6B}" type="pres">
      <dgm:prSet presAssocID="{EBFB3415-FE44-4D14-9FA0-60BBA256A421}" presName="hierRoot3" presStyleCnt="0">
        <dgm:presLayoutVars>
          <dgm:hierBranch val="init"/>
        </dgm:presLayoutVars>
      </dgm:prSet>
      <dgm:spPr/>
    </dgm:pt>
    <dgm:pt modelId="{FAB29780-D42C-4834-9BA7-C92F579392D4}" type="pres">
      <dgm:prSet presAssocID="{EBFB3415-FE44-4D14-9FA0-60BBA256A421}" presName="rootComposite3" presStyleCnt="0"/>
      <dgm:spPr/>
    </dgm:pt>
    <dgm:pt modelId="{D8D34291-0B00-4692-A6F9-807738F59EBC}" type="pres">
      <dgm:prSet presAssocID="{EBFB3415-FE44-4D14-9FA0-60BBA256A421}" presName="rootText3" presStyleLbl="asst1" presStyleIdx="0" presStyleCnt="2">
        <dgm:presLayoutVars>
          <dgm:chPref val="3"/>
        </dgm:presLayoutVars>
      </dgm:prSet>
      <dgm:spPr/>
    </dgm:pt>
    <dgm:pt modelId="{D6A28ADA-438A-4E32-8D06-B714C699BA5B}" type="pres">
      <dgm:prSet presAssocID="{EBFB3415-FE44-4D14-9FA0-60BBA256A421}" presName="rootConnector3" presStyleLbl="asst1" presStyleIdx="0" presStyleCnt="2"/>
      <dgm:spPr/>
    </dgm:pt>
    <dgm:pt modelId="{D0BD834C-8408-4B90-AEAA-832C86A3A26F}" type="pres">
      <dgm:prSet presAssocID="{EBFB3415-FE44-4D14-9FA0-60BBA256A421}" presName="hierChild6" presStyleCnt="0"/>
      <dgm:spPr/>
    </dgm:pt>
    <dgm:pt modelId="{DB4220E8-21D7-493B-A9E3-315CDE68D6EF}" type="pres">
      <dgm:prSet presAssocID="{EBFB3415-FE44-4D14-9FA0-60BBA256A421}" presName="hierChild7" presStyleCnt="0"/>
      <dgm:spPr/>
    </dgm:pt>
    <dgm:pt modelId="{C9850537-0459-4642-8DC7-1E41F16B7FAB}" type="pres">
      <dgm:prSet presAssocID="{D74D1CAA-452C-4EF0-87B9-3F62FF3FE464}" presName="Name115" presStyleLbl="parChTrans1D2" presStyleIdx="9" presStyleCnt="10"/>
      <dgm:spPr/>
    </dgm:pt>
    <dgm:pt modelId="{DB07A173-185B-4E24-92B3-113199B48669}" type="pres">
      <dgm:prSet presAssocID="{6C333537-C9B6-4591-9476-21404D436225}" presName="hierRoot3" presStyleCnt="0">
        <dgm:presLayoutVars>
          <dgm:hierBranch val="init"/>
        </dgm:presLayoutVars>
      </dgm:prSet>
      <dgm:spPr/>
    </dgm:pt>
    <dgm:pt modelId="{9D0F30D5-37D9-4308-AD7C-D0A87A094CBE}" type="pres">
      <dgm:prSet presAssocID="{6C333537-C9B6-4591-9476-21404D436225}" presName="rootComposite3" presStyleCnt="0"/>
      <dgm:spPr/>
    </dgm:pt>
    <dgm:pt modelId="{366EDFE3-35AA-424B-A967-584FBBF7F2E0}" type="pres">
      <dgm:prSet presAssocID="{6C333537-C9B6-4591-9476-21404D436225}" presName="rootText3" presStyleLbl="asst1" presStyleIdx="1" presStyleCnt="2">
        <dgm:presLayoutVars>
          <dgm:chPref val="3"/>
        </dgm:presLayoutVars>
      </dgm:prSet>
      <dgm:spPr/>
    </dgm:pt>
    <dgm:pt modelId="{BAE0BC3B-FC67-489C-BC9E-1A35EA7C13BA}" type="pres">
      <dgm:prSet presAssocID="{6C333537-C9B6-4591-9476-21404D436225}" presName="rootConnector3" presStyleLbl="asst1" presStyleIdx="1" presStyleCnt="2"/>
      <dgm:spPr/>
    </dgm:pt>
    <dgm:pt modelId="{E2A25685-582D-4AE3-8B34-7FEC9533064D}" type="pres">
      <dgm:prSet presAssocID="{6C333537-C9B6-4591-9476-21404D436225}" presName="hierChild6" presStyleCnt="0"/>
      <dgm:spPr/>
    </dgm:pt>
    <dgm:pt modelId="{6A9F3F02-57A3-4B15-8E5B-105ECB7E1C83}" type="pres">
      <dgm:prSet presAssocID="{6C333537-C9B6-4591-9476-21404D436225}" presName="hierChild7" presStyleCnt="0"/>
      <dgm:spPr/>
    </dgm:pt>
  </dgm:ptLst>
  <dgm:cxnLst>
    <dgm:cxn modelId="{EF5E4B0B-B48A-41E9-975C-BB6BCE909B92}" type="presOf" srcId="{49DDBFA1-3F33-42AA-87C0-C2D97648F139}" destId="{657F2C22-D716-4FBE-B57C-02DA14E5B9A3}" srcOrd="1" destOrd="0" presId="urn:microsoft.com/office/officeart/2009/3/layout/HorizontalOrganizationChart"/>
    <dgm:cxn modelId="{BAA0F10B-293A-41B5-9AD4-1843C306E96C}" type="presOf" srcId="{1EDBC2F8-EA9A-45C9-84AC-53D085F34C0E}" destId="{6E0C1AB0-E32B-4992-8F6C-4B5C8B92EE3C}" srcOrd="0" destOrd="0" presId="urn:microsoft.com/office/officeart/2009/3/layout/HorizontalOrganizationChart"/>
    <dgm:cxn modelId="{FD8AE00E-125C-4E88-B16F-E093D22859BC}" type="presOf" srcId="{817082C2-E23D-48C8-B075-57AE3626F38C}" destId="{91D8A767-3EDB-4916-88D0-3E81D09A72D7}" srcOrd="0" destOrd="0" presId="urn:microsoft.com/office/officeart/2009/3/layout/HorizontalOrganizationChart"/>
    <dgm:cxn modelId="{05D30F1E-02C1-4FF6-8DBC-B21F7DA60F85}" type="presOf" srcId="{B0441866-87B2-4CF9-B1A6-3CBB94A38F33}" destId="{5DBE88E9-7D77-4DBD-8D9B-C0C9C709877F}" srcOrd="0" destOrd="0" presId="urn:microsoft.com/office/officeart/2009/3/layout/HorizontalOrganizationChart"/>
    <dgm:cxn modelId="{D0E2CA24-0165-4EC4-B1A1-35FF89DF55F8}" srcId="{76A5FF22-36E5-43EE-9B73-06D73811C29A}" destId="{80914C3A-30DD-4C53-9539-398CAB41E3F3}" srcOrd="2" destOrd="0" parTransId="{C00B7D06-E4E9-4010-ABFF-E89C3399B507}" sibTransId="{6FC84725-FA2B-4F96-B91D-6FC01747D8E7}"/>
    <dgm:cxn modelId="{BCC2F227-7B49-45B4-AB91-EB478911D48E}" type="presOf" srcId="{6FAAED4E-ECC4-44D7-9554-370256F84B66}" destId="{2CC88EF1-42DF-4D91-971E-30B69FB05EA5}" srcOrd="0" destOrd="0" presId="urn:microsoft.com/office/officeart/2009/3/layout/HorizontalOrganizationChart"/>
    <dgm:cxn modelId="{65EB8C28-02D9-4705-B23C-82814D02D335}" srcId="{76A5FF22-36E5-43EE-9B73-06D73811C29A}" destId="{EBFB3415-FE44-4D14-9FA0-60BBA256A421}" srcOrd="0" destOrd="0" parTransId="{3BBAC637-CAE5-429F-B3BC-845E630FB6A2}" sibTransId="{9C081863-A587-4D8A-8DDD-32AA92829BC8}"/>
    <dgm:cxn modelId="{CD27AF29-5E4C-49CA-9771-AB48A9DCD0C7}" type="presOf" srcId="{49DDBFA1-3F33-42AA-87C0-C2D97648F139}" destId="{7EC92442-42CB-47E5-AE5C-C99B25CDA303}" srcOrd="0" destOrd="0" presId="urn:microsoft.com/office/officeart/2009/3/layout/HorizontalOrganizationChart"/>
    <dgm:cxn modelId="{FE9D692C-DB2E-4B7A-9F01-6427E602560F}" type="presOf" srcId="{EBFB3415-FE44-4D14-9FA0-60BBA256A421}" destId="{D6A28ADA-438A-4E32-8D06-B714C699BA5B}" srcOrd="1" destOrd="0" presId="urn:microsoft.com/office/officeart/2009/3/layout/HorizontalOrganizationChart"/>
    <dgm:cxn modelId="{9658992F-5CBA-41AC-A2C2-F3ABAA3B5C43}" srcId="{76A5FF22-36E5-43EE-9B73-06D73811C29A}" destId="{6C333537-C9B6-4591-9476-21404D436225}" srcOrd="9" destOrd="0" parTransId="{D74D1CAA-452C-4EF0-87B9-3F62FF3FE464}" sibTransId="{6F518ADA-6A86-435C-A456-BF230BA15EC8}"/>
    <dgm:cxn modelId="{FCE8C132-EFEA-4249-96AB-D67F3994E35C}" type="presOf" srcId="{56AE9895-56F0-4323-B62E-E045C0BBCCE2}" destId="{9987BE15-B1F0-49B0-8F02-5AB2BC0B6208}" srcOrd="0" destOrd="0" presId="urn:microsoft.com/office/officeart/2009/3/layout/HorizontalOrganizationChart"/>
    <dgm:cxn modelId="{4F12703D-BA21-4453-A426-0FB7E6DA4D3F}" srcId="{76A5FF22-36E5-43EE-9B73-06D73811C29A}" destId="{D9F65AF9-F960-489A-A685-A3F64BE579F4}" srcOrd="1" destOrd="0" parTransId="{0F2E51D6-DE6E-4BA8-BA22-7CD7A97BE296}" sibTransId="{E5E0675A-3813-4F35-8982-D4CE02B07A8F}"/>
    <dgm:cxn modelId="{CD7C0B3F-7EA8-478C-8004-DA3116CFBBEA}" type="presOf" srcId="{D9F65AF9-F960-489A-A685-A3F64BE579F4}" destId="{4E4330E1-34FB-43C2-B500-A38E7A0D34FE}" srcOrd="0" destOrd="0" presId="urn:microsoft.com/office/officeart/2009/3/layout/HorizontalOrganizationChart"/>
    <dgm:cxn modelId="{202B1340-57F1-4160-B7AC-3D1CD3287DB3}" type="presOf" srcId="{6C333537-C9B6-4591-9476-21404D436225}" destId="{BAE0BC3B-FC67-489C-BC9E-1A35EA7C13BA}" srcOrd="1" destOrd="0" presId="urn:microsoft.com/office/officeart/2009/3/layout/HorizontalOrganizationChart"/>
    <dgm:cxn modelId="{24677C60-F7F0-4D7B-BB20-852A10506865}" type="presOf" srcId="{D9F65AF9-F960-489A-A685-A3F64BE579F4}" destId="{B6453454-6BCF-4B9B-8F77-C68A2BD40BD0}" srcOrd="1" destOrd="0" presId="urn:microsoft.com/office/officeart/2009/3/layout/HorizontalOrganizationChart"/>
    <dgm:cxn modelId="{D2A56441-9140-4952-90D5-158CC73A9484}" type="presOf" srcId="{01135A38-D2AF-44F7-847F-F21E6EF2C22F}" destId="{13091EEA-B766-4020-BC0B-F98BDFAC171D}" srcOrd="1" destOrd="0" presId="urn:microsoft.com/office/officeart/2009/3/layout/HorizontalOrganizationChart"/>
    <dgm:cxn modelId="{04C9316E-3FEA-44E0-9CFD-DD15C55A75C9}" type="presOf" srcId="{6FAAED4E-ECC4-44D7-9554-370256F84B66}" destId="{D9DDEF76-EF64-48D2-AFD5-0F867360D45D}" srcOrd="1" destOrd="0" presId="urn:microsoft.com/office/officeart/2009/3/layout/HorizontalOrganizationChart"/>
    <dgm:cxn modelId="{EC1D5D6F-CA1C-4F49-BABC-CE8BAC984DC2}" srcId="{76A5FF22-36E5-43EE-9B73-06D73811C29A}" destId="{01135A38-D2AF-44F7-847F-F21E6EF2C22F}" srcOrd="7" destOrd="0" parTransId="{8BA3ACE2-71B2-4BCC-B5C9-0113AD7FDBB0}" sibTransId="{E8F6162A-8ADC-4E62-B9A2-6A309CC70E6A}"/>
    <dgm:cxn modelId="{E989F774-7309-4124-AC71-091534DC5F7A}" type="presOf" srcId="{CC89EF89-585A-491F-911D-AEB4CE1AF5F3}" destId="{321A928E-2753-426E-84B0-5D1751715A6E}" srcOrd="1" destOrd="0" presId="urn:microsoft.com/office/officeart/2009/3/layout/HorizontalOrganizationChart"/>
    <dgm:cxn modelId="{D817967A-EF09-46B0-8B88-1853E2789E77}" srcId="{76A5FF22-36E5-43EE-9B73-06D73811C29A}" destId="{49DDBFA1-3F33-42AA-87C0-C2D97648F139}" srcOrd="6" destOrd="0" parTransId="{817082C2-E23D-48C8-B075-57AE3626F38C}" sibTransId="{47DBFC33-78EF-4E40-B35D-41AD945EE7BD}"/>
    <dgm:cxn modelId="{3E4D5782-9F1A-4936-B6F2-61B56D000AE1}" type="presOf" srcId="{80914C3A-30DD-4C53-9539-398CAB41E3F3}" destId="{63B8F2C3-FB05-4425-AC9E-D0039EDB227E}" srcOrd="0" destOrd="0" presId="urn:microsoft.com/office/officeart/2009/3/layout/HorizontalOrganizationChart"/>
    <dgm:cxn modelId="{078BE983-D9F7-46CA-A82B-CAEABD4711EC}" type="presOf" srcId="{0F2E51D6-DE6E-4BA8-BA22-7CD7A97BE296}" destId="{CD184FFB-29F1-46A5-BDD6-030F04241170}" srcOrd="0" destOrd="0" presId="urn:microsoft.com/office/officeart/2009/3/layout/HorizontalOrganizationChart"/>
    <dgm:cxn modelId="{ACA6C391-9CC2-4FBE-8423-F79A5A43C5C2}" type="presOf" srcId="{01135A38-D2AF-44F7-847F-F21E6EF2C22F}" destId="{A9430C55-4ECA-440F-B2A1-046D0852CA06}" srcOrd="0" destOrd="0" presId="urn:microsoft.com/office/officeart/2009/3/layout/HorizontalOrganizationChart"/>
    <dgm:cxn modelId="{AF6D0992-EAAE-4A23-B928-51F9A057429D}" srcId="{01135A38-D2AF-44F7-847F-F21E6EF2C22F}" destId="{CC89EF89-585A-491F-911D-AEB4CE1AF5F3}" srcOrd="0" destOrd="0" parTransId="{A2C9D873-AA3C-4ACC-A4C9-609E359DF893}" sibTransId="{DCA82C6B-839C-4FBD-B51C-935A917AB11A}"/>
    <dgm:cxn modelId="{4E97CB92-DF15-4646-968B-4D38A4286DFE}" srcId="{76A5FF22-36E5-43EE-9B73-06D73811C29A}" destId="{AA9771B3-789B-4890-BD0A-B4F2C7E8BD98}" srcOrd="3" destOrd="0" parTransId="{1EDBC2F8-EA9A-45C9-84AC-53D085F34C0E}" sibTransId="{FA911FF7-58F5-4107-A76C-BF1911CE326F}"/>
    <dgm:cxn modelId="{61E17E97-E3EC-4FAB-BFC3-C61328FCCBFD}" type="presOf" srcId="{1A3CB985-31F4-4E23-AF9E-0A3DE06F8532}" destId="{80B8D1A1-5C01-4101-A627-ECAF0EC3849F}" srcOrd="0" destOrd="0" presId="urn:microsoft.com/office/officeart/2009/3/layout/HorizontalOrganizationChart"/>
    <dgm:cxn modelId="{14FA6E9D-6646-4CFE-A30F-9FAEE35A3AF8}" type="presOf" srcId="{CC89EF89-585A-491F-911D-AEB4CE1AF5F3}" destId="{3826691F-5474-4B41-AE3D-4C25F1AEE982}" srcOrd="0" destOrd="0" presId="urn:microsoft.com/office/officeart/2009/3/layout/HorizontalOrganizationChart"/>
    <dgm:cxn modelId="{3AE3829E-793D-4071-8900-62385165EC41}" type="presOf" srcId="{EBFB3415-FE44-4D14-9FA0-60BBA256A421}" destId="{D8D34291-0B00-4692-A6F9-807738F59EBC}" srcOrd="0" destOrd="0" presId="urn:microsoft.com/office/officeart/2009/3/layout/HorizontalOrganizationChart"/>
    <dgm:cxn modelId="{B6DB47A0-555B-4B9D-984B-8D24B7266A11}" type="presOf" srcId="{76A5FF22-36E5-43EE-9B73-06D73811C29A}" destId="{7177FD45-C160-4C07-9A15-E3BCA7FE275D}" srcOrd="1" destOrd="0" presId="urn:microsoft.com/office/officeart/2009/3/layout/HorizontalOrganizationChart"/>
    <dgm:cxn modelId="{E11FC8A2-8F52-44A0-A0A6-319F053323A2}" type="presOf" srcId="{D74D1CAA-452C-4EF0-87B9-3F62FF3FE464}" destId="{C9850537-0459-4642-8DC7-1E41F16B7FAB}" srcOrd="0" destOrd="0" presId="urn:microsoft.com/office/officeart/2009/3/layout/HorizontalOrganizationChart"/>
    <dgm:cxn modelId="{0452ADA5-C63D-4ACC-A947-620F8A93F186}" type="presOf" srcId="{3BBAC637-CAE5-429F-B3BC-845E630FB6A2}" destId="{7F360537-C46C-4CB5-A451-C40DE8FFCC7E}" srcOrd="0" destOrd="0" presId="urn:microsoft.com/office/officeart/2009/3/layout/HorizontalOrganizationChart"/>
    <dgm:cxn modelId="{A25CDFA5-9513-4ED4-8A5F-F28B598FC43C}" srcId="{76A5FF22-36E5-43EE-9B73-06D73811C29A}" destId="{2E3FE45F-32BF-480B-88BB-936BE77DFCA1}" srcOrd="8" destOrd="0" parTransId="{1A3CB985-31F4-4E23-AF9E-0A3DE06F8532}" sibTransId="{47EC8431-EF7D-4761-B6C3-597E6E562626}"/>
    <dgm:cxn modelId="{1798CAA6-2D9C-4609-BF86-7116F51D6264}" type="presOf" srcId="{B0441866-87B2-4CF9-B1A6-3CBB94A38F33}" destId="{94A5C767-DCAC-4BA5-8480-73B570B27AFC}" srcOrd="1" destOrd="0" presId="urn:microsoft.com/office/officeart/2009/3/layout/HorizontalOrganizationChart"/>
    <dgm:cxn modelId="{0A5EF4AC-865C-4AB7-8A0A-66FD1A7B5DFC}" type="presOf" srcId="{76A5FF22-36E5-43EE-9B73-06D73811C29A}" destId="{691BE60C-D55C-40E5-B042-6021652C68A4}" srcOrd="0" destOrd="0" presId="urn:microsoft.com/office/officeart/2009/3/layout/HorizontalOrganizationChart"/>
    <dgm:cxn modelId="{E0B272AD-FE56-4324-AC74-0EE1D33F7549}" type="presOf" srcId="{C00B7D06-E4E9-4010-ABFF-E89C3399B507}" destId="{680688E3-6986-43C9-B37D-6D446B9B1374}" srcOrd="0" destOrd="0" presId="urn:microsoft.com/office/officeart/2009/3/layout/HorizontalOrganizationChart"/>
    <dgm:cxn modelId="{9E0807B6-85F8-4F5F-9872-8B6D60F55A2B}" type="presOf" srcId="{2E3FE45F-32BF-480B-88BB-936BE77DFCA1}" destId="{87428E4B-B84B-4EB5-9A9A-635E10B605A5}" srcOrd="0" destOrd="0" presId="urn:microsoft.com/office/officeart/2009/3/layout/HorizontalOrganizationChart"/>
    <dgm:cxn modelId="{456FAEC7-4E4E-4664-AC79-EFCCA0326FB3}" srcId="{76A5FF22-36E5-43EE-9B73-06D73811C29A}" destId="{6FAAED4E-ECC4-44D7-9554-370256F84B66}" srcOrd="4" destOrd="0" parTransId="{56AE9895-56F0-4323-B62E-E045C0BBCCE2}" sibTransId="{8059B270-298C-415B-8B38-6EAB1E00DF1F}"/>
    <dgm:cxn modelId="{FBC37BD2-B226-4BC0-963B-DE34AD654C8D}" srcId="{C8ED038E-429A-4819-B7F4-DE73786A5A68}" destId="{76A5FF22-36E5-43EE-9B73-06D73811C29A}" srcOrd="0" destOrd="0" parTransId="{F5CCD9A5-7544-4224-A5AB-64A717C93668}" sibTransId="{7BAA7BCE-B3F2-427B-8F51-960BCF1A553F}"/>
    <dgm:cxn modelId="{A74CA7D4-A202-4C01-BDBE-6130B0921933}" srcId="{76A5FF22-36E5-43EE-9B73-06D73811C29A}" destId="{B0441866-87B2-4CF9-B1A6-3CBB94A38F33}" srcOrd="5" destOrd="0" parTransId="{41D702E3-83A3-473E-8E38-29DBB2830E05}" sibTransId="{AEC43A07-932E-4799-8BD8-7F95316DE2AA}"/>
    <dgm:cxn modelId="{7651C2D9-C105-47DC-B346-10ABB452CB60}" type="presOf" srcId="{41D702E3-83A3-473E-8E38-29DBB2830E05}" destId="{4009B2F3-98FC-45FA-91BF-01B907A0FC11}" srcOrd="0" destOrd="0" presId="urn:microsoft.com/office/officeart/2009/3/layout/HorizontalOrganizationChart"/>
    <dgm:cxn modelId="{FC0701DF-42E4-4862-BAEF-B500E99EE8DB}" type="presOf" srcId="{AA9771B3-789B-4890-BD0A-B4F2C7E8BD98}" destId="{D46CC210-AC5E-4DF3-8A77-AE278B51D00B}" srcOrd="0" destOrd="0" presId="urn:microsoft.com/office/officeart/2009/3/layout/HorizontalOrganizationChart"/>
    <dgm:cxn modelId="{C9A9C5E1-A850-485C-8C47-2E5978C667BB}" type="presOf" srcId="{6C333537-C9B6-4591-9476-21404D436225}" destId="{366EDFE3-35AA-424B-A967-584FBBF7F2E0}" srcOrd="0" destOrd="0" presId="urn:microsoft.com/office/officeart/2009/3/layout/HorizontalOrganizationChart"/>
    <dgm:cxn modelId="{887309E3-F49E-43F6-93C1-2257B35AF28F}" type="presOf" srcId="{AA9771B3-789B-4890-BD0A-B4F2C7E8BD98}" destId="{674B28CF-2F72-439E-AB4C-A4C1B4C085F5}" srcOrd="1" destOrd="0" presId="urn:microsoft.com/office/officeart/2009/3/layout/HorizontalOrganizationChart"/>
    <dgm:cxn modelId="{7920F4E8-D893-40B4-9D4E-6EB356726E46}" type="presOf" srcId="{C8ED038E-429A-4819-B7F4-DE73786A5A68}" destId="{FBD7D6DA-8752-41E1-B035-E705408B7A5F}" srcOrd="0" destOrd="0" presId="urn:microsoft.com/office/officeart/2009/3/layout/HorizontalOrganizationChart"/>
    <dgm:cxn modelId="{061E12EB-8E88-43C4-A197-E586E6B80112}" type="presOf" srcId="{2E3FE45F-32BF-480B-88BB-936BE77DFCA1}" destId="{86A63288-5EDC-4CFC-ACD4-BF70F60F2960}" srcOrd="1" destOrd="0" presId="urn:microsoft.com/office/officeart/2009/3/layout/HorizontalOrganizationChart"/>
    <dgm:cxn modelId="{075997ED-574E-458C-BADC-3F16E32384F6}" type="presOf" srcId="{A2C9D873-AA3C-4ACC-A4C9-609E359DF893}" destId="{BB7B5E8D-2A98-45D9-9316-90912DE5EF42}" srcOrd="0" destOrd="0" presId="urn:microsoft.com/office/officeart/2009/3/layout/HorizontalOrganizationChart"/>
    <dgm:cxn modelId="{482823F1-FEA1-4988-8CC7-7676B22B5E2F}" type="presOf" srcId="{80914C3A-30DD-4C53-9539-398CAB41E3F3}" destId="{253721A1-CC04-4867-928B-8B780A4F12AB}" srcOrd="1" destOrd="0" presId="urn:microsoft.com/office/officeart/2009/3/layout/HorizontalOrganizationChart"/>
    <dgm:cxn modelId="{3975A3F8-46E1-4556-B359-23C4DFD6408D}" type="presOf" srcId="{8BA3ACE2-71B2-4BCC-B5C9-0113AD7FDBB0}" destId="{88FA7023-3579-4812-88EC-48F62B1979EE}" srcOrd="0" destOrd="0" presId="urn:microsoft.com/office/officeart/2009/3/layout/HorizontalOrganizationChart"/>
    <dgm:cxn modelId="{4DDC0DB7-7111-42FB-B13B-DE50735E3940}" type="presParOf" srcId="{FBD7D6DA-8752-41E1-B035-E705408B7A5F}" destId="{4DD80248-046C-4364-B5BA-BF0E39D0769A}" srcOrd="0" destOrd="0" presId="urn:microsoft.com/office/officeart/2009/3/layout/HorizontalOrganizationChart"/>
    <dgm:cxn modelId="{E75E758E-F623-44EA-8A52-BC42F0264757}" type="presParOf" srcId="{4DD80248-046C-4364-B5BA-BF0E39D0769A}" destId="{FBFC6750-C106-4C0E-ACCB-D03D92656A07}" srcOrd="0" destOrd="0" presId="urn:microsoft.com/office/officeart/2009/3/layout/HorizontalOrganizationChart"/>
    <dgm:cxn modelId="{E8137749-A151-40E4-8BBF-5FFFD753C5D6}" type="presParOf" srcId="{FBFC6750-C106-4C0E-ACCB-D03D92656A07}" destId="{691BE60C-D55C-40E5-B042-6021652C68A4}" srcOrd="0" destOrd="0" presId="urn:microsoft.com/office/officeart/2009/3/layout/HorizontalOrganizationChart"/>
    <dgm:cxn modelId="{515027D6-1D77-4A9E-9C10-D87072DFAE31}" type="presParOf" srcId="{FBFC6750-C106-4C0E-ACCB-D03D92656A07}" destId="{7177FD45-C160-4C07-9A15-E3BCA7FE275D}" srcOrd="1" destOrd="0" presId="urn:microsoft.com/office/officeart/2009/3/layout/HorizontalOrganizationChart"/>
    <dgm:cxn modelId="{25566390-A317-4C4A-9F00-EF58972088EF}" type="presParOf" srcId="{4DD80248-046C-4364-B5BA-BF0E39D0769A}" destId="{0B652E9F-8D6D-4E0F-8BDB-9440365A903E}" srcOrd="1" destOrd="0" presId="urn:microsoft.com/office/officeart/2009/3/layout/HorizontalOrganizationChart"/>
    <dgm:cxn modelId="{531BE1A6-E126-4F17-8E76-BE4C6CB461B7}" type="presParOf" srcId="{0B652E9F-8D6D-4E0F-8BDB-9440365A903E}" destId="{CD184FFB-29F1-46A5-BDD6-030F04241170}" srcOrd="0" destOrd="0" presId="urn:microsoft.com/office/officeart/2009/3/layout/HorizontalOrganizationChart"/>
    <dgm:cxn modelId="{9D9645FD-C583-41E0-A712-BE49494556D8}" type="presParOf" srcId="{0B652E9F-8D6D-4E0F-8BDB-9440365A903E}" destId="{F85BAF52-DBB8-4BC4-9EA5-D9DB99006E3C}" srcOrd="1" destOrd="0" presId="urn:microsoft.com/office/officeart/2009/3/layout/HorizontalOrganizationChart"/>
    <dgm:cxn modelId="{41601E9D-3DF9-46D4-B375-A72EDA9FD731}" type="presParOf" srcId="{F85BAF52-DBB8-4BC4-9EA5-D9DB99006E3C}" destId="{313E07DE-7DCC-431E-8E68-FD7CB346BFB3}" srcOrd="0" destOrd="0" presId="urn:microsoft.com/office/officeart/2009/3/layout/HorizontalOrganizationChart"/>
    <dgm:cxn modelId="{FDDFEEF1-F953-48EB-BEF1-876673A6E74A}" type="presParOf" srcId="{313E07DE-7DCC-431E-8E68-FD7CB346BFB3}" destId="{4E4330E1-34FB-43C2-B500-A38E7A0D34FE}" srcOrd="0" destOrd="0" presId="urn:microsoft.com/office/officeart/2009/3/layout/HorizontalOrganizationChart"/>
    <dgm:cxn modelId="{6521D1BA-0C4F-40FC-9F1B-2F779D6E88C8}" type="presParOf" srcId="{313E07DE-7DCC-431E-8E68-FD7CB346BFB3}" destId="{B6453454-6BCF-4B9B-8F77-C68A2BD40BD0}" srcOrd="1" destOrd="0" presId="urn:microsoft.com/office/officeart/2009/3/layout/HorizontalOrganizationChart"/>
    <dgm:cxn modelId="{232FD34E-D7D8-4BD3-AED2-FB1B6444D3AA}" type="presParOf" srcId="{F85BAF52-DBB8-4BC4-9EA5-D9DB99006E3C}" destId="{07699AF3-545B-4710-8E15-70C1482C44F8}" srcOrd="1" destOrd="0" presId="urn:microsoft.com/office/officeart/2009/3/layout/HorizontalOrganizationChart"/>
    <dgm:cxn modelId="{2AB98231-63C8-473F-BD1D-7A718DCB317A}" type="presParOf" srcId="{F85BAF52-DBB8-4BC4-9EA5-D9DB99006E3C}" destId="{BF846B71-D49F-4D3C-9F0A-A91507A30372}" srcOrd="2" destOrd="0" presId="urn:microsoft.com/office/officeart/2009/3/layout/HorizontalOrganizationChart"/>
    <dgm:cxn modelId="{BB2D18CF-A2E4-4790-9F8F-D95AF1ACF804}" type="presParOf" srcId="{0B652E9F-8D6D-4E0F-8BDB-9440365A903E}" destId="{680688E3-6986-43C9-B37D-6D446B9B1374}" srcOrd="2" destOrd="0" presId="urn:microsoft.com/office/officeart/2009/3/layout/HorizontalOrganizationChart"/>
    <dgm:cxn modelId="{EC2F014F-2F73-4267-AF51-94D64F47ADE9}" type="presParOf" srcId="{0B652E9F-8D6D-4E0F-8BDB-9440365A903E}" destId="{7F27382D-0ECB-4BED-9AC6-EA6628BDB672}" srcOrd="3" destOrd="0" presId="urn:microsoft.com/office/officeart/2009/3/layout/HorizontalOrganizationChart"/>
    <dgm:cxn modelId="{5CCFB33A-AD0C-48B8-8C89-640105698C6D}" type="presParOf" srcId="{7F27382D-0ECB-4BED-9AC6-EA6628BDB672}" destId="{69FE4F80-3A00-4E55-806C-C02DC023A93E}" srcOrd="0" destOrd="0" presId="urn:microsoft.com/office/officeart/2009/3/layout/HorizontalOrganizationChart"/>
    <dgm:cxn modelId="{88323EF8-04FB-4B1D-8644-09EEA718F078}" type="presParOf" srcId="{69FE4F80-3A00-4E55-806C-C02DC023A93E}" destId="{63B8F2C3-FB05-4425-AC9E-D0039EDB227E}" srcOrd="0" destOrd="0" presId="urn:microsoft.com/office/officeart/2009/3/layout/HorizontalOrganizationChart"/>
    <dgm:cxn modelId="{E2ECB4E3-0EA1-4370-B823-2F691A4A7094}" type="presParOf" srcId="{69FE4F80-3A00-4E55-806C-C02DC023A93E}" destId="{253721A1-CC04-4867-928B-8B780A4F12AB}" srcOrd="1" destOrd="0" presId="urn:microsoft.com/office/officeart/2009/3/layout/HorizontalOrganizationChart"/>
    <dgm:cxn modelId="{45C4632E-321C-467A-9EFF-D5E941150B64}" type="presParOf" srcId="{7F27382D-0ECB-4BED-9AC6-EA6628BDB672}" destId="{1B28E1B1-8914-42A1-8BF5-E0D4774B7C41}" srcOrd="1" destOrd="0" presId="urn:microsoft.com/office/officeart/2009/3/layout/HorizontalOrganizationChart"/>
    <dgm:cxn modelId="{68E537AE-8DE2-4E22-9110-6093B6554F02}" type="presParOf" srcId="{7F27382D-0ECB-4BED-9AC6-EA6628BDB672}" destId="{3BEAF05E-0FF0-46E9-BE92-9BE53C8CF18C}" srcOrd="2" destOrd="0" presId="urn:microsoft.com/office/officeart/2009/3/layout/HorizontalOrganizationChart"/>
    <dgm:cxn modelId="{DAE9B262-E859-4E41-AE95-8951DABC729E}" type="presParOf" srcId="{0B652E9F-8D6D-4E0F-8BDB-9440365A903E}" destId="{6E0C1AB0-E32B-4992-8F6C-4B5C8B92EE3C}" srcOrd="4" destOrd="0" presId="urn:microsoft.com/office/officeart/2009/3/layout/HorizontalOrganizationChart"/>
    <dgm:cxn modelId="{30EC857E-FBE3-4174-9BA7-F3622C06BF9E}" type="presParOf" srcId="{0B652E9F-8D6D-4E0F-8BDB-9440365A903E}" destId="{2FF407D1-094B-44D2-B4D0-0FAB1393970C}" srcOrd="5" destOrd="0" presId="urn:microsoft.com/office/officeart/2009/3/layout/HorizontalOrganizationChart"/>
    <dgm:cxn modelId="{9B3F96CF-B48A-4860-9787-95526A5F1844}" type="presParOf" srcId="{2FF407D1-094B-44D2-B4D0-0FAB1393970C}" destId="{90AA898E-B43D-4591-8C51-0E0D56DAE03A}" srcOrd="0" destOrd="0" presId="urn:microsoft.com/office/officeart/2009/3/layout/HorizontalOrganizationChart"/>
    <dgm:cxn modelId="{BB7AE45E-9ABA-4812-B7F8-79F7A4588CDA}" type="presParOf" srcId="{90AA898E-B43D-4591-8C51-0E0D56DAE03A}" destId="{D46CC210-AC5E-4DF3-8A77-AE278B51D00B}" srcOrd="0" destOrd="0" presId="urn:microsoft.com/office/officeart/2009/3/layout/HorizontalOrganizationChart"/>
    <dgm:cxn modelId="{3833BA82-9B50-4B30-AC26-C2CC5DC7B4D0}" type="presParOf" srcId="{90AA898E-B43D-4591-8C51-0E0D56DAE03A}" destId="{674B28CF-2F72-439E-AB4C-A4C1B4C085F5}" srcOrd="1" destOrd="0" presId="urn:microsoft.com/office/officeart/2009/3/layout/HorizontalOrganizationChart"/>
    <dgm:cxn modelId="{F03A9489-E085-49A6-941B-309868B43942}" type="presParOf" srcId="{2FF407D1-094B-44D2-B4D0-0FAB1393970C}" destId="{7C820273-DC82-44DB-BD62-C32B63FC58B7}" srcOrd="1" destOrd="0" presId="urn:microsoft.com/office/officeart/2009/3/layout/HorizontalOrganizationChart"/>
    <dgm:cxn modelId="{8DC61466-6C71-4936-BE42-BA7508B5807E}" type="presParOf" srcId="{2FF407D1-094B-44D2-B4D0-0FAB1393970C}" destId="{E9D742E1-A52D-4003-9EC3-29977B515668}" srcOrd="2" destOrd="0" presId="urn:microsoft.com/office/officeart/2009/3/layout/HorizontalOrganizationChart"/>
    <dgm:cxn modelId="{2F09A7A7-6B90-4226-8153-0E8153FFF4D7}" type="presParOf" srcId="{0B652E9F-8D6D-4E0F-8BDB-9440365A903E}" destId="{9987BE15-B1F0-49B0-8F02-5AB2BC0B6208}" srcOrd="6" destOrd="0" presId="urn:microsoft.com/office/officeart/2009/3/layout/HorizontalOrganizationChart"/>
    <dgm:cxn modelId="{31D55F6B-7F2C-4C93-9986-9053C8BA39FF}" type="presParOf" srcId="{0B652E9F-8D6D-4E0F-8BDB-9440365A903E}" destId="{39C34B06-A1BA-4542-B87F-56D05747A9A0}" srcOrd="7" destOrd="0" presId="urn:microsoft.com/office/officeart/2009/3/layout/HorizontalOrganizationChart"/>
    <dgm:cxn modelId="{754D6DEF-52E6-4B08-9174-C4AD232D3E75}" type="presParOf" srcId="{39C34B06-A1BA-4542-B87F-56D05747A9A0}" destId="{0B1BFD61-3468-48E9-8739-CF577367F59C}" srcOrd="0" destOrd="0" presId="urn:microsoft.com/office/officeart/2009/3/layout/HorizontalOrganizationChart"/>
    <dgm:cxn modelId="{1590FA34-C0DE-47BA-9C44-B84FF15E9118}" type="presParOf" srcId="{0B1BFD61-3468-48E9-8739-CF577367F59C}" destId="{2CC88EF1-42DF-4D91-971E-30B69FB05EA5}" srcOrd="0" destOrd="0" presId="urn:microsoft.com/office/officeart/2009/3/layout/HorizontalOrganizationChart"/>
    <dgm:cxn modelId="{45B4E2CD-C0FE-463A-888D-23E003D8A144}" type="presParOf" srcId="{0B1BFD61-3468-48E9-8739-CF577367F59C}" destId="{D9DDEF76-EF64-48D2-AFD5-0F867360D45D}" srcOrd="1" destOrd="0" presId="urn:microsoft.com/office/officeart/2009/3/layout/HorizontalOrganizationChart"/>
    <dgm:cxn modelId="{F00E73CB-047C-47B8-9937-6A987AA07745}" type="presParOf" srcId="{39C34B06-A1BA-4542-B87F-56D05747A9A0}" destId="{124C38E0-1C51-4AD6-B145-D8957A73D8EE}" srcOrd="1" destOrd="0" presId="urn:microsoft.com/office/officeart/2009/3/layout/HorizontalOrganizationChart"/>
    <dgm:cxn modelId="{8F5F2B14-D8FB-47C1-AA6B-00B8FBF421D5}" type="presParOf" srcId="{39C34B06-A1BA-4542-B87F-56D05747A9A0}" destId="{92F752B5-D4E1-43DC-821E-B685209C78C9}" srcOrd="2" destOrd="0" presId="urn:microsoft.com/office/officeart/2009/3/layout/HorizontalOrganizationChart"/>
    <dgm:cxn modelId="{956C3982-7338-438D-BAAD-4404DBF229DD}" type="presParOf" srcId="{0B652E9F-8D6D-4E0F-8BDB-9440365A903E}" destId="{4009B2F3-98FC-45FA-91BF-01B907A0FC11}" srcOrd="8" destOrd="0" presId="urn:microsoft.com/office/officeart/2009/3/layout/HorizontalOrganizationChart"/>
    <dgm:cxn modelId="{554FDCD1-C34E-4646-914F-756253E0B402}" type="presParOf" srcId="{0B652E9F-8D6D-4E0F-8BDB-9440365A903E}" destId="{F828453D-2420-438F-BB4F-A636669D0EC7}" srcOrd="9" destOrd="0" presId="urn:microsoft.com/office/officeart/2009/3/layout/HorizontalOrganizationChart"/>
    <dgm:cxn modelId="{FD19CAE1-F747-4CA0-AAC4-166371893FDB}" type="presParOf" srcId="{F828453D-2420-438F-BB4F-A636669D0EC7}" destId="{A90DDB49-659E-4C69-A7E3-A7DAFEDCD555}" srcOrd="0" destOrd="0" presId="urn:microsoft.com/office/officeart/2009/3/layout/HorizontalOrganizationChart"/>
    <dgm:cxn modelId="{4551738F-88C0-4F35-924B-356D83B99994}" type="presParOf" srcId="{A90DDB49-659E-4C69-A7E3-A7DAFEDCD555}" destId="{5DBE88E9-7D77-4DBD-8D9B-C0C9C709877F}" srcOrd="0" destOrd="0" presId="urn:microsoft.com/office/officeart/2009/3/layout/HorizontalOrganizationChart"/>
    <dgm:cxn modelId="{B2F955EC-C7D5-4BAA-9306-9723B2B2C8B1}" type="presParOf" srcId="{A90DDB49-659E-4C69-A7E3-A7DAFEDCD555}" destId="{94A5C767-DCAC-4BA5-8480-73B570B27AFC}" srcOrd="1" destOrd="0" presId="urn:microsoft.com/office/officeart/2009/3/layout/HorizontalOrganizationChart"/>
    <dgm:cxn modelId="{2953425F-D5AF-4AF4-A8C1-43AF5A169B43}" type="presParOf" srcId="{F828453D-2420-438F-BB4F-A636669D0EC7}" destId="{30705F80-0EDD-4AA9-8557-66D8734DCF0F}" srcOrd="1" destOrd="0" presId="urn:microsoft.com/office/officeart/2009/3/layout/HorizontalOrganizationChart"/>
    <dgm:cxn modelId="{34F2788F-39F3-4E4A-BF38-048265BBB699}" type="presParOf" srcId="{F828453D-2420-438F-BB4F-A636669D0EC7}" destId="{43719FB1-B26C-48FD-AA4D-574BB23CD759}" srcOrd="2" destOrd="0" presId="urn:microsoft.com/office/officeart/2009/3/layout/HorizontalOrganizationChart"/>
    <dgm:cxn modelId="{D6597173-E088-492F-89D1-336454B9C160}" type="presParOf" srcId="{0B652E9F-8D6D-4E0F-8BDB-9440365A903E}" destId="{91D8A767-3EDB-4916-88D0-3E81D09A72D7}" srcOrd="10" destOrd="0" presId="urn:microsoft.com/office/officeart/2009/3/layout/HorizontalOrganizationChart"/>
    <dgm:cxn modelId="{BCCB371E-787A-417F-997C-5BC3F4013C7B}" type="presParOf" srcId="{0B652E9F-8D6D-4E0F-8BDB-9440365A903E}" destId="{CA1920DE-9C40-44AF-9441-7A9B873426B5}" srcOrd="11" destOrd="0" presId="urn:microsoft.com/office/officeart/2009/3/layout/HorizontalOrganizationChart"/>
    <dgm:cxn modelId="{F9F8532B-3358-4052-82EF-DF977CB299EB}" type="presParOf" srcId="{CA1920DE-9C40-44AF-9441-7A9B873426B5}" destId="{F7F05C79-0EBB-4E5E-9191-107BCC78B318}" srcOrd="0" destOrd="0" presId="urn:microsoft.com/office/officeart/2009/3/layout/HorizontalOrganizationChart"/>
    <dgm:cxn modelId="{FA93821A-9932-40FF-A86A-F72AEBFBF52F}" type="presParOf" srcId="{F7F05C79-0EBB-4E5E-9191-107BCC78B318}" destId="{7EC92442-42CB-47E5-AE5C-C99B25CDA303}" srcOrd="0" destOrd="0" presId="urn:microsoft.com/office/officeart/2009/3/layout/HorizontalOrganizationChart"/>
    <dgm:cxn modelId="{CADFB1BA-FFFC-4BDF-986E-9B305A75A87C}" type="presParOf" srcId="{F7F05C79-0EBB-4E5E-9191-107BCC78B318}" destId="{657F2C22-D716-4FBE-B57C-02DA14E5B9A3}" srcOrd="1" destOrd="0" presId="urn:microsoft.com/office/officeart/2009/3/layout/HorizontalOrganizationChart"/>
    <dgm:cxn modelId="{407473BD-2F0F-48E0-BA96-98889FB59FB1}" type="presParOf" srcId="{CA1920DE-9C40-44AF-9441-7A9B873426B5}" destId="{CCE2FAE2-96FD-4250-B49F-F1337DFB1C52}" srcOrd="1" destOrd="0" presId="urn:microsoft.com/office/officeart/2009/3/layout/HorizontalOrganizationChart"/>
    <dgm:cxn modelId="{FF90BDF1-78CE-4B54-A449-445438DC1765}" type="presParOf" srcId="{CA1920DE-9C40-44AF-9441-7A9B873426B5}" destId="{EBCB00C0-FE5E-4BD3-9885-379165F2E464}" srcOrd="2" destOrd="0" presId="urn:microsoft.com/office/officeart/2009/3/layout/HorizontalOrganizationChart"/>
    <dgm:cxn modelId="{C855EFDC-BC70-4E64-B306-2A5A72B085D0}" type="presParOf" srcId="{0B652E9F-8D6D-4E0F-8BDB-9440365A903E}" destId="{88FA7023-3579-4812-88EC-48F62B1979EE}" srcOrd="12" destOrd="0" presId="urn:microsoft.com/office/officeart/2009/3/layout/HorizontalOrganizationChart"/>
    <dgm:cxn modelId="{AD67E57A-2AAE-4AB3-8594-D6F068068A35}" type="presParOf" srcId="{0B652E9F-8D6D-4E0F-8BDB-9440365A903E}" destId="{C58F1B5F-7A52-47E9-BFB3-391FC9920371}" srcOrd="13" destOrd="0" presId="urn:microsoft.com/office/officeart/2009/3/layout/HorizontalOrganizationChart"/>
    <dgm:cxn modelId="{87371345-3B2B-4CFE-8FA3-48A66B0377D1}" type="presParOf" srcId="{C58F1B5F-7A52-47E9-BFB3-391FC9920371}" destId="{481AA4E3-1E98-4837-82EA-80066AEACF6E}" srcOrd="0" destOrd="0" presId="urn:microsoft.com/office/officeart/2009/3/layout/HorizontalOrganizationChart"/>
    <dgm:cxn modelId="{4B71A00D-E712-4BC5-A673-7ECD8CE0EF26}" type="presParOf" srcId="{481AA4E3-1E98-4837-82EA-80066AEACF6E}" destId="{A9430C55-4ECA-440F-B2A1-046D0852CA06}" srcOrd="0" destOrd="0" presId="urn:microsoft.com/office/officeart/2009/3/layout/HorizontalOrganizationChart"/>
    <dgm:cxn modelId="{82B7DEA5-3309-4FD7-A88B-43153DCD2EAF}" type="presParOf" srcId="{481AA4E3-1E98-4837-82EA-80066AEACF6E}" destId="{13091EEA-B766-4020-BC0B-F98BDFAC171D}" srcOrd="1" destOrd="0" presId="urn:microsoft.com/office/officeart/2009/3/layout/HorizontalOrganizationChart"/>
    <dgm:cxn modelId="{09E84CA9-0F69-43D1-938F-7060EB6C9815}" type="presParOf" srcId="{C58F1B5F-7A52-47E9-BFB3-391FC9920371}" destId="{2A22E592-7954-4441-888D-9FED46A01E59}" srcOrd="1" destOrd="0" presId="urn:microsoft.com/office/officeart/2009/3/layout/HorizontalOrganizationChart"/>
    <dgm:cxn modelId="{83723C1E-E595-40E1-9936-9D34D242C723}" type="presParOf" srcId="{2A22E592-7954-4441-888D-9FED46A01E59}" destId="{BB7B5E8D-2A98-45D9-9316-90912DE5EF42}" srcOrd="0" destOrd="0" presId="urn:microsoft.com/office/officeart/2009/3/layout/HorizontalOrganizationChart"/>
    <dgm:cxn modelId="{2C2AEC07-717A-47DC-8139-63ABA71D8D22}" type="presParOf" srcId="{2A22E592-7954-4441-888D-9FED46A01E59}" destId="{B347706D-9258-4A01-8B1B-F46F5FA2B051}" srcOrd="1" destOrd="0" presId="urn:microsoft.com/office/officeart/2009/3/layout/HorizontalOrganizationChart"/>
    <dgm:cxn modelId="{7C3290E9-CC90-4A8D-8B30-570499390BED}" type="presParOf" srcId="{B347706D-9258-4A01-8B1B-F46F5FA2B051}" destId="{507AF514-0A30-4E28-B4C3-7FF03DD778A2}" srcOrd="0" destOrd="0" presId="urn:microsoft.com/office/officeart/2009/3/layout/HorizontalOrganizationChart"/>
    <dgm:cxn modelId="{8D298275-F384-4ECA-B7E9-BE3E049EDC02}" type="presParOf" srcId="{507AF514-0A30-4E28-B4C3-7FF03DD778A2}" destId="{3826691F-5474-4B41-AE3D-4C25F1AEE982}" srcOrd="0" destOrd="0" presId="urn:microsoft.com/office/officeart/2009/3/layout/HorizontalOrganizationChart"/>
    <dgm:cxn modelId="{F5DD7110-FC25-4645-B231-08800ECB5E0F}" type="presParOf" srcId="{507AF514-0A30-4E28-B4C3-7FF03DD778A2}" destId="{321A928E-2753-426E-84B0-5D1751715A6E}" srcOrd="1" destOrd="0" presId="urn:microsoft.com/office/officeart/2009/3/layout/HorizontalOrganizationChart"/>
    <dgm:cxn modelId="{99534623-AA71-4849-A0B9-276F5787E9B8}" type="presParOf" srcId="{B347706D-9258-4A01-8B1B-F46F5FA2B051}" destId="{A1767E3C-1E5C-4AA1-B94C-AB08C72FDFCC}" srcOrd="1" destOrd="0" presId="urn:microsoft.com/office/officeart/2009/3/layout/HorizontalOrganizationChart"/>
    <dgm:cxn modelId="{D94F4549-56E3-4BFA-BA4E-777245F68E80}" type="presParOf" srcId="{B347706D-9258-4A01-8B1B-F46F5FA2B051}" destId="{59F39BD9-C991-46B7-93EF-077E66F41D58}" srcOrd="2" destOrd="0" presId="urn:microsoft.com/office/officeart/2009/3/layout/HorizontalOrganizationChart"/>
    <dgm:cxn modelId="{A3B56978-561C-49A2-915B-7A35BF05C03E}" type="presParOf" srcId="{C58F1B5F-7A52-47E9-BFB3-391FC9920371}" destId="{9A17608B-EDD2-46C5-9E53-52FF05D01E55}" srcOrd="2" destOrd="0" presId="urn:microsoft.com/office/officeart/2009/3/layout/HorizontalOrganizationChart"/>
    <dgm:cxn modelId="{7E4BB85F-5B62-465E-BFDE-C7D600844CE9}" type="presParOf" srcId="{0B652E9F-8D6D-4E0F-8BDB-9440365A903E}" destId="{80B8D1A1-5C01-4101-A627-ECAF0EC3849F}" srcOrd="14" destOrd="0" presId="urn:microsoft.com/office/officeart/2009/3/layout/HorizontalOrganizationChart"/>
    <dgm:cxn modelId="{73CCE9A7-575D-4880-96D6-4730EA47916D}" type="presParOf" srcId="{0B652E9F-8D6D-4E0F-8BDB-9440365A903E}" destId="{C0C1A38C-37A8-4536-9336-3D6E5E0DD508}" srcOrd="15" destOrd="0" presId="urn:microsoft.com/office/officeart/2009/3/layout/HorizontalOrganizationChart"/>
    <dgm:cxn modelId="{C4E46AFC-AE7C-42AC-96F4-3C1C45910DEF}" type="presParOf" srcId="{C0C1A38C-37A8-4536-9336-3D6E5E0DD508}" destId="{0F883CCE-C447-4886-B33D-247586CFE388}" srcOrd="0" destOrd="0" presId="urn:microsoft.com/office/officeart/2009/3/layout/HorizontalOrganizationChart"/>
    <dgm:cxn modelId="{25FE759D-1E4E-4711-AEBF-E36491107790}" type="presParOf" srcId="{0F883CCE-C447-4886-B33D-247586CFE388}" destId="{87428E4B-B84B-4EB5-9A9A-635E10B605A5}" srcOrd="0" destOrd="0" presId="urn:microsoft.com/office/officeart/2009/3/layout/HorizontalOrganizationChart"/>
    <dgm:cxn modelId="{3F80B6AC-3178-4141-AC89-F06A08DE0B64}" type="presParOf" srcId="{0F883CCE-C447-4886-B33D-247586CFE388}" destId="{86A63288-5EDC-4CFC-ACD4-BF70F60F2960}" srcOrd="1" destOrd="0" presId="urn:microsoft.com/office/officeart/2009/3/layout/HorizontalOrganizationChart"/>
    <dgm:cxn modelId="{90669DDB-C13F-4528-BA47-AD47FAF98E62}" type="presParOf" srcId="{C0C1A38C-37A8-4536-9336-3D6E5E0DD508}" destId="{364D2059-8F74-499F-BEBC-13D48EDDA14D}" srcOrd="1" destOrd="0" presId="urn:microsoft.com/office/officeart/2009/3/layout/HorizontalOrganizationChart"/>
    <dgm:cxn modelId="{CC609128-12D2-405F-BFDF-413EDD34B778}" type="presParOf" srcId="{C0C1A38C-37A8-4536-9336-3D6E5E0DD508}" destId="{2242CEE9-8383-4262-80CD-D10DA25C40D4}" srcOrd="2" destOrd="0" presId="urn:microsoft.com/office/officeart/2009/3/layout/HorizontalOrganizationChart"/>
    <dgm:cxn modelId="{C53CD369-6D4C-42F9-9284-004E47063C28}" type="presParOf" srcId="{4DD80248-046C-4364-B5BA-BF0E39D0769A}" destId="{4EC25A2A-742F-4946-8F50-84BD2BF4BDD0}" srcOrd="2" destOrd="0" presId="urn:microsoft.com/office/officeart/2009/3/layout/HorizontalOrganizationChart"/>
    <dgm:cxn modelId="{BD2E2B38-7BA9-4AA3-B0CB-A2C6C2F169D6}" type="presParOf" srcId="{4EC25A2A-742F-4946-8F50-84BD2BF4BDD0}" destId="{7F360537-C46C-4CB5-A451-C40DE8FFCC7E}" srcOrd="0" destOrd="0" presId="urn:microsoft.com/office/officeart/2009/3/layout/HorizontalOrganizationChart"/>
    <dgm:cxn modelId="{203495E2-A7B0-40B3-9B7B-E6654F349C88}" type="presParOf" srcId="{4EC25A2A-742F-4946-8F50-84BD2BF4BDD0}" destId="{0EC904C6-559D-47EB-A746-DB2584EF1A6B}" srcOrd="1" destOrd="0" presId="urn:microsoft.com/office/officeart/2009/3/layout/HorizontalOrganizationChart"/>
    <dgm:cxn modelId="{6BEC140C-86EE-4088-961B-70B4576EB40E}" type="presParOf" srcId="{0EC904C6-559D-47EB-A746-DB2584EF1A6B}" destId="{FAB29780-D42C-4834-9BA7-C92F579392D4}" srcOrd="0" destOrd="0" presId="urn:microsoft.com/office/officeart/2009/3/layout/HorizontalOrganizationChart"/>
    <dgm:cxn modelId="{4FC6DFE2-5A93-429E-8384-E4CDDBF05514}" type="presParOf" srcId="{FAB29780-D42C-4834-9BA7-C92F579392D4}" destId="{D8D34291-0B00-4692-A6F9-807738F59EBC}" srcOrd="0" destOrd="0" presId="urn:microsoft.com/office/officeart/2009/3/layout/HorizontalOrganizationChart"/>
    <dgm:cxn modelId="{9C74B66B-4A6A-42FF-A2B8-1346679DB41F}" type="presParOf" srcId="{FAB29780-D42C-4834-9BA7-C92F579392D4}" destId="{D6A28ADA-438A-4E32-8D06-B714C699BA5B}" srcOrd="1" destOrd="0" presId="urn:microsoft.com/office/officeart/2009/3/layout/HorizontalOrganizationChart"/>
    <dgm:cxn modelId="{A223E720-E8CD-4E87-82CF-94CCC0A4626B}" type="presParOf" srcId="{0EC904C6-559D-47EB-A746-DB2584EF1A6B}" destId="{D0BD834C-8408-4B90-AEAA-832C86A3A26F}" srcOrd="1" destOrd="0" presId="urn:microsoft.com/office/officeart/2009/3/layout/HorizontalOrganizationChart"/>
    <dgm:cxn modelId="{162A8D2F-F729-46F6-9E48-FEFEBA3620B4}" type="presParOf" srcId="{0EC904C6-559D-47EB-A746-DB2584EF1A6B}" destId="{DB4220E8-21D7-493B-A9E3-315CDE68D6EF}" srcOrd="2" destOrd="0" presId="urn:microsoft.com/office/officeart/2009/3/layout/HorizontalOrganizationChart"/>
    <dgm:cxn modelId="{9A9C8B6D-9BBA-4B78-9E42-91B33CA65ECC}" type="presParOf" srcId="{4EC25A2A-742F-4946-8F50-84BD2BF4BDD0}" destId="{C9850537-0459-4642-8DC7-1E41F16B7FAB}" srcOrd="2" destOrd="0" presId="urn:microsoft.com/office/officeart/2009/3/layout/HorizontalOrganizationChart"/>
    <dgm:cxn modelId="{26EB27B5-6D97-4547-9C3C-0E24067B7E01}" type="presParOf" srcId="{4EC25A2A-742F-4946-8F50-84BD2BF4BDD0}" destId="{DB07A173-185B-4E24-92B3-113199B48669}" srcOrd="3" destOrd="0" presId="urn:microsoft.com/office/officeart/2009/3/layout/HorizontalOrganizationChart"/>
    <dgm:cxn modelId="{2BD28B7C-6C51-4FCD-A71E-9767C5DD298F}" type="presParOf" srcId="{DB07A173-185B-4E24-92B3-113199B48669}" destId="{9D0F30D5-37D9-4308-AD7C-D0A87A094CBE}" srcOrd="0" destOrd="0" presId="urn:microsoft.com/office/officeart/2009/3/layout/HorizontalOrganizationChart"/>
    <dgm:cxn modelId="{16BEFEAD-667B-4B35-BFCB-E6A82C958927}" type="presParOf" srcId="{9D0F30D5-37D9-4308-AD7C-D0A87A094CBE}" destId="{366EDFE3-35AA-424B-A967-584FBBF7F2E0}" srcOrd="0" destOrd="0" presId="urn:microsoft.com/office/officeart/2009/3/layout/HorizontalOrganizationChart"/>
    <dgm:cxn modelId="{B62DF2D3-19FE-47E5-8CEA-EB1D59FAD02A}" type="presParOf" srcId="{9D0F30D5-37D9-4308-AD7C-D0A87A094CBE}" destId="{BAE0BC3B-FC67-489C-BC9E-1A35EA7C13BA}" srcOrd="1" destOrd="0" presId="urn:microsoft.com/office/officeart/2009/3/layout/HorizontalOrganizationChart"/>
    <dgm:cxn modelId="{C8318EF4-C9F5-4996-920B-FA45F952E245}" type="presParOf" srcId="{DB07A173-185B-4E24-92B3-113199B48669}" destId="{E2A25685-582D-4AE3-8B34-7FEC9533064D}" srcOrd="1" destOrd="0" presId="urn:microsoft.com/office/officeart/2009/3/layout/HorizontalOrganizationChart"/>
    <dgm:cxn modelId="{49C8508F-A925-44EA-9104-B4BF2EC4F28C}" type="presParOf" srcId="{DB07A173-185B-4E24-92B3-113199B48669}" destId="{6A9F3F02-57A3-4B15-8E5B-105ECB7E1C8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50537-0459-4642-8DC7-1E41F16B7FAB}">
      <dsp:nvSpPr>
        <dsp:cNvPr id="0" name=""/>
        <dsp:cNvSpPr/>
      </dsp:nvSpPr>
      <dsp:spPr>
        <a:xfrm>
          <a:off x="3426180" y="3182112"/>
          <a:ext cx="1343224" cy="119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43224" y="0"/>
              </a:lnTo>
              <a:lnTo>
                <a:pt x="1343224" y="119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60537-C46C-4CB5-A451-C40DE8FFCC7E}">
      <dsp:nvSpPr>
        <dsp:cNvPr id="0" name=""/>
        <dsp:cNvSpPr/>
      </dsp:nvSpPr>
      <dsp:spPr>
        <a:xfrm>
          <a:off x="3426180" y="3062181"/>
          <a:ext cx="1343224" cy="119930"/>
        </a:xfrm>
        <a:custGeom>
          <a:avLst/>
          <a:gdLst/>
          <a:ahLst/>
          <a:cxnLst/>
          <a:rect l="0" t="0" r="0" b="0"/>
          <a:pathLst>
            <a:path>
              <a:moveTo>
                <a:pt x="0" y="119930"/>
              </a:moveTo>
              <a:lnTo>
                <a:pt x="1343224" y="119930"/>
              </a:lnTo>
              <a:lnTo>
                <a:pt x="1343224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8D1A1-5C01-4101-A627-ECAF0EC3849F}">
      <dsp:nvSpPr>
        <dsp:cNvPr id="0" name=""/>
        <dsp:cNvSpPr/>
      </dsp:nvSpPr>
      <dsp:spPr>
        <a:xfrm>
          <a:off x="3426180" y="3182112"/>
          <a:ext cx="2686449" cy="2887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4559" y="0"/>
              </a:lnTo>
              <a:lnTo>
                <a:pt x="2494559" y="2887932"/>
              </a:lnTo>
              <a:lnTo>
                <a:pt x="2686449" y="2887932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7B5E8D-2A98-45D9-9316-90912DE5EF42}">
      <dsp:nvSpPr>
        <dsp:cNvPr id="0" name=""/>
        <dsp:cNvSpPr/>
      </dsp:nvSpPr>
      <dsp:spPr>
        <a:xfrm>
          <a:off x="8031521" y="5199201"/>
          <a:ext cx="3837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3778" y="4572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A7023-3579-4812-88EC-48F62B1979EE}">
      <dsp:nvSpPr>
        <dsp:cNvPr id="0" name=""/>
        <dsp:cNvSpPr/>
      </dsp:nvSpPr>
      <dsp:spPr>
        <a:xfrm>
          <a:off x="3426180" y="3182112"/>
          <a:ext cx="2686449" cy="2062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4559" y="0"/>
              </a:lnTo>
              <a:lnTo>
                <a:pt x="2494559" y="2062809"/>
              </a:lnTo>
              <a:lnTo>
                <a:pt x="2686449" y="2062809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8A767-3EDB-4916-88D0-3E81D09A72D7}">
      <dsp:nvSpPr>
        <dsp:cNvPr id="0" name=""/>
        <dsp:cNvSpPr/>
      </dsp:nvSpPr>
      <dsp:spPr>
        <a:xfrm>
          <a:off x="3426180" y="3182112"/>
          <a:ext cx="2686449" cy="1237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4559" y="0"/>
              </a:lnTo>
              <a:lnTo>
                <a:pt x="2494559" y="1237685"/>
              </a:lnTo>
              <a:lnTo>
                <a:pt x="2686449" y="1237685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09B2F3-98FC-45FA-91BF-01B907A0FC11}">
      <dsp:nvSpPr>
        <dsp:cNvPr id="0" name=""/>
        <dsp:cNvSpPr/>
      </dsp:nvSpPr>
      <dsp:spPr>
        <a:xfrm>
          <a:off x="3426180" y="3182112"/>
          <a:ext cx="2686449" cy="412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94559" y="0"/>
              </a:lnTo>
              <a:lnTo>
                <a:pt x="2494559" y="412561"/>
              </a:lnTo>
              <a:lnTo>
                <a:pt x="2686449" y="41256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7BE15-B1F0-49B0-8F02-5AB2BC0B6208}">
      <dsp:nvSpPr>
        <dsp:cNvPr id="0" name=""/>
        <dsp:cNvSpPr/>
      </dsp:nvSpPr>
      <dsp:spPr>
        <a:xfrm>
          <a:off x="3426180" y="2769550"/>
          <a:ext cx="2686449" cy="412561"/>
        </a:xfrm>
        <a:custGeom>
          <a:avLst/>
          <a:gdLst/>
          <a:ahLst/>
          <a:cxnLst/>
          <a:rect l="0" t="0" r="0" b="0"/>
          <a:pathLst>
            <a:path>
              <a:moveTo>
                <a:pt x="0" y="412561"/>
              </a:moveTo>
              <a:lnTo>
                <a:pt x="2494559" y="412561"/>
              </a:lnTo>
              <a:lnTo>
                <a:pt x="2494559" y="0"/>
              </a:lnTo>
              <a:lnTo>
                <a:pt x="2686449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C1AB0-E32B-4992-8F6C-4B5C8B92EE3C}">
      <dsp:nvSpPr>
        <dsp:cNvPr id="0" name=""/>
        <dsp:cNvSpPr/>
      </dsp:nvSpPr>
      <dsp:spPr>
        <a:xfrm>
          <a:off x="3426180" y="1944426"/>
          <a:ext cx="2686449" cy="1237685"/>
        </a:xfrm>
        <a:custGeom>
          <a:avLst/>
          <a:gdLst/>
          <a:ahLst/>
          <a:cxnLst/>
          <a:rect l="0" t="0" r="0" b="0"/>
          <a:pathLst>
            <a:path>
              <a:moveTo>
                <a:pt x="0" y="1237685"/>
              </a:moveTo>
              <a:lnTo>
                <a:pt x="2494559" y="1237685"/>
              </a:lnTo>
              <a:lnTo>
                <a:pt x="2494559" y="0"/>
              </a:lnTo>
              <a:lnTo>
                <a:pt x="2686449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0688E3-6986-43C9-B37D-6D446B9B1374}">
      <dsp:nvSpPr>
        <dsp:cNvPr id="0" name=""/>
        <dsp:cNvSpPr/>
      </dsp:nvSpPr>
      <dsp:spPr>
        <a:xfrm>
          <a:off x="3426180" y="1119302"/>
          <a:ext cx="2686449" cy="2062809"/>
        </a:xfrm>
        <a:custGeom>
          <a:avLst/>
          <a:gdLst/>
          <a:ahLst/>
          <a:cxnLst/>
          <a:rect l="0" t="0" r="0" b="0"/>
          <a:pathLst>
            <a:path>
              <a:moveTo>
                <a:pt x="0" y="2062809"/>
              </a:moveTo>
              <a:lnTo>
                <a:pt x="2494559" y="2062809"/>
              </a:lnTo>
              <a:lnTo>
                <a:pt x="2494559" y="0"/>
              </a:lnTo>
              <a:lnTo>
                <a:pt x="2686449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184FFB-29F1-46A5-BDD6-030F04241170}">
      <dsp:nvSpPr>
        <dsp:cNvPr id="0" name=""/>
        <dsp:cNvSpPr/>
      </dsp:nvSpPr>
      <dsp:spPr>
        <a:xfrm>
          <a:off x="3426180" y="294179"/>
          <a:ext cx="2686449" cy="2887932"/>
        </a:xfrm>
        <a:custGeom>
          <a:avLst/>
          <a:gdLst/>
          <a:ahLst/>
          <a:cxnLst/>
          <a:rect l="0" t="0" r="0" b="0"/>
          <a:pathLst>
            <a:path>
              <a:moveTo>
                <a:pt x="0" y="2887932"/>
              </a:moveTo>
              <a:lnTo>
                <a:pt x="2494559" y="2887932"/>
              </a:lnTo>
              <a:lnTo>
                <a:pt x="2494559" y="0"/>
              </a:lnTo>
              <a:lnTo>
                <a:pt x="2686449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BE60C-D55C-40E5-B042-6021652C68A4}">
      <dsp:nvSpPr>
        <dsp:cNvPr id="0" name=""/>
        <dsp:cNvSpPr/>
      </dsp:nvSpPr>
      <dsp:spPr>
        <a:xfrm>
          <a:off x="1507287" y="2889480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b="1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Audit Committee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Jennifer Fain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b="1" kern="1200" dirty="0"/>
        </a:p>
      </dsp:txBody>
      <dsp:txXfrm>
        <a:off x="1507287" y="2889480"/>
        <a:ext cx="1918892" cy="585262"/>
      </dsp:txXfrm>
    </dsp:sp>
    <dsp:sp modelId="{4E4330E1-34FB-43C2-B500-A38E7A0D34FE}">
      <dsp:nvSpPr>
        <dsp:cNvPr id="0" name=""/>
        <dsp:cNvSpPr/>
      </dsp:nvSpPr>
      <dsp:spPr>
        <a:xfrm>
          <a:off x="6112629" y="1548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Cross-Cutting Issues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Eric Rivera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Katherine Trimble</a:t>
          </a:r>
        </a:p>
      </dsp:txBody>
      <dsp:txXfrm>
        <a:off x="6112629" y="1548"/>
        <a:ext cx="1918892" cy="585262"/>
      </dsp:txXfrm>
    </dsp:sp>
    <dsp:sp modelId="{63B8F2C3-FB05-4425-AC9E-D0039EDB227E}">
      <dsp:nvSpPr>
        <dsp:cNvPr id="0" name=""/>
        <dsp:cNvSpPr/>
      </dsp:nvSpPr>
      <dsp:spPr>
        <a:xfrm>
          <a:off x="6112629" y="826671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Financial Statements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Kelly McFadden</a:t>
          </a:r>
        </a:p>
      </dsp:txBody>
      <dsp:txXfrm>
        <a:off x="6112629" y="826671"/>
        <a:ext cx="1918892" cy="585262"/>
      </dsp:txXfrm>
    </dsp:sp>
    <dsp:sp modelId="{D46CC210-AC5E-4DF3-8A77-AE278B51D00B}">
      <dsp:nvSpPr>
        <dsp:cNvPr id="0" name=""/>
        <dsp:cNvSpPr/>
      </dsp:nvSpPr>
      <dsp:spPr>
        <a:xfrm>
          <a:off x="6112629" y="1651795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Information Technology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Khalid Hassan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Phil Faller</a:t>
          </a:r>
        </a:p>
      </dsp:txBody>
      <dsp:txXfrm>
        <a:off x="6112629" y="1651795"/>
        <a:ext cx="1918892" cy="585262"/>
      </dsp:txXfrm>
    </dsp:sp>
    <dsp:sp modelId="{2CC88EF1-42DF-4D91-971E-30B69FB05EA5}">
      <dsp:nvSpPr>
        <dsp:cNvPr id="0" name=""/>
        <dsp:cNvSpPr/>
      </dsp:nvSpPr>
      <dsp:spPr>
        <a:xfrm>
          <a:off x="6112629" y="2476919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Procurement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Eric Atkinson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</a:t>
          </a:r>
          <a:r>
            <a:rPr lang="en-US" sz="1000" b="1" kern="1200" dirty="0" err="1"/>
            <a:t>Shenika</a:t>
          </a:r>
          <a:r>
            <a:rPr lang="en-US" sz="1000" b="1" kern="1200" dirty="0"/>
            <a:t> Cox</a:t>
          </a:r>
        </a:p>
      </dsp:txBody>
      <dsp:txXfrm>
        <a:off x="6112629" y="2476919"/>
        <a:ext cx="1918892" cy="585262"/>
      </dsp:txXfrm>
    </dsp:sp>
    <dsp:sp modelId="{5DBE88E9-7D77-4DBD-8D9B-C0C9C709877F}">
      <dsp:nvSpPr>
        <dsp:cNvPr id="0" name=""/>
        <dsp:cNvSpPr/>
      </dsp:nvSpPr>
      <dsp:spPr>
        <a:xfrm>
          <a:off x="6112629" y="3302042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Audit Resource and Mentoring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Chair: Theresa Hull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Vice Chair: Jason Yovich </a:t>
          </a:r>
        </a:p>
      </dsp:txBody>
      <dsp:txXfrm>
        <a:off x="6112629" y="3302042"/>
        <a:ext cx="1918892" cy="585262"/>
      </dsp:txXfrm>
    </dsp:sp>
    <dsp:sp modelId="{7EC92442-42CB-47E5-AE5C-C99B25CDA303}">
      <dsp:nvSpPr>
        <dsp:cNvPr id="0" name=""/>
        <dsp:cNvSpPr/>
      </dsp:nvSpPr>
      <dsp:spPr>
        <a:xfrm>
          <a:off x="6112629" y="4127166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Improper Payments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Judith Oliveira</a:t>
          </a:r>
        </a:p>
      </dsp:txBody>
      <dsp:txXfrm>
        <a:off x="6112629" y="4127166"/>
        <a:ext cx="1918892" cy="585262"/>
      </dsp:txXfrm>
    </dsp:sp>
    <dsp:sp modelId="{A9430C55-4ECA-440F-B2A1-046D0852CA06}">
      <dsp:nvSpPr>
        <dsp:cNvPr id="0" name=""/>
        <dsp:cNvSpPr/>
      </dsp:nvSpPr>
      <dsp:spPr>
        <a:xfrm>
          <a:off x="6112629" y="4952290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Training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Brittany Banks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Virginia King</a:t>
          </a:r>
        </a:p>
      </dsp:txBody>
      <dsp:txXfrm>
        <a:off x="6112629" y="4952290"/>
        <a:ext cx="1918892" cy="585262"/>
      </dsp:txXfrm>
    </dsp:sp>
    <dsp:sp modelId="{3826691F-5474-4B41-AE3D-4C25F1AEE982}">
      <dsp:nvSpPr>
        <dsp:cNvPr id="0" name=""/>
        <dsp:cNvSpPr/>
      </dsp:nvSpPr>
      <dsp:spPr>
        <a:xfrm>
          <a:off x="8415299" y="4952290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Annual Conference Working Group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Chair: Kathleen </a:t>
          </a:r>
          <a:r>
            <a:rPr lang="en-US" sz="1000" b="1" kern="1200" dirty="0" err="1"/>
            <a:t>Sedney</a:t>
          </a:r>
          <a:endParaRPr lang="en-US" sz="1000" b="1" kern="1200" dirty="0"/>
        </a:p>
      </dsp:txBody>
      <dsp:txXfrm>
        <a:off x="8415299" y="4952290"/>
        <a:ext cx="1918892" cy="585262"/>
      </dsp:txXfrm>
    </dsp:sp>
    <dsp:sp modelId="{87428E4B-B84B-4EB5-9A9A-635E10B605A5}">
      <dsp:nvSpPr>
        <dsp:cNvPr id="0" name=""/>
        <dsp:cNvSpPr/>
      </dsp:nvSpPr>
      <dsp:spPr>
        <a:xfrm>
          <a:off x="6112629" y="5777413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50" b="1" kern="1200" dirty="0"/>
            <a:t>Quality Management</a:t>
          </a:r>
        </a:p>
        <a:p>
          <a:pPr marL="0" lvl="0" indent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50" b="1" kern="1200" dirty="0"/>
            <a:t>Chair: Devin </a:t>
          </a:r>
          <a:r>
            <a:rPr lang="en-US" sz="950" b="1" kern="1200" dirty="0" err="1"/>
            <a:t>Polster</a:t>
          </a:r>
          <a:endParaRPr lang="en-US" sz="950" b="1" kern="1200" dirty="0"/>
        </a:p>
        <a:p>
          <a:pPr marL="0" lvl="0" indent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50" b="1" kern="1200" dirty="0"/>
            <a:t>Vice Chair: Jerri Dorsey-Hall</a:t>
          </a:r>
        </a:p>
      </dsp:txBody>
      <dsp:txXfrm>
        <a:off x="6112629" y="5777413"/>
        <a:ext cx="1918892" cy="585262"/>
      </dsp:txXfrm>
    </dsp:sp>
    <dsp:sp modelId="{D8D34291-0B00-4692-A6F9-807738F59EBC}">
      <dsp:nvSpPr>
        <dsp:cNvPr id="0" name=""/>
        <dsp:cNvSpPr/>
      </dsp:nvSpPr>
      <dsp:spPr>
        <a:xfrm>
          <a:off x="3809958" y="2476919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FAEC Co-Chair: Katherine Trimble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Co-Chair: Kilah White</a:t>
          </a:r>
        </a:p>
      </dsp:txBody>
      <dsp:txXfrm>
        <a:off x="3809958" y="2476919"/>
        <a:ext cx="1918892" cy="585262"/>
      </dsp:txXfrm>
    </dsp:sp>
    <dsp:sp modelId="{366EDFE3-35AA-424B-A967-584FBBF7F2E0}">
      <dsp:nvSpPr>
        <dsp:cNvPr id="0" name=""/>
        <dsp:cNvSpPr/>
      </dsp:nvSpPr>
      <dsp:spPr>
        <a:xfrm>
          <a:off x="3809958" y="3302042"/>
          <a:ext cx="1918892" cy="5852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Peer Review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Chair: Jon Hatfield</a:t>
          </a:r>
        </a:p>
      </dsp:txBody>
      <dsp:txXfrm>
        <a:off x="3809958" y="3302042"/>
        <a:ext cx="1918892" cy="585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7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4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8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5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4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5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6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3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6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9B0FB-4163-41C0-AEB4-1957390CB9D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22F45-C9D3-45D0-9C74-13F862BB71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606924510,&quot;Placement&quot;:&quot;Header&quot;,&quot;Top&quot;:0.0,&quot;Left&quot;:391.636,&quot;SlideWidth&quot;:960,&quot;SlideHeight&quot;:540}"/>
          <p:cNvSpPr txBox="1"/>
          <p:nvPr userDrawn="1"/>
        </p:nvSpPr>
        <p:spPr>
          <a:xfrm>
            <a:off x="4973777" y="0"/>
            <a:ext cx="2244446" cy="30205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latin typeface="Source Sans Pro SemiBold" panose="020B0603030403020204" pitchFamily="34" charset="0"/>
              </a:rPr>
              <a:t>NONPUBLIC//FDIC BUSINESS</a:t>
            </a:r>
          </a:p>
        </p:txBody>
      </p:sp>
    </p:spTree>
    <p:extLst>
      <p:ext uri="{BB962C8B-B14F-4D97-AF65-F5344CB8AC3E}">
        <p14:creationId xmlns:p14="http://schemas.microsoft.com/office/powerpoint/2010/main" val="162304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80D7F-8A77-69DA-B0BC-08E9C3177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54115AB-0573-42DE-1A4A-E53AF2FE3D4D}"/>
              </a:ext>
            </a:extLst>
          </p:cNvPr>
          <p:cNvSpPr/>
          <p:nvPr/>
        </p:nvSpPr>
        <p:spPr>
          <a:xfrm>
            <a:off x="0" y="27432"/>
            <a:ext cx="51755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Federal Audit Executive Council (FAEC) </a:t>
            </a:r>
          </a:p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Organizational Flow Chart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19533BB-BB88-05BB-FF4B-CE7E247C42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4088211"/>
              </p:ext>
            </p:extLst>
          </p:nvPr>
        </p:nvGraphicFramePr>
        <p:xfrm>
          <a:off x="237744" y="329184"/>
          <a:ext cx="11841480" cy="6364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7A1F2837-D7CC-363D-6EBB-03FD9F29974F}"/>
              </a:ext>
            </a:extLst>
          </p:cNvPr>
          <p:cNvCxnSpPr/>
          <p:nvPr/>
        </p:nvCxnSpPr>
        <p:spPr>
          <a:xfrm>
            <a:off x="8911771" y="2924629"/>
            <a:ext cx="914400" cy="914400"/>
          </a:xfrm>
          <a:prstGeom prst="bentConnector3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1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55bad03-82c3-43a1-ba9b-ff33efdcb49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7B182382B2464F98179EEC30497D8E" ma:contentTypeVersion="14" ma:contentTypeDescription="Create a new document." ma:contentTypeScope="" ma:versionID="640c0399e9861b6a7138e9b876f8fa16">
  <xsd:schema xmlns:xsd="http://www.w3.org/2001/XMLSchema" xmlns:xs="http://www.w3.org/2001/XMLSchema" xmlns:p="http://schemas.microsoft.com/office/2006/metadata/properties" xmlns:ns3="b55bad03-82c3-43a1-ba9b-ff33efdcb498" xmlns:ns4="eaba4fae-0175-410f-b9fb-ec89fbdcbd22" targetNamespace="http://schemas.microsoft.com/office/2006/metadata/properties" ma:root="true" ma:fieldsID="1b39c2d4d4e65ed2876e9d98379d97e4" ns3:_="" ns4:_="">
    <xsd:import namespace="b55bad03-82c3-43a1-ba9b-ff33efdcb498"/>
    <xsd:import namespace="eaba4fae-0175-410f-b9fb-ec89fbdcbd2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bad03-82c3-43a1-ba9b-ff33efdcb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ba4fae-0175-410f-b9fb-ec89fbdcbd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88258E-3F45-4900-B67A-0EC8BD95257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eaba4fae-0175-410f-b9fb-ec89fbdcbd22"/>
    <ds:schemaRef ds:uri="b55bad03-82c3-43a1-ba9b-ff33efdcb49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761B323-EB1B-4698-B49D-57C1F8310B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18CA9A-4595-4AF9-806C-88CD8845B6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5bad03-82c3-43a1-ba9b-ff33efdcb498"/>
    <ds:schemaRef ds:uri="eaba4fae-0175-410f-b9fb-ec89fbdcbd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556aa7d-4bcb-4899-938b-39fa3fb0e81c}" enabled="0" method="" siteId="{3556aa7d-4bcb-4899-938b-39fa3fb0e81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226</Words>
  <Application>Microsoft Office PowerPoint</Application>
  <PresentationFormat>Widescreen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FDIC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Gallo, Chandra L.</dc:creator>
  <cp:lastModifiedBy>Bowen, Tequila (IG/AIE/AIG)</cp:lastModifiedBy>
  <cp:revision>23</cp:revision>
  <dcterms:created xsi:type="dcterms:W3CDTF">2024-05-31T13:56:49Z</dcterms:created>
  <dcterms:modified xsi:type="dcterms:W3CDTF">2025-04-15T14:32:08Z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0x0101009B7B182382B2464F98179EEC30497D8E</vt:lpwstr>
  </property>
  <property fmtid="{D5CDD505-2E9C-101B-9397-08002B2CF9AE}" pid="3" name="MSIP_Label_b16a878d-b7ef-490a-8a95-ec0544345f8a_Enabled">
    <vt:lpwstr>true</vt:lpwstr>
  </property>
  <property fmtid="{D5CDD505-2E9C-101B-9397-08002B2CF9AE}" pid="4" name="MSIP_Label_b16a878d-b7ef-490a-8a95-ec0544345f8a_SetDate">
    <vt:lpwstr>2024-07-18T12:19:54Z</vt:lpwstr>
  </property>
  <property fmtid="{D5CDD505-2E9C-101B-9397-08002B2CF9AE}" pid="5" name="MSIP_Label_b16a878d-b7ef-490a-8a95-ec0544345f8a_Method">
    <vt:lpwstr>Privileged</vt:lpwstr>
  </property>
  <property fmtid="{D5CDD505-2E9C-101B-9397-08002B2CF9AE}" pid="6" name="MSIP_Label_b16a878d-b7ef-490a-8a95-ec0544345f8a_Name">
    <vt:lpwstr>b16a878d-b7ef-490a-8a95-ec0544345f8a</vt:lpwstr>
  </property>
  <property fmtid="{D5CDD505-2E9C-101B-9397-08002B2CF9AE}" pid="7" name="MSIP_Label_b16a878d-b7ef-490a-8a95-ec0544345f8a_SiteId">
    <vt:lpwstr>46cb051c-0cd2-4ef7-8e87-17d8d887885e</vt:lpwstr>
  </property>
  <property fmtid="{D5CDD505-2E9C-101B-9397-08002B2CF9AE}" pid="8" name="MSIP_Label_b16a878d-b7ef-490a-8a95-ec0544345f8a_ActionId">
    <vt:lpwstr>a71ca9e3-5ba8-42f0-ac8b-f6918dd2754c</vt:lpwstr>
  </property>
  <property fmtid="{D5CDD505-2E9C-101B-9397-08002B2CF9AE}" pid="9" name="MSIP_Label_b16a878d-b7ef-490a-8a95-ec0544345f8a_ContentBits">
    <vt:lpwstr>1</vt:lpwstr>
  </property>
</Properties>
</file>