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modernComment_129_DF802AA5.xml" ContentType="application/vnd.ms-powerpoint.comments+xml"/>
  <Override PartName="/ppt/comments/modernComment_12A_AC74AD93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4010" r:id="rId4"/>
  </p:sldMasterIdLst>
  <p:notesMasterIdLst>
    <p:notesMasterId r:id="rId21"/>
  </p:notesMasterIdLst>
  <p:handoutMasterIdLst>
    <p:handoutMasterId r:id="rId22"/>
  </p:handoutMasterIdLst>
  <p:sldIdLst>
    <p:sldId id="283" r:id="rId5"/>
    <p:sldId id="284" r:id="rId6"/>
    <p:sldId id="285" r:id="rId7"/>
    <p:sldId id="286" r:id="rId8"/>
    <p:sldId id="287" r:id="rId9"/>
    <p:sldId id="288" r:id="rId10"/>
    <p:sldId id="290" r:id="rId11"/>
    <p:sldId id="291" r:id="rId12"/>
    <p:sldId id="292" r:id="rId13"/>
    <p:sldId id="289" r:id="rId14"/>
    <p:sldId id="293" r:id="rId15"/>
    <p:sldId id="294" r:id="rId16"/>
    <p:sldId id="295" r:id="rId17"/>
    <p:sldId id="296" r:id="rId18"/>
    <p:sldId id="297" r:id="rId19"/>
    <p:sldId id="298" r:id="rId20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3F9D9B9-DBE1-E1C7-9034-B2E3799ABA89}" name="Katie Meehan" initials="KM" userId="S::katie.meehan@kearneyco.com::209d0413-f061-4859-920f-62570643626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ie Meehan" initials="KM" lastIdx="10" clrIdx="0"/>
  <p:cmAuthor id="2" name="Kody Klugh" initials="KK" lastIdx="8" clrIdx="1"/>
  <p:cmAuthor id="3" name="Andrew Chang" initials="AC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F497D"/>
    <a:srgbClr val="FFFF00"/>
    <a:srgbClr val="032A65"/>
    <a:srgbClr val="003D79"/>
    <a:srgbClr val="000000"/>
    <a:srgbClr val="FF00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9B051D-5AB3-424A-86F9-7CBF2351A915}" v="1" dt="2022-05-11T19:34:37.433"/>
    <p1510:client id="{C54D4BCE-AC46-4370-96AC-79E0C7B29A46}" v="443" dt="2022-05-11T22:51:47.3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1200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Relationship Id="rId3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Meehan" userId="209d0413-f061-4859-920f-62570643626f" providerId="ADAL" clId="{C54D4BCE-AC46-4370-96AC-79E0C7B29A46}"/>
    <pc:docChg chg="undo custSel addSld modSld">
      <pc:chgData name="Katie Meehan" userId="209d0413-f061-4859-920f-62570643626f" providerId="ADAL" clId="{C54D4BCE-AC46-4370-96AC-79E0C7B29A46}" dt="2022-05-11T22:51:47.398" v="438"/>
      <pc:docMkLst>
        <pc:docMk/>
      </pc:docMkLst>
      <pc:sldChg chg="modSp mod addCm">
        <pc:chgData name="Katie Meehan" userId="209d0413-f061-4859-920f-62570643626f" providerId="ADAL" clId="{C54D4BCE-AC46-4370-96AC-79E0C7B29A46}" dt="2022-05-11T22:45:24.191" v="96" actId="20577"/>
        <pc:sldMkLst>
          <pc:docMk/>
          <pc:sldMk cId="2857084153" sldId="284"/>
        </pc:sldMkLst>
        <pc:spChg chg="mod">
          <ac:chgData name="Katie Meehan" userId="209d0413-f061-4859-920f-62570643626f" providerId="ADAL" clId="{C54D4BCE-AC46-4370-96AC-79E0C7B29A46}" dt="2022-05-11T22:45:24.191" v="96" actId="20577"/>
          <ac:spMkLst>
            <pc:docMk/>
            <pc:sldMk cId="2857084153" sldId="284"/>
            <ac:spMk id="10" creationId="{55E90B34-3C23-4E42-96C7-FFFAFDA9E137}"/>
          </ac:spMkLst>
        </pc:spChg>
      </pc:sldChg>
      <pc:sldChg chg="modSp mod">
        <pc:chgData name="Katie Meehan" userId="209d0413-f061-4859-920f-62570643626f" providerId="ADAL" clId="{C54D4BCE-AC46-4370-96AC-79E0C7B29A46}" dt="2022-05-11T22:46:18.646" v="164" actId="15"/>
        <pc:sldMkLst>
          <pc:docMk/>
          <pc:sldMk cId="494539695" sldId="285"/>
        </pc:sldMkLst>
        <pc:spChg chg="mod">
          <ac:chgData name="Katie Meehan" userId="209d0413-f061-4859-920f-62570643626f" providerId="ADAL" clId="{C54D4BCE-AC46-4370-96AC-79E0C7B29A46}" dt="2022-05-11T22:46:18.646" v="164" actId="15"/>
          <ac:spMkLst>
            <pc:docMk/>
            <pc:sldMk cId="494539695" sldId="285"/>
            <ac:spMk id="2" creationId="{17EBAE55-C3BA-60B6-276F-DB624F86C04B}"/>
          </ac:spMkLst>
        </pc:spChg>
        <pc:spChg chg="mod">
          <ac:chgData name="Katie Meehan" userId="209d0413-f061-4859-920f-62570643626f" providerId="ADAL" clId="{C54D4BCE-AC46-4370-96AC-79E0C7B29A46}" dt="2022-05-11T22:45:30.070" v="97" actId="20577"/>
          <ac:spMkLst>
            <pc:docMk/>
            <pc:sldMk cId="494539695" sldId="285"/>
            <ac:spMk id="4" creationId="{B56E4823-53D8-25C4-3A01-07BA57695C76}"/>
          </ac:spMkLst>
        </pc:spChg>
      </pc:sldChg>
      <pc:sldChg chg="modSp mod chgLayout">
        <pc:chgData name="Katie Meehan" userId="209d0413-f061-4859-920f-62570643626f" providerId="ADAL" clId="{C54D4BCE-AC46-4370-96AC-79E0C7B29A46}" dt="2022-05-11T22:47:28.536" v="227" actId="20577"/>
        <pc:sldMkLst>
          <pc:docMk/>
          <pc:sldMk cId="559797165" sldId="286"/>
        </pc:sldMkLst>
        <pc:spChg chg="mod ord">
          <ac:chgData name="Katie Meehan" userId="209d0413-f061-4859-920f-62570643626f" providerId="ADAL" clId="{C54D4BCE-AC46-4370-96AC-79E0C7B29A46}" dt="2022-05-11T22:47:28.536" v="227" actId="20577"/>
          <ac:spMkLst>
            <pc:docMk/>
            <pc:sldMk cId="559797165" sldId="286"/>
            <ac:spMk id="2" creationId="{DCC07965-9AAE-717B-2AB9-86CC02E69A37}"/>
          </ac:spMkLst>
        </pc:spChg>
        <pc:spChg chg="mod ord">
          <ac:chgData name="Katie Meehan" userId="209d0413-f061-4859-920f-62570643626f" providerId="ADAL" clId="{C54D4BCE-AC46-4370-96AC-79E0C7B29A46}" dt="2022-05-11T22:46:26.003" v="165" actId="700"/>
          <ac:spMkLst>
            <pc:docMk/>
            <pc:sldMk cId="559797165" sldId="286"/>
            <ac:spMk id="3" creationId="{47120854-EA9D-821D-DF46-BB9165B79813}"/>
          </ac:spMkLst>
        </pc:spChg>
        <pc:spChg chg="mod ord">
          <ac:chgData name="Katie Meehan" userId="209d0413-f061-4859-920f-62570643626f" providerId="ADAL" clId="{C54D4BCE-AC46-4370-96AC-79E0C7B29A46}" dt="2022-05-11T22:46:26.003" v="165" actId="700"/>
          <ac:spMkLst>
            <pc:docMk/>
            <pc:sldMk cId="559797165" sldId="286"/>
            <ac:spMk id="4" creationId="{5CEAA2BD-1FE6-F1C5-06A9-7174B986D0E5}"/>
          </ac:spMkLst>
        </pc:spChg>
      </pc:sldChg>
      <pc:sldChg chg="modSp mod">
        <pc:chgData name="Katie Meehan" userId="209d0413-f061-4859-920f-62570643626f" providerId="ADAL" clId="{C54D4BCE-AC46-4370-96AC-79E0C7B29A46}" dt="2022-05-11T22:47:41.942" v="243" actId="20577"/>
        <pc:sldMkLst>
          <pc:docMk/>
          <pc:sldMk cId="2910943952" sldId="287"/>
        </pc:sldMkLst>
        <pc:spChg chg="mod">
          <ac:chgData name="Katie Meehan" userId="209d0413-f061-4859-920f-62570643626f" providerId="ADAL" clId="{C54D4BCE-AC46-4370-96AC-79E0C7B29A46}" dt="2022-05-11T22:47:41.942" v="243" actId="20577"/>
          <ac:spMkLst>
            <pc:docMk/>
            <pc:sldMk cId="2910943952" sldId="287"/>
            <ac:spMk id="2" creationId="{DCC07965-9AAE-717B-2AB9-86CC02E69A37}"/>
          </ac:spMkLst>
        </pc:spChg>
      </pc:sldChg>
      <pc:sldChg chg="modSp mod">
        <pc:chgData name="Katie Meehan" userId="209d0413-f061-4859-920f-62570643626f" providerId="ADAL" clId="{C54D4BCE-AC46-4370-96AC-79E0C7B29A46}" dt="2022-05-11T22:48:07.686" v="294" actId="20577"/>
        <pc:sldMkLst>
          <pc:docMk/>
          <pc:sldMk cId="2280682269" sldId="288"/>
        </pc:sldMkLst>
        <pc:spChg chg="mod">
          <ac:chgData name="Katie Meehan" userId="209d0413-f061-4859-920f-62570643626f" providerId="ADAL" clId="{C54D4BCE-AC46-4370-96AC-79E0C7B29A46}" dt="2022-05-11T22:48:07.686" v="294" actId="20577"/>
          <ac:spMkLst>
            <pc:docMk/>
            <pc:sldMk cId="2280682269" sldId="288"/>
            <ac:spMk id="2" creationId="{DCC07965-9AAE-717B-2AB9-86CC02E69A37}"/>
          </ac:spMkLst>
        </pc:spChg>
      </pc:sldChg>
      <pc:sldChg chg="modSp mod">
        <pc:chgData name="Katie Meehan" userId="209d0413-f061-4859-920f-62570643626f" providerId="ADAL" clId="{C54D4BCE-AC46-4370-96AC-79E0C7B29A46}" dt="2022-05-11T22:48:37.113" v="325" actId="20577"/>
        <pc:sldMkLst>
          <pc:docMk/>
          <pc:sldMk cId="449014577" sldId="290"/>
        </pc:sldMkLst>
        <pc:spChg chg="mod">
          <ac:chgData name="Katie Meehan" userId="209d0413-f061-4859-920f-62570643626f" providerId="ADAL" clId="{C54D4BCE-AC46-4370-96AC-79E0C7B29A46}" dt="2022-05-11T22:48:37.113" v="325" actId="20577"/>
          <ac:spMkLst>
            <pc:docMk/>
            <pc:sldMk cId="449014577" sldId="290"/>
            <ac:spMk id="2" creationId="{F003C7E2-7B77-1302-0699-03C018C8AFCE}"/>
          </ac:spMkLst>
        </pc:spChg>
      </pc:sldChg>
      <pc:sldChg chg="modSp mod">
        <pc:chgData name="Katie Meehan" userId="209d0413-f061-4859-920f-62570643626f" providerId="ADAL" clId="{C54D4BCE-AC46-4370-96AC-79E0C7B29A46}" dt="2022-05-11T22:49:06.695" v="338" actId="20577"/>
        <pc:sldMkLst>
          <pc:docMk/>
          <pc:sldMk cId="1818481738" sldId="292"/>
        </pc:sldMkLst>
        <pc:spChg chg="mod">
          <ac:chgData name="Katie Meehan" userId="209d0413-f061-4859-920f-62570643626f" providerId="ADAL" clId="{C54D4BCE-AC46-4370-96AC-79E0C7B29A46}" dt="2022-05-11T22:49:06.695" v="338" actId="20577"/>
          <ac:spMkLst>
            <pc:docMk/>
            <pc:sldMk cId="1818481738" sldId="292"/>
            <ac:spMk id="2" creationId="{F003C7E2-7B77-1302-0699-03C018C8AFCE}"/>
          </ac:spMkLst>
        </pc:spChg>
      </pc:sldChg>
      <pc:sldChg chg="modSp mod">
        <pc:chgData name="Katie Meehan" userId="209d0413-f061-4859-920f-62570643626f" providerId="ADAL" clId="{C54D4BCE-AC46-4370-96AC-79E0C7B29A46}" dt="2022-05-11T22:49:43.252" v="383" actId="20577"/>
        <pc:sldMkLst>
          <pc:docMk/>
          <pc:sldMk cId="3560012729" sldId="293"/>
        </pc:sldMkLst>
        <pc:spChg chg="mod">
          <ac:chgData name="Katie Meehan" userId="209d0413-f061-4859-920f-62570643626f" providerId="ADAL" clId="{C54D4BCE-AC46-4370-96AC-79E0C7B29A46}" dt="2022-05-11T22:49:43.252" v="383" actId="20577"/>
          <ac:spMkLst>
            <pc:docMk/>
            <pc:sldMk cId="3560012729" sldId="293"/>
            <ac:spMk id="2" creationId="{C66D96A3-B0AF-0EE1-3D14-A1C2B9B96FBE}"/>
          </ac:spMkLst>
        </pc:spChg>
      </pc:sldChg>
      <pc:sldChg chg="addCm">
        <pc:chgData name="Katie Meehan" userId="209d0413-f061-4859-920f-62570643626f" providerId="ADAL" clId="{C54D4BCE-AC46-4370-96AC-79E0C7B29A46}" dt="2022-05-11T22:50:00.838" v="384"/>
        <pc:sldMkLst>
          <pc:docMk/>
          <pc:sldMk cId="2689391591" sldId="294"/>
        </pc:sldMkLst>
      </pc:sldChg>
      <pc:sldChg chg="modSp mod chgLayout">
        <pc:chgData name="Katie Meehan" userId="209d0413-f061-4859-920f-62570643626f" providerId="ADAL" clId="{C54D4BCE-AC46-4370-96AC-79E0C7B29A46}" dt="2022-05-11T22:50:31.865" v="403" actId="255"/>
        <pc:sldMkLst>
          <pc:docMk/>
          <pc:sldMk cId="4149001742" sldId="295"/>
        </pc:sldMkLst>
        <pc:spChg chg="mod ord">
          <ac:chgData name="Katie Meehan" userId="209d0413-f061-4859-920f-62570643626f" providerId="ADAL" clId="{C54D4BCE-AC46-4370-96AC-79E0C7B29A46}" dt="2022-05-11T22:50:31.865" v="403" actId="255"/>
          <ac:spMkLst>
            <pc:docMk/>
            <pc:sldMk cId="4149001742" sldId="295"/>
            <ac:spMk id="2" creationId="{846013FE-CD76-6E79-0B98-F749E39A09F2}"/>
          </ac:spMkLst>
        </pc:spChg>
        <pc:spChg chg="mod ord">
          <ac:chgData name="Katie Meehan" userId="209d0413-f061-4859-920f-62570643626f" providerId="ADAL" clId="{C54D4BCE-AC46-4370-96AC-79E0C7B29A46}" dt="2022-05-11T22:50:27.185" v="402" actId="700"/>
          <ac:spMkLst>
            <pc:docMk/>
            <pc:sldMk cId="4149001742" sldId="295"/>
            <ac:spMk id="3" creationId="{508A6E04-8769-1E96-18DF-EBD73AE92D8F}"/>
          </ac:spMkLst>
        </pc:spChg>
        <pc:spChg chg="mod ord">
          <ac:chgData name="Katie Meehan" userId="209d0413-f061-4859-920f-62570643626f" providerId="ADAL" clId="{C54D4BCE-AC46-4370-96AC-79E0C7B29A46}" dt="2022-05-11T22:50:27.185" v="402" actId="700"/>
          <ac:spMkLst>
            <pc:docMk/>
            <pc:sldMk cId="4149001742" sldId="295"/>
            <ac:spMk id="4" creationId="{3BF77A4D-5797-881A-12E0-E667B10D386D}"/>
          </ac:spMkLst>
        </pc:spChg>
      </pc:sldChg>
      <pc:sldChg chg="modSp mod">
        <pc:chgData name="Katie Meehan" userId="209d0413-f061-4859-920f-62570643626f" providerId="ADAL" clId="{C54D4BCE-AC46-4370-96AC-79E0C7B29A46}" dt="2022-05-11T22:50:46.917" v="406" actId="20577"/>
        <pc:sldMkLst>
          <pc:docMk/>
          <pc:sldMk cId="3650073744" sldId="296"/>
        </pc:sldMkLst>
        <pc:spChg chg="mod">
          <ac:chgData name="Katie Meehan" userId="209d0413-f061-4859-920f-62570643626f" providerId="ADAL" clId="{C54D4BCE-AC46-4370-96AC-79E0C7B29A46}" dt="2022-05-11T22:50:46.917" v="406" actId="20577"/>
          <ac:spMkLst>
            <pc:docMk/>
            <pc:sldMk cId="3650073744" sldId="296"/>
            <ac:spMk id="2" creationId="{98B9AE03-3D80-AF20-E3B3-1FBC41172AD2}"/>
          </ac:spMkLst>
        </pc:spChg>
      </pc:sldChg>
      <pc:sldChg chg="modSp mod addCm modCm">
        <pc:chgData name="Katie Meehan" userId="209d0413-f061-4859-920f-62570643626f" providerId="ADAL" clId="{C54D4BCE-AC46-4370-96AC-79E0C7B29A46}" dt="2022-05-11T22:51:24.702" v="410" actId="2056"/>
        <pc:sldMkLst>
          <pc:docMk/>
          <pc:sldMk cId="3749718693" sldId="297"/>
        </pc:sldMkLst>
        <pc:spChg chg="mod">
          <ac:chgData name="Katie Meehan" userId="209d0413-f061-4859-920f-62570643626f" providerId="ADAL" clId="{C54D4BCE-AC46-4370-96AC-79E0C7B29A46}" dt="2022-05-11T22:50:55.579" v="408" actId="20577"/>
          <ac:spMkLst>
            <pc:docMk/>
            <pc:sldMk cId="3749718693" sldId="297"/>
            <ac:spMk id="2" creationId="{98B9AE03-3D80-AF20-E3B3-1FBC41172AD2}"/>
          </ac:spMkLst>
        </pc:spChg>
      </pc:sldChg>
      <pc:sldChg chg="modSp new mod addCm">
        <pc:chgData name="Katie Meehan" userId="209d0413-f061-4859-920f-62570643626f" providerId="ADAL" clId="{C54D4BCE-AC46-4370-96AC-79E0C7B29A46}" dt="2022-05-11T22:51:47.398" v="438"/>
        <pc:sldMkLst>
          <pc:docMk/>
          <pc:sldMk cId="2893327763" sldId="298"/>
        </pc:sldMkLst>
        <pc:spChg chg="mod">
          <ac:chgData name="Katie Meehan" userId="209d0413-f061-4859-920f-62570643626f" providerId="ADAL" clId="{C54D4BCE-AC46-4370-96AC-79E0C7B29A46}" dt="2022-05-11T22:51:41.070" v="437" actId="20577"/>
          <ac:spMkLst>
            <pc:docMk/>
            <pc:sldMk cId="2893327763" sldId="298"/>
            <ac:spMk id="2" creationId="{0EBA0612-12CE-72F4-BBB8-F23DEA0CE3F8}"/>
          </ac:spMkLst>
        </pc:spChg>
      </pc:sldChg>
    </pc:docChg>
  </pc:docChgLst>
  <pc:docChgLst>
    <pc:chgData name="Bill Kubistal" userId="6f744530-3528-4a30-9db2-eac6283622a5" providerId="ADAL" clId="{039B051D-5AB3-424A-86F9-7CBF2351A915}"/>
    <pc:docChg chg="undo redo custSel addSld modSld">
      <pc:chgData name="Bill Kubistal" userId="6f744530-3528-4a30-9db2-eac6283622a5" providerId="ADAL" clId="{039B051D-5AB3-424A-86F9-7CBF2351A915}" dt="2022-05-12T09:41:07.645" v="6888" actId="14"/>
      <pc:docMkLst>
        <pc:docMk/>
      </pc:docMkLst>
      <pc:sldChg chg="modSp mod">
        <pc:chgData name="Bill Kubistal" userId="6f744530-3528-4a30-9db2-eac6283622a5" providerId="ADAL" clId="{039B051D-5AB3-424A-86F9-7CBF2351A915}" dt="2022-05-11T19:20:10.314" v="63" actId="20577"/>
        <pc:sldMkLst>
          <pc:docMk/>
          <pc:sldMk cId="3721902734" sldId="283"/>
        </pc:sldMkLst>
        <pc:spChg chg="mod">
          <ac:chgData name="Bill Kubistal" userId="6f744530-3528-4a30-9db2-eac6283622a5" providerId="ADAL" clId="{039B051D-5AB3-424A-86F9-7CBF2351A915}" dt="2022-05-11T19:19:19.717" v="62" actId="1076"/>
          <ac:spMkLst>
            <pc:docMk/>
            <pc:sldMk cId="3721902734" sldId="283"/>
            <ac:spMk id="5" creationId="{40D4136E-FFFE-4AC5-8AE2-2FA6E0143C8C}"/>
          </ac:spMkLst>
        </pc:spChg>
        <pc:spChg chg="mod">
          <ac:chgData name="Bill Kubistal" userId="6f744530-3528-4a30-9db2-eac6283622a5" providerId="ADAL" clId="{039B051D-5AB3-424A-86F9-7CBF2351A915}" dt="2022-05-11T19:20:10.314" v="63" actId="20577"/>
          <ac:spMkLst>
            <pc:docMk/>
            <pc:sldMk cId="3721902734" sldId="283"/>
            <ac:spMk id="6" creationId="{5BCCF049-C164-4236-A78C-E9479D783497}"/>
          </ac:spMkLst>
        </pc:spChg>
      </pc:sldChg>
      <pc:sldChg chg="modSp mod delCm modCm modNotesTx">
        <pc:chgData name="Bill Kubistal" userId="6f744530-3528-4a30-9db2-eac6283622a5" providerId="ADAL" clId="{039B051D-5AB3-424A-86F9-7CBF2351A915}" dt="2022-05-12T00:33:52.728" v="6849"/>
        <pc:sldMkLst>
          <pc:docMk/>
          <pc:sldMk cId="2857084153" sldId="284"/>
        </pc:sldMkLst>
        <pc:spChg chg="mod">
          <ac:chgData name="Bill Kubistal" userId="6f744530-3528-4a30-9db2-eac6283622a5" providerId="ADAL" clId="{039B051D-5AB3-424A-86F9-7CBF2351A915}" dt="2022-05-11T19:20:23.246" v="71" actId="20577"/>
          <ac:spMkLst>
            <pc:docMk/>
            <pc:sldMk cId="2857084153" sldId="284"/>
            <ac:spMk id="4" creationId="{54083F83-E8E9-4535-B7E8-52E8E32221A5}"/>
          </ac:spMkLst>
        </pc:spChg>
        <pc:spChg chg="mod">
          <ac:chgData name="Bill Kubistal" userId="6f744530-3528-4a30-9db2-eac6283622a5" providerId="ADAL" clId="{039B051D-5AB3-424A-86F9-7CBF2351A915}" dt="2022-05-11T21:50:34.351" v="6749" actId="20577"/>
          <ac:spMkLst>
            <pc:docMk/>
            <pc:sldMk cId="2857084153" sldId="284"/>
            <ac:spMk id="10" creationId="{55E90B34-3C23-4E42-96C7-FFFAFDA9E137}"/>
          </ac:spMkLst>
        </pc:spChg>
      </pc:sldChg>
      <pc:sldChg chg="modSp new mod modNotesTx">
        <pc:chgData name="Bill Kubistal" userId="6f744530-3528-4a30-9db2-eac6283622a5" providerId="ADAL" clId="{039B051D-5AB3-424A-86F9-7CBF2351A915}" dt="2022-05-12T09:41:07.645" v="6888" actId="14"/>
        <pc:sldMkLst>
          <pc:docMk/>
          <pc:sldMk cId="494539695" sldId="285"/>
        </pc:sldMkLst>
        <pc:spChg chg="mod">
          <ac:chgData name="Bill Kubistal" userId="6f744530-3528-4a30-9db2-eac6283622a5" providerId="ADAL" clId="{039B051D-5AB3-424A-86F9-7CBF2351A915}" dt="2022-05-12T09:41:07.645" v="6888" actId="14"/>
          <ac:spMkLst>
            <pc:docMk/>
            <pc:sldMk cId="494539695" sldId="285"/>
            <ac:spMk id="2" creationId="{17EBAE55-C3BA-60B6-276F-DB624F86C04B}"/>
          </ac:spMkLst>
        </pc:spChg>
        <pc:spChg chg="mod">
          <ac:chgData name="Bill Kubistal" userId="6f744530-3528-4a30-9db2-eac6283622a5" providerId="ADAL" clId="{039B051D-5AB3-424A-86F9-7CBF2351A915}" dt="2022-05-11T19:21:11.327" v="86" actId="20577"/>
          <ac:spMkLst>
            <pc:docMk/>
            <pc:sldMk cId="494539695" sldId="285"/>
            <ac:spMk id="4" creationId="{B56E4823-53D8-25C4-3A01-07BA57695C76}"/>
          </ac:spMkLst>
        </pc:spChg>
      </pc:sldChg>
      <pc:sldChg chg="modSp new mod">
        <pc:chgData name="Bill Kubistal" userId="6f744530-3528-4a30-9db2-eac6283622a5" providerId="ADAL" clId="{039B051D-5AB3-424A-86F9-7CBF2351A915}" dt="2022-05-11T20:13:29.193" v="2150" actId="20577"/>
        <pc:sldMkLst>
          <pc:docMk/>
          <pc:sldMk cId="559797165" sldId="286"/>
        </pc:sldMkLst>
        <pc:spChg chg="mod">
          <ac:chgData name="Bill Kubistal" userId="6f744530-3528-4a30-9db2-eac6283622a5" providerId="ADAL" clId="{039B051D-5AB3-424A-86F9-7CBF2351A915}" dt="2022-05-11T20:13:29.193" v="2150" actId="20577"/>
          <ac:spMkLst>
            <pc:docMk/>
            <pc:sldMk cId="559797165" sldId="286"/>
            <ac:spMk id="2" creationId="{DCC07965-9AAE-717B-2AB9-86CC02E69A37}"/>
          </ac:spMkLst>
        </pc:spChg>
        <pc:spChg chg="mod">
          <ac:chgData name="Bill Kubistal" userId="6f744530-3528-4a30-9db2-eac6283622a5" providerId="ADAL" clId="{039B051D-5AB3-424A-86F9-7CBF2351A915}" dt="2022-05-11T19:42:35.389" v="929" actId="20577"/>
          <ac:spMkLst>
            <pc:docMk/>
            <pc:sldMk cId="559797165" sldId="286"/>
            <ac:spMk id="4" creationId="{5CEAA2BD-1FE6-F1C5-06A9-7174B986D0E5}"/>
          </ac:spMkLst>
        </pc:spChg>
      </pc:sldChg>
      <pc:sldChg chg="modSp add mod">
        <pc:chgData name="Bill Kubistal" userId="6f744530-3528-4a30-9db2-eac6283622a5" providerId="ADAL" clId="{039B051D-5AB3-424A-86F9-7CBF2351A915}" dt="2022-05-11T20:05:58.677" v="1728" actId="20577"/>
        <pc:sldMkLst>
          <pc:docMk/>
          <pc:sldMk cId="2910943952" sldId="287"/>
        </pc:sldMkLst>
        <pc:spChg chg="mod">
          <ac:chgData name="Bill Kubistal" userId="6f744530-3528-4a30-9db2-eac6283622a5" providerId="ADAL" clId="{039B051D-5AB3-424A-86F9-7CBF2351A915}" dt="2022-05-11T20:05:58.677" v="1728" actId="20577"/>
          <ac:spMkLst>
            <pc:docMk/>
            <pc:sldMk cId="2910943952" sldId="287"/>
            <ac:spMk id="2" creationId="{DCC07965-9AAE-717B-2AB9-86CC02E69A37}"/>
          </ac:spMkLst>
        </pc:spChg>
        <pc:spChg chg="mod">
          <ac:chgData name="Bill Kubistal" userId="6f744530-3528-4a30-9db2-eac6283622a5" providerId="ADAL" clId="{039B051D-5AB3-424A-86F9-7CBF2351A915}" dt="2022-05-11T20:02:43.897" v="1559" actId="20577"/>
          <ac:spMkLst>
            <pc:docMk/>
            <pc:sldMk cId="2910943952" sldId="287"/>
            <ac:spMk id="4" creationId="{5CEAA2BD-1FE6-F1C5-06A9-7174B986D0E5}"/>
          </ac:spMkLst>
        </pc:spChg>
      </pc:sldChg>
      <pc:sldChg chg="modSp add mod">
        <pc:chgData name="Bill Kubistal" userId="6f744530-3528-4a30-9db2-eac6283622a5" providerId="ADAL" clId="{039B051D-5AB3-424A-86F9-7CBF2351A915}" dt="2022-05-11T20:36:02.841" v="3246" actId="20577"/>
        <pc:sldMkLst>
          <pc:docMk/>
          <pc:sldMk cId="2280682269" sldId="288"/>
        </pc:sldMkLst>
        <pc:spChg chg="mod">
          <ac:chgData name="Bill Kubistal" userId="6f744530-3528-4a30-9db2-eac6283622a5" providerId="ADAL" clId="{039B051D-5AB3-424A-86F9-7CBF2351A915}" dt="2022-05-11T20:36:02.841" v="3246" actId="20577"/>
          <ac:spMkLst>
            <pc:docMk/>
            <pc:sldMk cId="2280682269" sldId="288"/>
            <ac:spMk id="2" creationId="{DCC07965-9AAE-717B-2AB9-86CC02E69A37}"/>
          </ac:spMkLst>
        </pc:spChg>
        <pc:spChg chg="mod">
          <ac:chgData name="Bill Kubistal" userId="6f744530-3528-4a30-9db2-eac6283622a5" providerId="ADAL" clId="{039B051D-5AB3-424A-86F9-7CBF2351A915}" dt="2022-05-11T20:06:48.277" v="1737" actId="20577"/>
          <ac:spMkLst>
            <pc:docMk/>
            <pc:sldMk cId="2280682269" sldId="288"/>
            <ac:spMk id="4" creationId="{5CEAA2BD-1FE6-F1C5-06A9-7174B986D0E5}"/>
          </ac:spMkLst>
        </pc:spChg>
      </pc:sldChg>
      <pc:sldChg chg="modSp new mod">
        <pc:chgData name="Bill Kubistal" userId="6f744530-3528-4a30-9db2-eac6283622a5" providerId="ADAL" clId="{039B051D-5AB3-424A-86F9-7CBF2351A915}" dt="2022-05-11T20:24:00.099" v="2617" actId="20577"/>
        <pc:sldMkLst>
          <pc:docMk/>
          <pc:sldMk cId="1822695066" sldId="289"/>
        </pc:sldMkLst>
        <pc:spChg chg="mod">
          <ac:chgData name="Bill Kubistal" userId="6f744530-3528-4a30-9db2-eac6283622a5" providerId="ADAL" clId="{039B051D-5AB3-424A-86F9-7CBF2351A915}" dt="2022-05-11T20:20:36.299" v="2608" actId="20577"/>
          <ac:spMkLst>
            <pc:docMk/>
            <pc:sldMk cId="1822695066" sldId="289"/>
            <ac:spMk id="2" creationId="{47717F7E-96E4-814D-39ED-A149326E70C7}"/>
          </ac:spMkLst>
        </pc:spChg>
        <pc:spChg chg="mod">
          <ac:chgData name="Bill Kubistal" userId="6f744530-3528-4a30-9db2-eac6283622a5" providerId="ADAL" clId="{039B051D-5AB3-424A-86F9-7CBF2351A915}" dt="2022-05-11T20:24:00.099" v="2617" actId="20577"/>
          <ac:spMkLst>
            <pc:docMk/>
            <pc:sldMk cId="1822695066" sldId="289"/>
            <ac:spMk id="4" creationId="{F9D5B770-7C3F-04E1-0BCA-E364675E4823}"/>
          </ac:spMkLst>
        </pc:spChg>
      </pc:sldChg>
      <pc:sldChg chg="modSp new mod">
        <pc:chgData name="Bill Kubistal" userId="6f744530-3528-4a30-9db2-eac6283622a5" providerId="ADAL" clId="{039B051D-5AB3-424A-86F9-7CBF2351A915}" dt="2022-05-11T21:46:15.436" v="6553" actId="20577"/>
        <pc:sldMkLst>
          <pc:docMk/>
          <pc:sldMk cId="449014577" sldId="290"/>
        </pc:sldMkLst>
        <pc:spChg chg="mod">
          <ac:chgData name="Bill Kubistal" userId="6f744530-3528-4a30-9db2-eac6283622a5" providerId="ADAL" clId="{039B051D-5AB3-424A-86F9-7CBF2351A915}" dt="2022-05-11T20:33:07.393" v="3193" actId="20577"/>
          <ac:spMkLst>
            <pc:docMk/>
            <pc:sldMk cId="449014577" sldId="290"/>
            <ac:spMk id="2" creationId="{F003C7E2-7B77-1302-0699-03C018C8AFCE}"/>
          </ac:spMkLst>
        </pc:spChg>
        <pc:spChg chg="mod">
          <ac:chgData name="Bill Kubistal" userId="6f744530-3528-4a30-9db2-eac6283622a5" providerId="ADAL" clId="{039B051D-5AB3-424A-86F9-7CBF2351A915}" dt="2022-05-11T21:46:15.436" v="6553" actId="20577"/>
          <ac:spMkLst>
            <pc:docMk/>
            <pc:sldMk cId="449014577" sldId="290"/>
            <ac:spMk id="4" creationId="{624A5316-AB04-BD57-42A3-06754025A23A}"/>
          </ac:spMkLst>
        </pc:spChg>
      </pc:sldChg>
      <pc:sldChg chg="modSp add mod">
        <pc:chgData name="Bill Kubistal" userId="6f744530-3528-4a30-9db2-eac6283622a5" providerId="ADAL" clId="{039B051D-5AB3-424A-86F9-7CBF2351A915}" dt="2022-05-11T21:46:33.427" v="6555" actId="20577"/>
        <pc:sldMkLst>
          <pc:docMk/>
          <pc:sldMk cId="1224603374" sldId="291"/>
        </pc:sldMkLst>
        <pc:spChg chg="mod">
          <ac:chgData name="Bill Kubistal" userId="6f744530-3528-4a30-9db2-eac6283622a5" providerId="ADAL" clId="{039B051D-5AB3-424A-86F9-7CBF2351A915}" dt="2022-05-11T20:52:10.336" v="3628" actId="20577"/>
          <ac:spMkLst>
            <pc:docMk/>
            <pc:sldMk cId="1224603374" sldId="291"/>
            <ac:spMk id="2" creationId="{F003C7E2-7B77-1302-0699-03C018C8AFCE}"/>
          </ac:spMkLst>
        </pc:spChg>
        <pc:spChg chg="mod">
          <ac:chgData name="Bill Kubistal" userId="6f744530-3528-4a30-9db2-eac6283622a5" providerId="ADAL" clId="{039B051D-5AB3-424A-86F9-7CBF2351A915}" dt="2022-05-11T21:46:33.427" v="6555" actId="20577"/>
          <ac:spMkLst>
            <pc:docMk/>
            <pc:sldMk cId="1224603374" sldId="291"/>
            <ac:spMk id="4" creationId="{624A5316-AB04-BD57-42A3-06754025A23A}"/>
          </ac:spMkLst>
        </pc:spChg>
      </pc:sldChg>
      <pc:sldChg chg="modSp add mod">
        <pc:chgData name="Bill Kubistal" userId="6f744530-3528-4a30-9db2-eac6283622a5" providerId="ADAL" clId="{039B051D-5AB3-424A-86F9-7CBF2351A915}" dt="2022-05-11T21:01:31.786" v="4232" actId="20577"/>
        <pc:sldMkLst>
          <pc:docMk/>
          <pc:sldMk cId="1818481738" sldId="292"/>
        </pc:sldMkLst>
        <pc:spChg chg="mod">
          <ac:chgData name="Bill Kubistal" userId="6f744530-3528-4a30-9db2-eac6283622a5" providerId="ADAL" clId="{039B051D-5AB3-424A-86F9-7CBF2351A915}" dt="2022-05-11T21:01:31.786" v="4232" actId="20577"/>
          <ac:spMkLst>
            <pc:docMk/>
            <pc:sldMk cId="1818481738" sldId="292"/>
            <ac:spMk id="2" creationId="{F003C7E2-7B77-1302-0699-03C018C8AFCE}"/>
          </ac:spMkLst>
        </pc:spChg>
        <pc:spChg chg="mod">
          <ac:chgData name="Bill Kubistal" userId="6f744530-3528-4a30-9db2-eac6283622a5" providerId="ADAL" clId="{039B051D-5AB3-424A-86F9-7CBF2351A915}" dt="2022-05-11T20:53:43.912" v="3678" actId="6549"/>
          <ac:spMkLst>
            <pc:docMk/>
            <pc:sldMk cId="1818481738" sldId="292"/>
            <ac:spMk id="4" creationId="{624A5316-AB04-BD57-42A3-06754025A23A}"/>
          </ac:spMkLst>
        </pc:spChg>
      </pc:sldChg>
      <pc:sldChg chg="modSp new mod modNotesTx">
        <pc:chgData name="Bill Kubistal" userId="6f744530-3528-4a30-9db2-eac6283622a5" providerId="ADAL" clId="{039B051D-5AB3-424A-86F9-7CBF2351A915}" dt="2022-05-11T21:48:46.105" v="6646" actId="20577"/>
        <pc:sldMkLst>
          <pc:docMk/>
          <pc:sldMk cId="3560012729" sldId="293"/>
        </pc:sldMkLst>
        <pc:spChg chg="mod">
          <ac:chgData name="Bill Kubistal" userId="6f744530-3528-4a30-9db2-eac6283622a5" providerId="ADAL" clId="{039B051D-5AB3-424A-86F9-7CBF2351A915}" dt="2022-05-11T21:17:43.296" v="4602" actId="20577"/>
          <ac:spMkLst>
            <pc:docMk/>
            <pc:sldMk cId="3560012729" sldId="293"/>
            <ac:spMk id="2" creationId="{C66D96A3-B0AF-0EE1-3D14-A1C2B9B96FBE}"/>
          </ac:spMkLst>
        </pc:spChg>
        <pc:spChg chg="mod">
          <ac:chgData name="Bill Kubistal" userId="6f744530-3528-4a30-9db2-eac6283622a5" providerId="ADAL" clId="{039B051D-5AB3-424A-86F9-7CBF2351A915}" dt="2022-05-11T21:48:46.105" v="6646" actId="20577"/>
          <ac:spMkLst>
            <pc:docMk/>
            <pc:sldMk cId="3560012729" sldId="293"/>
            <ac:spMk id="4" creationId="{6298B32A-EFD7-3DA6-1F6E-355134A107E1}"/>
          </ac:spMkLst>
        </pc:spChg>
      </pc:sldChg>
      <pc:sldChg chg="modSp new mod delCm modCm modNotesTx">
        <pc:chgData name="Bill Kubistal" userId="6f744530-3528-4a30-9db2-eac6283622a5" providerId="ADAL" clId="{039B051D-5AB3-424A-86F9-7CBF2351A915}" dt="2022-05-12T00:35:21.147" v="6886"/>
        <pc:sldMkLst>
          <pc:docMk/>
          <pc:sldMk cId="2689391591" sldId="294"/>
        </pc:sldMkLst>
        <pc:spChg chg="mod">
          <ac:chgData name="Bill Kubistal" userId="6f744530-3528-4a30-9db2-eac6283622a5" providerId="ADAL" clId="{039B051D-5AB3-424A-86F9-7CBF2351A915}" dt="2022-05-12T00:35:11.698" v="6884" actId="20577"/>
          <ac:spMkLst>
            <pc:docMk/>
            <pc:sldMk cId="2689391591" sldId="294"/>
            <ac:spMk id="2" creationId="{846013FE-CD76-6E79-0B98-F749E39A09F2}"/>
          </ac:spMkLst>
        </pc:spChg>
        <pc:spChg chg="mod">
          <ac:chgData name="Bill Kubistal" userId="6f744530-3528-4a30-9db2-eac6283622a5" providerId="ADAL" clId="{039B051D-5AB3-424A-86F9-7CBF2351A915}" dt="2022-05-11T21:49:43.177" v="6686" actId="20577"/>
          <ac:spMkLst>
            <pc:docMk/>
            <pc:sldMk cId="2689391591" sldId="294"/>
            <ac:spMk id="4" creationId="{3BF77A4D-5797-881A-12E0-E667B10D386D}"/>
          </ac:spMkLst>
        </pc:spChg>
      </pc:sldChg>
      <pc:sldChg chg="modSp add mod">
        <pc:chgData name="Bill Kubistal" userId="6f744530-3528-4a30-9db2-eac6283622a5" providerId="ADAL" clId="{039B051D-5AB3-424A-86F9-7CBF2351A915}" dt="2022-05-11T21:50:04.383" v="6708" actId="20577"/>
        <pc:sldMkLst>
          <pc:docMk/>
          <pc:sldMk cId="4149001742" sldId="295"/>
        </pc:sldMkLst>
        <pc:spChg chg="mod">
          <ac:chgData name="Bill Kubistal" userId="6f744530-3528-4a30-9db2-eac6283622a5" providerId="ADAL" clId="{039B051D-5AB3-424A-86F9-7CBF2351A915}" dt="2022-05-11T21:27:27.400" v="5313" actId="20577"/>
          <ac:spMkLst>
            <pc:docMk/>
            <pc:sldMk cId="4149001742" sldId="295"/>
            <ac:spMk id="2" creationId="{846013FE-CD76-6E79-0B98-F749E39A09F2}"/>
          </ac:spMkLst>
        </pc:spChg>
        <pc:spChg chg="mod">
          <ac:chgData name="Bill Kubistal" userId="6f744530-3528-4a30-9db2-eac6283622a5" providerId="ADAL" clId="{039B051D-5AB3-424A-86F9-7CBF2351A915}" dt="2022-05-11T21:50:04.383" v="6708" actId="20577"/>
          <ac:spMkLst>
            <pc:docMk/>
            <pc:sldMk cId="4149001742" sldId="295"/>
            <ac:spMk id="4" creationId="{3BF77A4D-5797-881A-12E0-E667B10D386D}"/>
          </ac:spMkLst>
        </pc:spChg>
      </pc:sldChg>
      <pc:sldChg chg="modSp new mod">
        <pc:chgData name="Bill Kubistal" userId="6f744530-3528-4a30-9db2-eac6283622a5" providerId="ADAL" clId="{039B051D-5AB3-424A-86F9-7CBF2351A915}" dt="2022-05-11T21:41:25.457" v="6279" actId="20577"/>
        <pc:sldMkLst>
          <pc:docMk/>
          <pc:sldMk cId="3650073744" sldId="296"/>
        </pc:sldMkLst>
        <pc:spChg chg="mod">
          <ac:chgData name="Bill Kubistal" userId="6f744530-3528-4a30-9db2-eac6283622a5" providerId="ADAL" clId="{039B051D-5AB3-424A-86F9-7CBF2351A915}" dt="2022-05-11T21:41:25.457" v="6279" actId="20577"/>
          <ac:spMkLst>
            <pc:docMk/>
            <pc:sldMk cId="3650073744" sldId="296"/>
            <ac:spMk id="2" creationId="{98B9AE03-3D80-AF20-E3B3-1FBC41172AD2}"/>
          </ac:spMkLst>
        </pc:spChg>
        <pc:spChg chg="mod">
          <ac:chgData name="Bill Kubistal" userId="6f744530-3528-4a30-9db2-eac6283622a5" providerId="ADAL" clId="{039B051D-5AB3-424A-86F9-7CBF2351A915}" dt="2022-05-11T21:28:15.377" v="5334" actId="20577"/>
          <ac:spMkLst>
            <pc:docMk/>
            <pc:sldMk cId="3650073744" sldId="296"/>
            <ac:spMk id="4" creationId="{90855019-3B4B-699C-681B-7D83E7F14BBA}"/>
          </ac:spMkLst>
        </pc:spChg>
      </pc:sldChg>
      <pc:sldChg chg="modSp add mod">
        <pc:chgData name="Bill Kubistal" userId="6f744530-3528-4a30-9db2-eac6283622a5" providerId="ADAL" clId="{039B051D-5AB3-424A-86F9-7CBF2351A915}" dt="2022-05-11T21:43:36.619" v="6436" actId="20577"/>
        <pc:sldMkLst>
          <pc:docMk/>
          <pc:sldMk cId="3749718693" sldId="297"/>
        </pc:sldMkLst>
        <pc:spChg chg="mod">
          <ac:chgData name="Bill Kubistal" userId="6f744530-3528-4a30-9db2-eac6283622a5" providerId="ADAL" clId="{039B051D-5AB3-424A-86F9-7CBF2351A915}" dt="2022-05-11T21:43:36.619" v="6436" actId="20577"/>
          <ac:spMkLst>
            <pc:docMk/>
            <pc:sldMk cId="3749718693" sldId="297"/>
            <ac:spMk id="2" creationId="{98B9AE03-3D80-AF20-E3B3-1FBC41172AD2}"/>
          </ac:spMkLst>
        </pc:spChg>
        <pc:spChg chg="mod">
          <ac:chgData name="Bill Kubistal" userId="6f744530-3528-4a30-9db2-eac6283622a5" providerId="ADAL" clId="{039B051D-5AB3-424A-86F9-7CBF2351A915}" dt="2022-05-11T21:38:12.942" v="5916" actId="20577"/>
          <ac:spMkLst>
            <pc:docMk/>
            <pc:sldMk cId="3749718693" sldId="297"/>
            <ac:spMk id="4" creationId="{90855019-3B4B-699C-681B-7D83E7F14BBA}"/>
          </ac:spMkLst>
        </pc:spChg>
      </pc:sldChg>
    </pc:docChg>
  </pc:docChgLst>
</pc:chgInfo>
</file>

<file path=ppt/comments/modernComment_129_DF802AA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8C660EF-0803-46F8-8D00-9CAFB62E46A8}" authorId="{F3F9D9B9-DBE1-E1C7-9034-B2E3799ABA89}" created="2022-05-11T22:51:22.92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749718693" sldId="297"/>
      <ac:spMk id="2" creationId="{98B9AE03-3D80-AF20-E3B3-1FBC41172AD2}"/>
    </ac:deMkLst>
    <p188:pos x="5457825" y="3409950"/>
    <p188:txBody>
      <a:bodyPr/>
      <a:lstStyle/>
      <a:p>
        <a:r>
          <a:rPr lang="en-US"/>
          <a:t>Fisma audit/examination?</a:t>
        </a:r>
      </a:p>
    </p188:txBody>
  </p188:cm>
</p188:cmLst>
</file>

<file path=ppt/comments/modernComment_12A_AC74AD9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7819BE4-EFE8-4414-BA09-072E2C281CC8}" authorId="{F3F9D9B9-DBE1-E1C7-9034-B2E3799ABA89}" created="2022-05-11T22:51:47.367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893327763" sldId="298"/>
      <ac:spMk id="2" creationId="{0EBA0612-12CE-72F4-BBB8-F23DEA0CE3F8}"/>
      <ac:txMk cp="4" len="10">
        <ac:context len="15" hash="3511661067"/>
      </ac:txMk>
    </ac:txMkLst>
    <p188:pos x="5607756" y="1902178"/>
    <p188:txBody>
      <a:bodyPr/>
      <a:lstStyle/>
      <a:p>
        <a:r>
          <a:rPr lang="en-US"/>
          <a:t>Added this slide- feel free to delete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9" y="1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D56CE-EB6D-FD42-A1EA-7CADBDA48259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3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9" y="8829823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AAC61-F4EB-1941-84BB-E393B1855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580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4980"/>
          </a:xfrm>
          <a:prstGeom prst="rect">
            <a:avLst/>
          </a:prstGeom>
        </p:spPr>
        <p:txBody>
          <a:bodyPr vert="horz" lIns="89995" tIns="44998" rIns="89995" bIns="4499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9" y="1"/>
            <a:ext cx="3038475" cy="464980"/>
          </a:xfrm>
          <a:prstGeom prst="rect">
            <a:avLst/>
          </a:prstGeom>
        </p:spPr>
        <p:txBody>
          <a:bodyPr vert="horz" wrap="square" lIns="89995" tIns="44998" rIns="89995" bIns="4499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fld id="{C9A40C93-48B2-E74D-A2EB-112B849017FA}" type="datetimeFigureOut">
              <a:rPr lang="en-US"/>
              <a:pPr/>
              <a:t>5/11/2022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995" tIns="44998" rIns="89995" bIns="4499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510"/>
            <a:ext cx="5607050" cy="4183220"/>
          </a:xfrm>
          <a:prstGeom prst="rect">
            <a:avLst/>
          </a:prstGeom>
        </p:spPr>
        <p:txBody>
          <a:bodyPr vert="horz" lIns="89995" tIns="44998" rIns="89995" bIns="4499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823"/>
            <a:ext cx="3038475" cy="464980"/>
          </a:xfrm>
          <a:prstGeom prst="rect">
            <a:avLst/>
          </a:prstGeom>
        </p:spPr>
        <p:txBody>
          <a:bodyPr vert="horz" lIns="89995" tIns="44998" rIns="89995" bIns="4499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9" y="8829823"/>
            <a:ext cx="3038475" cy="464980"/>
          </a:xfrm>
          <a:prstGeom prst="rect">
            <a:avLst/>
          </a:prstGeom>
        </p:spPr>
        <p:txBody>
          <a:bodyPr vert="horz" wrap="square" lIns="89995" tIns="44998" rIns="89995" bIns="4499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fld id="{0BE9515F-3A8F-7743-847E-1A036323C3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495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integrated approach  Financial and IT teams along with FISMA teams.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9515F-3A8F-7743-847E-1A036323C34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03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SOC 2 security, availability, processing integrity, confidentiality and privacy,  Intended for management, users, and specified parties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SOC 3 security, availability, processing integrity, confidentiality and privacy,  Intended for interested parties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9515F-3A8F-7743-847E-1A036323C34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367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Who is captured by FISMA? CFO Act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9515F-3A8F-7743-847E-1A036323C34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4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Highlight financial statement audit overlaps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9515F-3A8F-7743-847E-1A036323C34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474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Highlight financial statement audit overlaps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9515F-3A8F-7743-847E-1A036323C34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76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" t="841" r="808"/>
          <a:stretch/>
        </p:blipFill>
        <p:spPr>
          <a:xfrm flipH="1">
            <a:off x="0" y="0"/>
            <a:ext cx="9144000" cy="48768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3886200"/>
            <a:ext cx="9144000" cy="990599"/>
          </a:xfrm>
          <a:prstGeom prst="rect">
            <a:avLst/>
          </a:prstGeom>
          <a:solidFill>
            <a:srgbClr val="1F497D">
              <a:alpha val="73725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849813"/>
            <a:ext cx="9144000" cy="2008187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962400"/>
            <a:ext cx="8171520" cy="759114"/>
          </a:xfrm>
        </p:spPr>
        <p:txBody>
          <a:bodyPr/>
          <a:lstStyle>
            <a:lvl1pPr>
              <a:defRPr sz="4800" b="1" i="0" baseline="0">
                <a:solidFill>
                  <a:schemeClr val="bg1"/>
                </a:solidFill>
                <a:latin typeface="Times New Roman" panose="02020603050405020304" pitchFamily="18" charset="0"/>
                <a:cs typeface="Century Gothic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4890654"/>
            <a:ext cx="6037920" cy="671946"/>
          </a:xfrm>
        </p:spPr>
        <p:txBody>
          <a:bodyPr>
            <a:noAutofit/>
          </a:bodyPr>
          <a:lstStyle>
            <a:lvl1pPr marL="0" indent="0" algn="r">
              <a:buNone/>
              <a:defRPr sz="3200" b="1" i="1" baseline="0">
                <a:solidFill>
                  <a:schemeClr val="bg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35438"/>
            <a:ext cx="1905000" cy="97911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E01348E-21F8-4208-B54E-A267FF3A2AAD}"/>
              </a:ext>
            </a:extLst>
          </p:cNvPr>
          <p:cNvSpPr/>
          <p:nvPr userDrawn="1"/>
        </p:nvSpPr>
        <p:spPr>
          <a:xfrm>
            <a:off x="2456520" y="6542870"/>
            <a:ext cx="5849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i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Kearney Proprietary – DO NOT REPRODUCE OR DISTRIBUTE</a:t>
            </a:r>
          </a:p>
        </p:txBody>
      </p:sp>
    </p:spTree>
    <p:extLst>
      <p:ext uri="{BB962C8B-B14F-4D97-AF65-F5344CB8AC3E}">
        <p14:creationId xmlns:p14="http://schemas.microsoft.com/office/powerpoint/2010/main" val="2807731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30763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  <a:lvl2pPr marL="742950" indent="-285750">
              <a:spcBef>
                <a:spcPts val="0"/>
              </a:spcBef>
              <a:spcAft>
                <a:spcPts val="0"/>
              </a:spcAft>
              <a:buSzPct val="80000"/>
              <a:buFont typeface="Times New Roman" panose="02020603050405020304" pitchFamily="18" charset="0"/>
              <a:buChar char="̶"/>
              <a:defRPr/>
            </a:lvl2pPr>
            <a:lvl3pPr marL="1143000" indent="-344488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lvl3pPr>
            <a:lvl4pPr marL="1600200" indent="-344488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2057400" indent="-228600">
              <a:spcBef>
                <a:spcPts val="0"/>
              </a:spcBef>
              <a:spcAft>
                <a:spcPts val="0"/>
              </a:spcAft>
              <a:buSzPct val="80000"/>
              <a:buFont typeface="Times New Roman" panose="02020603050405020304" pitchFamily="18" charset="0"/>
              <a:buChar char="̶"/>
              <a:defRPr/>
            </a:lvl5pPr>
            <a:lvl6pPr marL="2514600" indent="-344488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260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983F8F-BFE3-1F4E-AF4E-6738E99836A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-1"/>
            <a:ext cx="2132011" cy="109579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67442B5-12CB-4F5E-B208-1A359948E7FF}"/>
              </a:ext>
            </a:extLst>
          </p:cNvPr>
          <p:cNvSpPr/>
          <p:nvPr userDrawn="1"/>
        </p:nvSpPr>
        <p:spPr>
          <a:xfrm>
            <a:off x="1638628" y="6542870"/>
            <a:ext cx="5849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i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Kearney Proprietary – DO NOT REPRODUCE OR DISTRIBUTE</a:t>
            </a:r>
          </a:p>
        </p:txBody>
      </p:sp>
    </p:spTree>
    <p:extLst>
      <p:ext uri="{BB962C8B-B14F-4D97-AF65-F5344CB8AC3E}">
        <p14:creationId xmlns:p14="http://schemas.microsoft.com/office/powerpoint/2010/main" val="453178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" t="841" r="808"/>
          <a:stretch/>
        </p:blipFill>
        <p:spPr>
          <a:xfrm flipH="1">
            <a:off x="0" y="0"/>
            <a:ext cx="9144000" cy="4876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4849813"/>
            <a:ext cx="9144000" cy="2008187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4427538" y="4579938"/>
            <a:ext cx="288925" cy="269875"/>
          </a:xfrm>
          <a:prstGeom prst="triangle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8720" y="4849091"/>
            <a:ext cx="7772400" cy="759114"/>
          </a:xfrm>
        </p:spPr>
        <p:txBody>
          <a:bodyPr/>
          <a:lstStyle>
            <a:lvl1pPr>
              <a:defRPr sz="40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1144" y="5608205"/>
            <a:ext cx="5039976" cy="824346"/>
          </a:xfrm>
        </p:spPr>
        <p:txBody>
          <a:bodyPr>
            <a:normAutofit/>
          </a:bodyPr>
          <a:lstStyle>
            <a:lvl1pPr marL="0" indent="0" algn="r">
              <a:buNone/>
              <a:defRPr sz="25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1288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180EF03-CA55-0142-B738-5F8C871BC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35438"/>
            <a:ext cx="1905000" cy="97911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8374D0C-6C5B-4615-ADF1-B74077A82231}"/>
              </a:ext>
            </a:extLst>
          </p:cNvPr>
          <p:cNvSpPr/>
          <p:nvPr userDrawn="1"/>
        </p:nvSpPr>
        <p:spPr>
          <a:xfrm>
            <a:off x="1638628" y="6542870"/>
            <a:ext cx="5849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i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Kearney Proprietary – DO NOT REPRODUCE OR DISTRIBUTE</a:t>
            </a:r>
          </a:p>
        </p:txBody>
      </p:sp>
    </p:spTree>
    <p:extLst>
      <p:ext uri="{BB962C8B-B14F-4D97-AF65-F5344CB8AC3E}">
        <p14:creationId xmlns:p14="http://schemas.microsoft.com/office/powerpoint/2010/main" val="386169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849813"/>
            <a:ext cx="9144000" cy="2008187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08720" y="4849091"/>
            <a:ext cx="7772400" cy="759114"/>
          </a:xfrm>
        </p:spPr>
        <p:txBody>
          <a:bodyPr/>
          <a:lstStyle>
            <a:lvl1pPr>
              <a:defRPr sz="40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add section 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1288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180EF03-CA55-0142-B738-5F8C871BC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35438"/>
            <a:ext cx="1905000" cy="979116"/>
          </a:xfrm>
          <a:prstGeom prst="rect">
            <a:avLst/>
          </a:prstGeom>
        </p:spPr>
      </p:pic>
      <p:pic>
        <p:nvPicPr>
          <p:cNvPr id="14" name="Picture 13" descr="A large white building with a grassy field&#10;&#10;Description automatically generated">
            <a:extLst>
              <a:ext uri="{FF2B5EF4-FFF2-40B4-BE49-F238E27FC236}">
                <a16:creationId xmlns:a16="http://schemas.microsoft.com/office/drawing/2014/main" id="{DE67905C-93E6-4702-838B-F5C79731C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20268"/>
          <a:stretch/>
        </p:blipFill>
        <p:spPr>
          <a:xfrm>
            <a:off x="0" y="0"/>
            <a:ext cx="9144000" cy="4847504"/>
          </a:xfrm>
          <a:prstGeom prst="rect">
            <a:avLst/>
          </a:prstGeom>
        </p:spPr>
      </p:pic>
      <p:sp>
        <p:nvSpPr>
          <p:cNvPr id="6" name="Isosceles Triangle 5"/>
          <p:cNvSpPr/>
          <p:nvPr/>
        </p:nvSpPr>
        <p:spPr>
          <a:xfrm>
            <a:off x="4427538" y="4579938"/>
            <a:ext cx="288925" cy="269875"/>
          </a:xfrm>
          <a:prstGeom prst="triangle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B62FF9B-7A48-4276-975A-8F6D1B7298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41144" y="5608205"/>
            <a:ext cx="5039976" cy="824346"/>
          </a:xfrm>
        </p:spPr>
        <p:txBody>
          <a:bodyPr>
            <a:normAutofit/>
          </a:bodyPr>
          <a:lstStyle>
            <a:lvl1pPr marL="0" indent="0" algn="r">
              <a:buNone/>
              <a:defRPr sz="25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58C547-9304-4AA2-AD32-EAE588020E53}"/>
              </a:ext>
            </a:extLst>
          </p:cNvPr>
          <p:cNvSpPr/>
          <p:nvPr userDrawn="1"/>
        </p:nvSpPr>
        <p:spPr>
          <a:xfrm>
            <a:off x="1638628" y="6542870"/>
            <a:ext cx="5849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i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Kearney Proprietary – DO NOT REPRODUCE OR DISTRIBUTE</a:t>
            </a:r>
          </a:p>
        </p:txBody>
      </p:sp>
    </p:spTree>
    <p:extLst>
      <p:ext uri="{BB962C8B-B14F-4D97-AF65-F5344CB8AC3E}">
        <p14:creationId xmlns:p14="http://schemas.microsoft.com/office/powerpoint/2010/main" val="1032698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4849813"/>
            <a:ext cx="9144000" cy="2008187"/>
          </a:xfrm>
          <a:prstGeom prst="rect">
            <a:avLst/>
          </a:prstGeom>
          <a:solidFill>
            <a:srgbClr val="003D7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4427538" y="4579938"/>
            <a:ext cx="288925" cy="269875"/>
          </a:xfrm>
          <a:prstGeom prst="triangle">
            <a:avLst/>
          </a:prstGeom>
          <a:solidFill>
            <a:srgbClr val="003D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8720" y="4849091"/>
            <a:ext cx="7772400" cy="759114"/>
          </a:xfrm>
        </p:spPr>
        <p:txBody>
          <a:bodyPr/>
          <a:lstStyle>
            <a:lvl1pPr>
              <a:defRPr sz="4000" b="1" i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1144" y="5608205"/>
            <a:ext cx="5039976" cy="824346"/>
          </a:xfrm>
        </p:spPr>
        <p:txBody>
          <a:bodyPr>
            <a:normAutofit/>
          </a:bodyPr>
          <a:lstStyle>
            <a:lvl1pPr marL="0" indent="0" algn="r">
              <a:buNone/>
              <a:defRPr sz="25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1288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180EF03-CA55-0142-B738-5F8C871BC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 descr="WHITE.kearney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15000"/>
            <a:ext cx="1730043" cy="89014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7DE0D60-3D82-489D-A159-0985410FC56E}"/>
              </a:ext>
            </a:extLst>
          </p:cNvPr>
          <p:cNvSpPr/>
          <p:nvPr userDrawn="1"/>
        </p:nvSpPr>
        <p:spPr>
          <a:xfrm>
            <a:off x="1638628" y="6542870"/>
            <a:ext cx="5849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i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Kearney Proprietary – DO NOT REPRODUCE OR DISTRIBUTE</a:t>
            </a:r>
          </a:p>
        </p:txBody>
      </p:sp>
    </p:spTree>
    <p:extLst>
      <p:ext uri="{BB962C8B-B14F-4D97-AF65-F5344CB8AC3E}">
        <p14:creationId xmlns:p14="http://schemas.microsoft.com/office/powerpoint/2010/main" val="1484131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Isosceles Triangle 9"/>
          <p:cNvSpPr/>
          <p:nvPr userDrawn="1"/>
        </p:nvSpPr>
        <p:spPr>
          <a:xfrm>
            <a:off x="4419600" y="6283325"/>
            <a:ext cx="288925" cy="269875"/>
          </a:xfrm>
          <a:prstGeom prst="triangle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817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rgbClr val="FFFFFF"/>
                </a:solidFill>
                <a:latin typeface="Times New Roman" charset="0"/>
                <a:cs typeface="Times New Roman" charset="0"/>
              </a:defRPr>
            </a:lvl1pPr>
          </a:lstStyle>
          <a:p>
            <a:fld id="{455948C6-AABE-B747-9AAC-DF31A3BD39D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-1"/>
            <a:ext cx="2132011" cy="109579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BB5BDD2-EA8A-47DC-A45D-6C6B9C31AC91}"/>
              </a:ext>
            </a:extLst>
          </p:cNvPr>
          <p:cNvSpPr/>
          <p:nvPr userDrawn="1"/>
        </p:nvSpPr>
        <p:spPr>
          <a:xfrm>
            <a:off x="1638628" y="6542870"/>
            <a:ext cx="5849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i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Kearney Proprietary – DO NOT REPRODUCE OR DISTRIBUTE</a:t>
            </a:r>
          </a:p>
        </p:txBody>
      </p:sp>
    </p:spTree>
    <p:extLst>
      <p:ext uri="{BB962C8B-B14F-4D97-AF65-F5344CB8AC3E}">
        <p14:creationId xmlns:p14="http://schemas.microsoft.com/office/powerpoint/2010/main" val="294361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817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rgbClr val="FFFFFF"/>
                </a:solidFill>
                <a:latin typeface="Times New Roman" charset="0"/>
                <a:cs typeface="Times New Roman" charset="0"/>
              </a:defRPr>
            </a:lvl1pPr>
          </a:lstStyle>
          <a:p>
            <a:fld id="{455948C6-AABE-B747-9AAC-DF31A3BD39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1439" y="-1"/>
            <a:ext cx="9142561" cy="1160463"/>
          </a:xfrm>
          <a:prstGeom prst="rect">
            <a:avLst/>
          </a:prstGeom>
          <a:solidFill>
            <a:srgbClr val="1F497D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362200" y="9185"/>
            <a:ext cx="6759494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" name="Isosceles Triangle 9"/>
          <p:cNvSpPr/>
          <p:nvPr userDrawn="1"/>
        </p:nvSpPr>
        <p:spPr>
          <a:xfrm>
            <a:off x="4419600" y="6283325"/>
            <a:ext cx="288925" cy="269875"/>
          </a:xfrm>
          <a:prstGeom prst="triangle">
            <a:avLst/>
          </a:prstGeom>
          <a:solidFill>
            <a:srgbClr val="1F497D"/>
          </a:solidFill>
          <a:ln>
            <a:solidFill>
              <a:srgbClr val="1F497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-1"/>
            <a:ext cx="2132011" cy="109579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C6E99D-84F5-4F2C-A7E3-040CC45169B1}"/>
              </a:ext>
            </a:extLst>
          </p:cNvPr>
          <p:cNvSpPr/>
          <p:nvPr userDrawn="1"/>
        </p:nvSpPr>
        <p:spPr>
          <a:xfrm>
            <a:off x="1638628" y="6542870"/>
            <a:ext cx="5849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i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Kearney Proprietary – DO NOT REPRODUCE OR DISTRIBUTE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6" r:id="rId1"/>
    <p:sldLayoutId id="2147484531" r:id="rId2"/>
    <p:sldLayoutId id="2147484538" r:id="rId3"/>
    <p:sldLayoutId id="2147484537" r:id="rId4"/>
    <p:sldLayoutId id="2147484539" r:id="rId5"/>
    <p:sldLayoutId id="2147484527" r:id="rId6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400" b="1" kern="1200">
          <a:solidFill>
            <a:schemeClr val="bg1"/>
          </a:solidFill>
          <a:latin typeface="Times New Roman"/>
          <a:ea typeface="ＭＳ Ｐゴシック" charset="0"/>
          <a:cs typeface="Times New Roman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Times New Roman" pitchFamily="18" charset="0"/>
          <a:ea typeface="ＭＳ Ｐゴシック" charset="0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chemeClr val="tx1"/>
          </a:solidFill>
          <a:latin typeface="Times New Roman" pitchFamily="18" charset="0"/>
          <a:ea typeface="Times New Roman" charset="0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Times New Roman" pitchFamily="18" charset="0"/>
          <a:ea typeface="Times New Roman" charset="0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chemeClr val="tx1"/>
          </a:solidFill>
          <a:latin typeface="Times New Roman" pitchFamily="18" charset="0"/>
          <a:ea typeface="Times New Roman" charset="0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600" kern="1200">
          <a:solidFill>
            <a:schemeClr val="tx1"/>
          </a:solidFill>
          <a:latin typeface="Times New Roman" pitchFamily="18" charset="0"/>
          <a:ea typeface="Times New Roman" charset="0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29_DF802AA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2A_AC74AD9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D4136E-FFFE-4AC5-8AE2-2FA6E0143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812" y="4267200"/>
            <a:ext cx="8171520" cy="759114"/>
          </a:xfrm>
        </p:spPr>
        <p:txBody>
          <a:bodyPr/>
          <a:lstStyle/>
          <a:p>
            <a:r>
              <a:rPr lang="en-US"/>
              <a:t>FISMA and SOC in Financial Statement Audits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BCCF049-C164-4236-A78C-E9479D783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53412" y="5334000"/>
            <a:ext cx="6037920" cy="671946"/>
          </a:xfrm>
        </p:spPr>
        <p:txBody>
          <a:bodyPr/>
          <a:lstStyle/>
          <a:p>
            <a:r>
              <a:rPr lang="en-US"/>
              <a:t>May 25, 2022</a:t>
            </a:r>
          </a:p>
        </p:txBody>
      </p:sp>
    </p:spTree>
    <p:extLst>
      <p:ext uri="{BB962C8B-B14F-4D97-AF65-F5344CB8AC3E}">
        <p14:creationId xmlns:p14="http://schemas.microsoft.com/office/powerpoint/2010/main" val="3721902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717F7E-96E4-814D-39ED-A149326E7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SOC does not relieve user entity for responsibility of entire controls environment</a:t>
            </a:r>
          </a:p>
          <a:p>
            <a:pPr lvl="1"/>
            <a:r>
              <a:rPr lang="en-US"/>
              <a:t>SOC reports how a segment of the control environment is operating</a:t>
            </a:r>
          </a:p>
          <a:p>
            <a:pPr lvl="1"/>
            <a:r>
              <a:rPr lang="en-US"/>
              <a:t>Management must address deficiencies and gaps</a:t>
            </a:r>
          </a:p>
          <a:p>
            <a:r>
              <a:rPr lang="en-US"/>
              <a:t>Timing</a:t>
            </a:r>
          </a:p>
          <a:p>
            <a:pPr lvl="1"/>
            <a:r>
              <a:rPr lang="en-US"/>
              <a:t>Delivery is late in audit cycle</a:t>
            </a:r>
          </a:p>
          <a:p>
            <a:pPr lvl="1"/>
            <a:r>
              <a:rPr lang="en-US"/>
              <a:t>Recovery window is narrow</a:t>
            </a:r>
          </a:p>
          <a:p>
            <a:r>
              <a:rPr lang="en-US"/>
              <a:t>Insight to progress is valuable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E60403-D25E-F15C-8EF2-C3303AE91B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D5B770-7C3F-04E1-0BCA-E364675E4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822695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6D96A3-B0AF-0EE1-3D14-A1C2B9B96F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FISMA</a:t>
            </a:r>
          </a:p>
          <a:p>
            <a:pPr lvl="1"/>
            <a:r>
              <a:rPr lang="en-US"/>
              <a:t>Agencies annually report status of information security programs to Office of Management and Budget (OMB)</a:t>
            </a:r>
          </a:p>
          <a:p>
            <a:pPr lvl="1"/>
            <a:r>
              <a:rPr lang="en-US"/>
              <a:t>Inspectors General conduct annual independent assessments of programs</a:t>
            </a:r>
          </a:p>
          <a:p>
            <a:r>
              <a:rPr lang="en-US"/>
              <a:t>OMB with stakeholders collaboratively updates cyber metrics</a:t>
            </a:r>
          </a:p>
          <a:p>
            <a:pPr lvl="1"/>
            <a:r>
              <a:rPr lang="en-US"/>
              <a:t>OMB M-22-05</a:t>
            </a:r>
          </a:p>
          <a:p>
            <a:pPr lvl="1"/>
            <a:r>
              <a:rPr lang="en-US"/>
              <a:t>Encompasses major scope change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0E99A4-AF7F-F985-3594-53A75B2FFF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98B32A-EFD7-3DA6-1F6E-355134A10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FISMA Scope</a:t>
            </a:r>
          </a:p>
        </p:txBody>
      </p:sp>
    </p:spTree>
    <p:extLst>
      <p:ext uri="{BB962C8B-B14F-4D97-AF65-F5344CB8AC3E}">
        <p14:creationId xmlns:p14="http://schemas.microsoft.com/office/powerpoint/2010/main" val="3560012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6013FE-CD76-6E79-0B98-F749E39A0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Nine control families</a:t>
            </a:r>
          </a:p>
          <a:p>
            <a:pPr lvl="1"/>
            <a:r>
              <a:rPr lang="en-US" dirty="0"/>
              <a:t>Risk Management</a:t>
            </a:r>
          </a:p>
          <a:p>
            <a:pPr lvl="1"/>
            <a:r>
              <a:rPr lang="en-US" dirty="0"/>
              <a:t>Configuration Management</a:t>
            </a:r>
          </a:p>
          <a:p>
            <a:pPr lvl="1"/>
            <a:r>
              <a:rPr lang="en-US" dirty="0"/>
              <a:t>Identity and Access Management</a:t>
            </a:r>
          </a:p>
          <a:p>
            <a:pPr lvl="1"/>
            <a:r>
              <a:rPr lang="en-US" dirty="0"/>
              <a:t>Data Protection and Privacy</a:t>
            </a:r>
          </a:p>
          <a:p>
            <a:pPr lvl="1"/>
            <a:r>
              <a:rPr lang="en-US" dirty="0"/>
              <a:t>Security Training</a:t>
            </a:r>
          </a:p>
          <a:p>
            <a:pPr lvl="1"/>
            <a:r>
              <a:rPr lang="en-US" dirty="0"/>
              <a:t>Information Security Continuous Monitoring</a:t>
            </a:r>
          </a:p>
          <a:p>
            <a:pPr lvl="1"/>
            <a:r>
              <a:rPr lang="en-US" dirty="0"/>
              <a:t>Incident Response</a:t>
            </a:r>
          </a:p>
          <a:p>
            <a:pPr lvl="1"/>
            <a:r>
              <a:rPr lang="en-US" dirty="0"/>
              <a:t>Contingency Planning</a:t>
            </a:r>
          </a:p>
          <a:p>
            <a:pPr lvl="1"/>
            <a:r>
              <a:rPr lang="en-US" dirty="0"/>
              <a:t>Supply Chain Risk Management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8A6E04-8769-1E96-18DF-EBD73AE92D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BF77A4D-5797-881A-12E0-E667B10D3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FISMA Objectives</a:t>
            </a:r>
          </a:p>
        </p:txBody>
      </p:sp>
    </p:spTree>
    <p:extLst>
      <p:ext uri="{BB962C8B-B14F-4D97-AF65-F5344CB8AC3E}">
        <p14:creationId xmlns:p14="http://schemas.microsoft.com/office/powerpoint/2010/main" val="2689391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6013FE-CD76-6E79-0B98-F749E39A0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/>
              <a:t>Five levels</a:t>
            </a:r>
          </a:p>
          <a:p>
            <a:pPr lvl="1"/>
            <a:r>
              <a:rPr lang="en-US" sz="2500" i="1"/>
              <a:t>Ad hoc</a:t>
            </a:r>
          </a:p>
          <a:p>
            <a:pPr lvl="1"/>
            <a:r>
              <a:rPr lang="en-US" sz="2500" i="1"/>
              <a:t>Defined</a:t>
            </a:r>
          </a:p>
          <a:p>
            <a:pPr lvl="1"/>
            <a:r>
              <a:rPr lang="en-US" sz="2500" i="1"/>
              <a:t>Consistently Implemented</a:t>
            </a:r>
          </a:p>
          <a:p>
            <a:pPr lvl="1"/>
            <a:r>
              <a:rPr lang="en-US" sz="2500" i="1"/>
              <a:t>Managed and Measurable</a:t>
            </a:r>
          </a:p>
          <a:p>
            <a:pPr lvl="1"/>
            <a:r>
              <a:rPr lang="en-US" sz="2500" i="1"/>
              <a:t>Optimized</a:t>
            </a:r>
          </a:p>
          <a:p>
            <a:r>
              <a:rPr lang="en-US" sz="2500" i="1"/>
              <a:t>Managed and Measurable</a:t>
            </a:r>
            <a:r>
              <a:rPr lang="en-US" sz="2500"/>
              <a:t> and </a:t>
            </a:r>
            <a:r>
              <a:rPr lang="en-US" sz="2500" i="1"/>
              <a:t>Optimized</a:t>
            </a:r>
            <a:r>
              <a:rPr lang="en-US" sz="2500"/>
              <a:t> are passing</a:t>
            </a:r>
          </a:p>
          <a:p>
            <a:r>
              <a:rPr lang="en-US" sz="2500"/>
              <a:t>Testing Scope</a:t>
            </a:r>
          </a:p>
          <a:p>
            <a:pPr lvl="1"/>
            <a:r>
              <a:rPr lang="en-US" sz="2500"/>
              <a:t>New for fiscal year (FY) 2022</a:t>
            </a:r>
          </a:p>
          <a:p>
            <a:pPr lvl="1"/>
            <a:r>
              <a:rPr lang="en-US" sz="2500"/>
              <a:t>Twenty core metrics for 2022</a:t>
            </a:r>
          </a:p>
          <a:p>
            <a:pPr lvl="1"/>
            <a:r>
              <a:rPr lang="en-US" sz="2500"/>
              <a:t>Twenty core metrics and 23 rotating metrics for 2023</a:t>
            </a:r>
          </a:p>
          <a:p>
            <a:pPr lvl="1"/>
            <a:r>
              <a:rPr lang="en-US" sz="2500"/>
              <a:t>Twenty core metrics and remaining 23 metrics for 2024</a:t>
            </a:r>
          </a:p>
          <a:p>
            <a:pPr lvl="1"/>
            <a:endParaRPr lang="en-US" sz="25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8A6E04-8769-1E96-18DF-EBD73AE92D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BF77A4D-5797-881A-12E0-E667B10D3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FISMA Objectives (cont’d)</a:t>
            </a:r>
          </a:p>
        </p:txBody>
      </p:sp>
    </p:spTree>
    <p:extLst>
      <p:ext uri="{BB962C8B-B14F-4D97-AF65-F5344CB8AC3E}">
        <p14:creationId xmlns:p14="http://schemas.microsoft.com/office/powerpoint/2010/main" val="4149001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B9AE03-3D80-AF20-E3B3-1FBC41172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Potential to leverage testing work with financial statement</a:t>
            </a:r>
          </a:p>
          <a:p>
            <a:pPr lvl="1"/>
            <a:r>
              <a:rPr lang="en-US"/>
              <a:t>Audit includes all financial application and supporting networks</a:t>
            </a:r>
          </a:p>
          <a:p>
            <a:pPr lvl="1"/>
            <a:r>
              <a:rPr lang="en-US"/>
              <a:t>FISMA includes all applications and supporting networks</a:t>
            </a:r>
          </a:p>
          <a:p>
            <a:pPr lvl="1"/>
            <a:r>
              <a:rPr lang="en-US"/>
              <a:t>Networks are captured through control inheritance at application level</a:t>
            </a:r>
          </a:p>
          <a:p>
            <a:r>
              <a:rPr lang="en-US"/>
              <a:t>Financial statement and FISMA auditors make scoping decisions based on material/key application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944B53-BFA4-031A-66F7-658DC3D353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855019-3B4B-699C-681B-7D83E7F14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FISMA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650073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B9AE03-3D80-AF20-E3B3-1FBC41172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Leverage opportunities will be client-specific	</a:t>
            </a:r>
          </a:p>
          <a:p>
            <a:pPr lvl="1"/>
            <a:r>
              <a:rPr lang="en-US"/>
              <a:t>Entities with more nonfinancial applications more likely to have less testing overlap</a:t>
            </a:r>
          </a:p>
          <a:p>
            <a:pPr lvl="1"/>
            <a:r>
              <a:rPr lang="en-US"/>
              <a:t>Entities with mostly financial applications more likely to have more testing overlap</a:t>
            </a:r>
          </a:p>
          <a:p>
            <a:pPr lvl="1"/>
            <a:r>
              <a:rPr lang="en-US"/>
              <a:t>Network overlap may be less sensitive to the type of applications</a:t>
            </a:r>
          </a:p>
          <a:p>
            <a:r>
              <a:rPr lang="en-US"/>
              <a:t>Leverage opportunities also impacted by party performing financial statement audit and FISMA</a:t>
            </a:r>
          </a:p>
          <a:p>
            <a:r>
              <a:rPr lang="en-US"/>
              <a:t>Overlap is partial for both engagement types</a:t>
            </a:r>
          </a:p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944B53-BFA4-031A-66F7-658DC3D353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855019-3B4B-699C-681B-7D83E7F14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FISMA Considerations (cont’d)</a:t>
            </a:r>
          </a:p>
        </p:txBody>
      </p:sp>
    </p:spTree>
    <p:extLst>
      <p:ext uri="{BB962C8B-B14F-4D97-AF65-F5344CB8AC3E}">
        <p14:creationId xmlns:p14="http://schemas.microsoft.com/office/powerpoint/2010/main" val="374971869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BA0612-12CE-72F4-BBB8-F23DEA0CE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 algn="ctr">
              <a:buNone/>
            </a:pPr>
            <a:r>
              <a:rPr lang="en-US" sz="4400" b="1"/>
              <a:t>Questions?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E99C53-C5E7-E692-AEE4-BF08428A6B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398806-6F20-9EAB-29EB-ECF1CDCE0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32776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EFEB91-1DE0-467B-90F2-35ADF5343E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4083F83-E8E9-4535-B7E8-52E8E3222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5E90B34-3C23-4E42-96C7-FFFAFDA9E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System and Organization Controls (SOC)</a:t>
            </a:r>
          </a:p>
          <a:p>
            <a:pPr lvl="1"/>
            <a:r>
              <a:rPr lang="en-US"/>
              <a:t>Engagements</a:t>
            </a:r>
          </a:p>
          <a:p>
            <a:pPr lvl="1"/>
            <a:r>
              <a:rPr lang="en-US"/>
              <a:t>Types</a:t>
            </a:r>
          </a:p>
          <a:p>
            <a:pPr lvl="1"/>
            <a:r>
              <a:rPr lang="en-US"/>
              <a:t>SOC 1® Benefits</a:t>
            </a:r>
          </a:p>
          <a:p>
            <a:pPr lvl="1"/>
            <a:r>
              <a:rPr lang="en-US"/>
              <a:t>Service Organization Auditor Considerations</a:t>
            </a:r>
          </a:p>
          <a:p>
            <a:pPr lvl="1"/>
            <a:r>
              <a:rPr lang="en-US"/>
              <a:t>User Organization Auditor Considerations</a:t>
            </a:r>
          </a:p>
          <a:p>
            <a:pPr lvl="1"/>
            <a:r>
              <a:rPr lang="en-US"/>
              <a:t>General Considerations</a:t>
            </a:r>
          </a:p>
          <a:p>
            <a:r>
              <a:rPr lang="en-US"/>
              <a:t>Federal Information Security Modernization Act of 2014 (FISMA)</a:t>
            </a:r>
          </a:p>
          <a:p>
            <a:pPr lvl="1"/>
            <a:r>
              <a:rPr lang="en-US"/>
              <a:t>Scope</a:t>
            </a:r>
          </a:p>
          <a:p>
            <a:pPr lvl="1"/>
            <a:r>
              <a:rPr lang="en-US"/>
              <a:t>Objectives</a:t>
            </a:r>
          </a:p>
          <a:p>
            <a:pPr lvl="1"/>
            <a:r>
              <a:rPr lang="en-US"/>
              <a:t>Considerations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3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84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EBAE55-C3BA-60B6-276F-DB624F86C0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and Organization Controls Suite</a:t>
            </a:r>
          </a:p>
          <a:p>
            <a:pPr lvl="1"/>
            <a:r>
              <a:rPr lang="en-US" dirty="0"/>
              <a:t>Internal control examinations for organizations, including service organizations</a:t>
            </a:r>
          </a:p>
          <a:p>
            <a:pPr lvl="1"/>
            <a:r>
              <a:rPr lang="en-US" dirty="0"/>
              <a:t>SOC 1® – Internal Controls over Financial Reporting (ICOFR)</a:t>
            </a:r>
          </a:p>
          <a:p>
            <a:pPr lvl="1"/>
            <a:r>
              <a:rPr lang="en-US" dirty="0"/>
              <a:t>SOC 2® – Trust services criteria</a:t>
            </a:r>
          </a:p>
          <a:p>
            <a:pPr lvl="1"/>
            <a:r>
              <a:rPr lang="en-US" dirty="0"/>
              <a:t>SOC 3® – Trust services criteria for general use report</a:t>
            </a:r>
          </a:p>
          <a:p>
            <a:r>
              <a:rPr lang="en-US" dirty="0"/>
              <a:t>Engagement Types</a:t>
            </a:r>
          </a:p>
          <a:p>
            <a:pPr lvl="1"/>
            <a:r>
              <a:rPr lang="en-US" dirty="0"/>
              <a:t>Type 1 – Design of controls</a:t>
            </a:r>
          </a:p>
          <a:p>
            <a:pPr lvl="1"/>
            <a:r>
              <a:rPr lang="en-US" dirty="0"/>
              <a:t>Type 2 – Design and operation of controls</a:t>
            </a:r>
          </a:p>
          <a:p>
            <a:pPr lvl="1"/>
            <a:r>
              <a:rPr lang="en-US" dirty="0"/>
              <a:t>Type 2 offers greater assurance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D09B2E-A69E-F0F8-CAF9-314ADA8A53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6E4823-53D8-25C4-3A01-07BA57695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SOC Engagements</a:t>
            </a:r>
          </a:p>
        </p:txBody>
      </p:sp>
    </p:spTree>
    <p:extLst>
      <p:ext uri="{BB962C8B-B14F-4D97-AF65-F5344CB8AC3E}">
        <p14:creationId xmlns:p14="http://schemas.microsoft.com/office/powerpoint/2010/main" val="494539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C07965-9AAE-717B-2AB9-86CC02E69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Elements</a:t>
            </a:r>
          </a:p>
          <a:p>
            <a:pPr lvl="1"/>
            <a:r>
              <a:rPr lang="en-US"/>
              <a:t>Management determines scope</a:t>
            </a:r>
          </a:p>
          <a:p>
            <a:pPr lvl="2"/>
            <a:r>
              <a:rPr lang="en-US"/>
              <a:t>Management identifies control objectives </a:t>
            </a:r>
          </a:p>
          <a:p>
            <a:pPr lvl="3"/>
            <a:r>
              <a:rPr lang="en-US"/>
              <a:t>Relevant to typical user</a:t>
            </a:r>
          </a:p>
          <a:p>
            <a:pPr lvl="3"/>
            <a:r>
              <a:rPr lang="en-US"/>
              <a:t>Structured, &amp; documented risk assessment</a:t>
            </a:r>
          </a:p>
          <a:p>
            <a:pPr marL="1139825" lvl="3">
              <a:buFont typeface="Courier New" panose="02070309020205020404" pitchFamily="49" charset="0"/>
              <a:buChar char="o"/>
            </a:pPr>
            <a:r>
              <a:rPr lang="en-US"/>
              <a:t>IT general and data controls</a:t>
            </a:r>
          </a:p>
          <a:p>
            <a:pPr marL="1139825" lvl="3">
              <a:buFont typeface="Courier New" panose="02070309020205020404" pitchFamily="49" charset="0"/>
              <a:buChar char="o"/>
            </a:pPr>
            <a:r>
              <a:rPr lang="en-US"/>
              <a:t>Description of control environment</a:t>
            </a:r>
          </a:p>
          <a:p>
            <a:pPr marL="1139825" lvl="3">
              <a:buFont typeface="Courier New" panose="02070309020205020404" pitchFamily="49" charset="0"/>
              <a:buChar char="o"/>
            </a:pPr>
            <a:r>
              <a:rPr lang="en-US"/>
              <a:t>Complimentary user entity controls (CUEC)</a:t>
            </a:r>
          </a:p>
          <a:p>
            <a:pPr lvl="1"/>
            <a:r>
              <a:rPr lang="en-US"/>
              <a:t>Management designs controls</a:t>
            </a:r>
          </a:p>
          <a:p>
            <a:pPr lvl="2"/>
            <a:r>
              <a:rPr lang="en-US"/>
              <a:t>Risk-based</a:t>
            </a:r>
          </a:p>
          <a:p>
            <a:pPr lvl="2"/>
            <a:r>
              <a:rPr lang="en-US"/>
              <a:t>Control objectives mapped to controls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120854-EA9D-821D-DF46-BB9165B798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EAA2BD-1FE6-F1C5-06A9-7174B986D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SOC 1 Type 2</a:t>
            </a:r>
          </a:p>
        </p:txBody>
      </p:sp>
    </p:spTree>
    <p:extLst>
      <p:ext uri="{BB962C8B-B14F-4D97-AF65-F5344CB8AC3E}">
        <p14:creationId xmlns:p14="http://schemas.microsoft.com/office/powerpoint/2010/main" val="559797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C07965-9AAE-717B-2AB9-86CC02E69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Elements (cont’d)</a:t>
            </a:r>
          </a:p>
          <a:p>
            <a:pPr lvl="1"/>
            <a:r>
              <a:rPr lang="en-US"/>
              <a:t>Management monitors controls</a:t>
            </a:r>
          </a:p>
          <a:p>
            <a:pPr lvl="2"/>
            <a:r>
              <a:rPr lang="en-US"/>
              <a:t>Implement activities to ensure controls operate as designed</a:t>
            </a:r>
          </a:p>
          <a:p>
            <a:pPr lvl="2"/>
            <a:r>
              <a:rPr lang="en-US"/>
              <a:t>Implement remediation activities</a:t>
            </a:r>
          </a:p>
          <a:p>
            <a:pPr lvl="2"/>
            <a:r>
              <a:rPr lang="en-US"/>
              <a:t>Respond to developing risks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120854-EA9D-821D-DF46-BB9165B798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EAA2BD-1FE6-F1C5-06A9-7174B986D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SOC 1 Type 2 (cont’d)</a:t>
            </a:r>
          </a:p>
        </p:txBody>
      </p:sp>
    </p:spTree>
    <p:extLst>
      <p:ext uri="{BB962C8B-B14F-4D97-AF65-F5344CB8AC3E}">
        <p14:creationId xmlns:p14="http://schemas.microsoft.com/office/powerpoint/2010/main" val="2910943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C07965-9AAE-717B-2AB9-86CC02E69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Reduced testing – Reliance placed on SOC report</a:t>
            </a:r>
          </a:p>
          <a:p>
            <a:r>
              <a:rPr lang="en-US"/>
              <a:t>Identify control gaps</a:t>
            </a:r>
          </a:p>
          <a:p>
            <a:pPr lvl="1"/>
            <a:r>
              <a:rPr lang="en-US"/>
              <a:t>User entity does not incorporate SOC into monitoring activities</a:t>
            </a:r>
          </a:p>
          <a:p>
            <a:pPr lvl="1"/>
            <a:r>
              <a:rPr lang="en-US"/>
              <a:t>User entity has not deployed typical controls covered in SOC</a:t>
            </a:r>
          </a:p>
          <a:p>
            <a:pPr lvl="1"/>
            <a:r>
              <a:rPr lang="en-US"/>
              <a:t>User entity has not evaluated and implemented complementary user entity controls (CUEC)</a:t>
            </a:r>
          </a:p>
          <a:p>
            <a:r>
              <a:rPr lang="en-US"/>
              <a:t>May foster development of compensating controls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120854-EA9D-821D-DF46-BB9165B798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EAA2BD-1FE6-F1C5-06A9-7174B986D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SOC 1 Benefits</a:t>
            </a:r>
          </a:p>
        </p:txBody>
      </p:sp>
    </p:spTree>
    <p:extLst>
      <p:ext uri="{BB962C8B-B14F-4D97-AF65-F5344CB8AC3E}">
        <p14:creationId xmlns:p14="http://schemas.microsoft.com/office/powerpoint/2010/main" val="2280682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03C7E2-7B77-1302-0699-03C018C8A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Identification of Control Objectives</a:t>
            </a:r>
          </a:p>
          <a:p>
            <a:pPr lvl="1"/>
            <a:r>
              <a:rPr lang="en-US"/>
              <a:t>Effectiveness of process</a:t>
            </a:r>
          </a:p>
          <a:p>
            <a:pPr lvl="2"/>
            <a:r>
              <a:rPr lang="en-US"/>
              <a:t>Driven by customer needs and risk assessment</a:t>
            </a:r>
          </a:p>
          <a:p>
            <a:pPr lvl="2"/>
            <a:r>
              <a:rPr lang="en-US"/>
              <a:t>Completeness of control objectives</a:t>
            </a:r>
          </a:p>
          <a:p>
            <a:pPr lvl="2"/>
            <a:r>
              <a:rPr lang="en-US"/>
              <a:t>Risk assessment diligence (e.g., information technology [IT] general controls)</a:t>
            </a:r>
          </a:p>
          <a:p>
            <a:pPr lvl="2"/>
            <a:r>
              <a:rPr lang="en-US"/>
              <a:t>Supporting documentation</a:t>
            </a:r>
          </a:p>
          <a:p>
            <a:pPr lvl="2"/>
            <a:r>
              <a:rPr lang="en-US"/>
              <a:t>CUEC identification</a:t>
            </a:r>
          </a:p>
          <a:p>
            <a:pPr lvl="1"/>
            <a:r>
              <a:rPr lang="en-US"/>
              <a:t>System description accuracy</a:t>
            </a:r>
          </a:p>
          <a:p>
            <a:r>
              <a:rPr lang="en-US"/>
              <a:t>Design of controls</a:t>
            </a:r>
          </a:p>
          <a:p>
            <a:pPr lvl="1"/>
            <a:r>
              <a:rPr lang="en-US"/>
              <a:t>Mapped from risk assessment and control objectives</a:t>
            </a:r>
          </a:p>
          <a:p>
            <a:pPr lvl="1"/>
            <a:r>
              <a:rPr lang="en-US"/>
              <a:t>Artifacts to support design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F6C8EB-7800-CEBB-9DE7-9B677FFF3E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4A5316-AB04-BD57-42A3-06754025A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 Organization Auditor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449014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03C7E2-7B77-1302-0699-03C018C8A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Operation of Controls</a:t>
            </a:r>
          </a:p>
          <a:p>
            <a:pPr lvl="1"/>
            <a:r>
              <a:rPr lang="en-US"/>
              <a:t>Development of test plans</a:t>
            </a:r>
          </a:p>
          <a:p>
            <a:pPr lvl="2"/>
            <a:r>
              <a:rPr lang="en-US"/>
              <a:t>Impact of service organization control environment</a:t>
            </a:r>
          </a:p>
          <a:p>
            <a:pPr lvl="2"/>
            <a:r>
              <a:rPr lang="en-US"/>
              <a:t>Availability of evidence</a:t>
            </a:r>
          </a:p>
          <a:p>
            <a:pPr lvl="2"/>
            <a:r>
              <a:rPr lang="en-US"/>
              <a:t>Tailoring sample plans to small populations</a:t>
            </a:r>
          </a:p>
          <a:p>
            <a:pPr lvl="2"/>
            <a:r>
              <a:rPr lang="en-US"/>
              <a:t>Inquiry alone is not sufficient</a:t>
            </a:r>
          </a:p>
          <a:p>
            <a:pPr lvl="1"/>
            <a:r>
              <a:rPr lang="en-US"/>
              <a:t>Assess reliability of data</a:t>
            </a:r>
          </a:p>
          <a:p>
            <a:pPr lvl="1"/>
            <a:r>
              <a:rPr lang="en-US"/>
              <a:t>Test operation of controls throughout period of engagement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F6C8EB-7800-CEBB-9DE7-9B677FFF3E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4A5316-AB04-BD57-42A3-06754025A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 Organization Auditor Considerations (cont’d)</a:t>
            </a:r>
          </a:p>
        </p:txBody>
      </p:sp>
    </p:spTree>
    <p:extLst>
      <p:ext uri="{BB962C8B-B14F-4D97-AF65-F5344CB8AC3E}">
        <p14:creationId xmlns:p14="http://schemas.microsoft.com/office/powerpoint/2010/main" val="1224603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03C7E2-7B77-1302-0699-03C018C8A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SOC Opinion</a:t>
            </a:r>
          </a:p>
          <a:p>
            <a:r>
              <a:rPr lang="en-US"/>
              <a:t>Integration with entity control monitoring</a:t>
            </a:r>
          </a:p>
          <a:p>
            <a:pPr lvl="1"/>
            <a:r>
              <a:rPr lang="en-US"/>
              <a:t>Coverage gaps (i.e., SOC does not address all ICOFR)</a:t>
            </a:r>
          </a:p>
          <a:p>
            <a:pPr lvl="1"/>
            <a:r>
              <a:rPr lang="en-US"/>
              <a:t>CUECs not evaluated and implemented</a:t>
            </a:r>
          </a:p>
          <a:p>
            <a:r>
              <a:rPr lang="en-US"/>
              <a:t>Identification and monitoring of transmission risk</a:t>
            </a:r>
          </a:p>
          <a:p>
            <a:pPr lvl="1"/>
            <a:r>
              <a:rPr lang="en-US"/>
              <a:t>Level of detail</a:t>
            </a:r>
          </a:p>
          <a:p>
            <a:pPr lvl="1"/>
            <a:r>
              <a:rPr lang="en-US"/>
              <a:t>Frequency of monitoring</a:t>
            </a:r>
          </a:p>
          <a:p>
            <a:r>
              <a:rPr lang="en-US"/>
              <a:t>Auditee responsibility to remediate SOC deficiencies</a:t>
            </a:r>
          </a:p>
          <a:p>
            <a:pPr lvl="1"/>
            <a:r>
              <a:rPr lang="en-US"/>
              <a:t>Compensating controls</a:t>
            </a:r>
          </a:p>
          <a:p>
            <a:pPr lvl="1"/>
            <a:r>
              <a:rPr lang="en-US"/>
              <a:t>New validation procedures</a:t>
            </a:r>
          </a:p>
          <a:p>
            <a:pPr lvl="1"/>
            <a:r>
              <a:rPr lang="en-US"/>
              <a:t>Analytics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F6C8EB-7800-CEBB-9DE7-9B677FFF3E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83F8F-BFE3-1F4E-AF4E-6738E99836A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4A5316-AB04-BD57-42A3-06754025A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User Organization Auditor Considerations </a:t>
            </a:r>
          </a:p>
        </p:txBody>
      </p:sp>
    </p:spTree>
    <p:extLst>
      <p:ext uri="{BB962C8B-B14F-4D97-AF65-F5344CB8AC3E}">
        <p14:creationId xmlns:p14="http://schemas.microsoft.com/office/powerpoint/2010/main" val="181848173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Kearney">
      <a:dk1>
        <a:sysClr val="windowText" lastClr="000000"/>
      </a:dk1>
      <a:lt1>
        <a:sysClr val="window" lastClr="FFFFFF"/>
      </a:lt1>
      <a:dk2>
        <a:srgbClr val="1F497D"/>
      </a:dk2>
      <a:lt2>
        <a:srgbClr val="D9D9D9"/>
      </a:lt2>
      <a:accent1>
        <a:srgbClr val="1F497D"/>
      </a:accent1>
      <a:accent2>
        <a:srgbClr val="C01823"/>
      </a:accent2>
      <a:accent3>
        <a:srgbClr val="B3B2B1"/>
      </a:accent3>
      <a:accent4>
        <a:srgbClr val="F37121"/>
      </a:accent4>
      <a:accent5>
        <a:srgbClr val="0055B8"/>
      </a:accent5>
      <a:accent6>
        <a:srgbClr val="55565A"/>
      </a:accent6>
      <a:hlink>
        <a:srgbClr val="0563C1"/>
      </a:hlink>
      <a:folHlink>
        <a:srgbClr val="954F72"/>
      </a:folHlink>
    </a:clrScheme>
    <a:fontScheme name="Kearne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 algn="l">
          <a:buFont typeface="Arial" panose="020B0604020202020204" pitchFamily="34" charset="0"/>
          <a:buChar char="•"/>
          <a:defRPr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1C05E1F7392C44BC32451A73ED44BA" ma:contentTypeVersion="12" ma:contentTypeDescription="Create a new document." ma:contentTypeScope="" ma:versionID="497542e5ddefe059efa377b383e876c2">
  <xsd:schema xmlns:xsd="http://www.w3.org/2001/XMLSchema" xmlns:xs="http://www.w3.org/2001/XMLSchema" xmlns:p="http://schemas.microsoft.com/office/2006/metadata/properties" xmlns:ns2="deb5e305-d7c4-424f-b442-06ed331b3842" xmlns:ns3="b767d2f0-de0d-404a-9138-cfb17baa36d6" targetNamespace="http://schemas.microsoft.com/office/2006/metadata/properties" ma:root="true" ma:fieldsID="2753c72861760faf1d33ae3e29adfa02" ns2:_="" ns3:_="">
    <xsd:import namespace="deb5e305-d7c4-424f-b442-06ed331b3842"/>
    <xsd:import namespace="b767d2f0-de0d-404a-9138-cfb17baa36d6"/>
    <xsd:element name="properties">
      <xsd:complexType>
        <xsd:sequence>
          <xsd:element name="documentManagement">
            <xsd:complexType>
              <xsd:all>
                <xsd:element ref="ns2:_x0075_jo5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3:TaxKeywordTaxHTField" minOccurs="0"/>
                <xsd:element ref="ns3:TaxCatchAll" minOccurs="0"/>
                <xsd:element ref="ns2:Shared_x0020_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b5e305-d7c4-424f-b442-06ed331b3842" elementFormDefault="qualified">
    <xsd:import namespace="http://schemas.microsoft.com/office/2006/documentManagement/types"/>
    <xsd:import namespace="http://schemas.microsoft.com/office/infopath/2007/PartnerControls"/>
    <xsd:element name="_x0075_jo5" ma:index="4" nillable="true" ma:displayName="Date and Time" ma:format="DateTime" ma:internalName="_x0075_jo5" ma:readOnly="false">
      <xsd:simpleType>
        <xsd:restriction base="dms:DateTime"/>
      </xsd:simpleType>
    </xsd:element>
    <xsd:element name="MediaServiceMetadata" ma:index="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6" nillable="true" ma:displayName="MediaServiceFastMetadata" ma:hidden="true" ma:internalName="MediaServiceFastMetadata" ma:readOnly="true">
      <xsd:simpleType>
        <xsd:restriction base="dms:Note"/>
      </xsd:simpleType>
    </xsd:element>
    <xsd:element name="Shared_x0020_URL" ma:index="13" nillable="true" ma:displayName="Shared URL" ma:internalName="Shared_x0020_URL" ma:readOnly="fals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67d2f0-de0d-404a-9138-cfb17baa36d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11" nillable="true" ma:taxonomy="true" ma:internalName="TaxKeywordTaxHTField" ma:taxonomyFieldName="TaxKeyword" ma:displayName="Enterprise Keywords" ma:fieldId="{23f27201-bee3-471e-b2e7-b64fd8b7ca38}" ma:taxonomyMulti="true" ma:sspId="a288ff3b-329f-473c-ad97-f768e476e04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c11fd7e2-aa17-4af0-a4db-26aa9a8f6748}" ma:internalName="TaxCatchAll" ma:showField="CatchAllData" ma:web="b767d2f0-de0d-404a-9138-cfb17baa36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075_jo5 xmlns="deb5e305-d7c4-424f-b442-06ed331b3842" xsi:nil="true"/>
    <Shared_x0020_URL xmlns="deb5e305-d7c4-424f-b442-06ed331b3842" xsi:nil="true"/>
    <TaxCatchAll xmlns="b767d2f0-de0d-404a-9138-cfb17baa36d6" xsi:nil="true"/>
    <TaxKeywordTaxHTField xmlns="b767d2f0-de0d-404a-9138-cfb17baa36d6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8C21341B-4DC4-4580-AF81-913719B924D7}">
  <ds:schemaRefs>
    <ds:schemaRef ds:uri="b767d2f0-de0d-404a-9138-cfb17baa36d6"/>
    <ds:schemaRef ds:uri="deb5e305-d7c4-424f-b442-06ed331b384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8CA4EEC-DC8D-46CC-8CF7-E7C4CB9663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C615A7-3597-438D-90F9-EECB2C9EA8B0}">
  <ds:schemaRefs>
    <ds:schemaRef ds:uri="b767d2f0-de0d-404a-9138-cfb17baa36d6"/>
    <ds:schemaRef ds:uri="deb5e305-d7c4-424f-b442-06ed331b3842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784</Words>
  <Application>Microsoft Office PowerPoint</Application>
  <PresentationFormat>On-screen Show (4:3)</PresentationFormat>
  <Paragraphs>166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Courier New</vt:lpstr>
      <vt:lpstr>Times New Roman</vt:lpstr>
      <vt:lpstr>Theme1</vt:lpstr>
      <vt:lpstr>FISMA and SOC in Financial Statement Audits</vt:lpstr>
      <vt:lpstr>Agenda</vt:lpstr>
      <vt:lpstr>SOC Engagements</vt:lpstr>
      <vt:lpstr>SOC 1 Type 2</vt:lpstr>
      <vt:lpstr>SOC 1 Type 2 (cont’d)</vt:lpstr>
      <vt:lpstr>SOC 1 Benefits</vt:lpstr>
      <vt:lpstr>Service Organization Auditor Considerations</vt:lpstr>
      <vt:lpstr>Service Organization Auditor Considerations (cont’d)</vt:lpstr>
      <vt:lpstr>User Organization Auditor Considerations </vt:lpstr>
      <vt:lpstr>General Considerations</vt:lpstr>
      <vt:lpstr>FISMA Scope</vt:lpstr>
      <vt:lpstr>FISMA Objectives</vt:lpstr>
      <vt:lpstr>FISMA Objectives (cont’d)</vt:lpstr>
      <vt:lpstr>FISMA Considerations</vt:lpstr>
      <vt:lpstr>FISMA Considerations (cont’d)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Lyndsay Anderson</dc:creator>
  <cp:lastModifiedBy>Bill Kubistal</cp:lastModifiedBy>
  <cp:revision>1</cp:revision>
  <cp:lastPrinted>2017-09-22T19:07:49Z</cp:lastPrinted>
  <dcterms:created xsi:type="dcterms:W3CDTF">2008-09-29T18:46:02Z</dcterms:created>
  <dcterms:modified xsi:type="dcterms:W3CDTF">2022-05-12T09:41:14Z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0x010100471C05E1F7392C44BC32451A73ED44BA</vt:lpwstr>
  </property>
  <property fmtid="{D5CDD505-2E9C-101B-9397-08002B2CF9AE}" pid="3" name="TaxKeyword">
    <vt:lpwstr/>
  </property>
</Properties>
</file>