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4"/>
  </p:sldMasterIdLst>
  <p:notesMasterIdLst>
    <p:notesMasterId r:id="rId10"/>
  </p:notesMasterIdLst>
  <p:handoutMasterIdLst>
    <p:handoutMasterId r:id="rId11"/>
  </p:handoutMasterIdLst>
  <p:sldIdLst>
    <p:sldId id="510" r:id="rId5"/>
    <p:sldId id="260" r:id="rId6"/>
    <p:sldId id="262" r:id="rId7"/>
    <p:sldId id="265" r:id="rId8"/>
    <p:sldId id="511" r:id="rId9"/>
  </p:sldIdLst>
  <p:sldSz cx="9144000" cy="5143500" type="screen16x9"/>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99E48"/>
    <a:srgbClr val="EE5340"/>
    <a:srgbClr val="7DD2D3"/>
    <a:srgbClr val="7ED3D3"/>
    <a:srgbClr val="2E334E"/>
    <a:srgbClr val="3C4367"/>
    <a:srgbClr val="E2E868"/>
    <a:srgbClr val="FBC55A"/>
    <a:srgbClr val="E1B2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57" autoAdjust="0"/>
  </p:normalViewPr>
  <p:slideViewPr>
    <p:cSldViewPr snapToGrid="0">
      <p:cViewPr varScale="1">
        <p:scale>
          <a:sx n="113" d="100"/>
          <a:sy n="113" d="100"/>
        </p:scale>
        <p:origin x="571" y="91"/>
      </p:cViewPr>
      <p:guideLst>
        <p:guide orient="horz" pos="1620"/>
        <p:guide pos="2880"/>
      </p:guideLst>
    </p:cSldViewPr>
  </p:slid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80" d="100"/>
          <a:sy n="80" d="100"/>
        </p:scale>
        <p:origin x="389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9FCBCD-C06B-4D04-897B-79FF9AC8560E}" type="doc">
      <dgm:prSet loTypeId="urn:microsoft.com/office/officeart/2005/8/layout/hList6" loCatId="list" qsTypeId="urn:microsoft.com/office/officeart/2005/8/quickstyle/simple1" qsCatId="simple" csTypeId="urn:microsoft.com/office/officeart/2005/8/colors/colorful1#1" csCatId="colorful" phldr="1"/>
      <dgm:spPr/>
      <dgm:t>
        <a:bodyPr/>
        <a:lstStyle/>
        <a:p>
          <a:endParaRPr lang="en-US"/>
        </a:p>
      </dgm:t>
    </dgm:pt>
    <dgm:pt modelId="{1F1FB475-1828-47E9-A975-6E7A06C93B62}">
      <dgm:prSet phldrT="[Text]"/>
      <dgm:spPr/>
      <dgm:t>
        <a:bodyPr/>
        <a:lstStyle/>
        <a:p>
          <a:r>
            <a:rPr lang="en-US">
              <a:solidFill>
                <a:schemeClr val="accent1"/>
              </a:solidFill>
            </a:rPr>
            <a:t>We are working, hiring, and operating in a new world. </a:t>
          </a:r>
          <a:endParaRPr lang="en-US" dirty="0">
            <a:solidFill>
              <a:schemeClr val="accent1"/>
            </a:solidFill>
          </a:endParaRPr>
        </a:p>
      </dgm:t>
    </dgm:pt>
    <dgm:pt modelId="{6AFFD987-5778-4805-BF63-A521450EA900}" type="parTrans" cxnId="{922523F2-5AD3-4146-87B9-CB6769140FFE}">
      <dgm:prSet/>
      <dgm:spPr/>
      <dgm:t>
        <a:bodyPr/>
        <a:lstStyle/>
        <a:p>
          <a:endParaRPr lang="en-US">
            <a:solidFill>
              <a:schemeClr val="accent1"/>
            </a:solidFill>
          </a:endParaRPr>
        </a:p>
      </dgm:t>
    </dgm:pt>
    <dgm:pt modelId="{E86A5F27-B6B2-480B-810F-965F5E5FAA95}" type="sibTrans" cxnId="{922523F2-5AD3-4146-87B9-CB6769140FFE}">
      <dgm:prSet/>
      <dgm:spPr/>
      <dgm:t>
        <a:bodyPr/>
        <a:lstStyle/>
        <a:p>
          <a:endParaRPr lang="en-US">
            <a:solidFill>
              <a:schemeClr val="accent1"/>
            </a:solidFill>
          </a:endParaRPr>
        </a:p>
      </dgm:t>
    </dgm:pt>
    <dgm:pt modelId="{812DBC04-5BFF-468D-BF89-7F60F2161940}">
      <dgm:prSet/>
      <dgm:spPr/>
      <dgm:t>
        <a:bodyPr/>
        <a:lstStyle/>
        <a:p>
          <a:r>
            <a:rPr lang="en-US">
              <a:solidFill>
                <a:schemeClr val="accent1"/>
              </a:solidFill>
            </a:rPr>
            <a:t>You want to manage change and rise to the occasion. </a:t>
          </a:r>
          <a:endParaRPr lang="en-US" dirty="0">
            <a:solidFill>
              <a:schemeClr val="accent1"/>
            </a:solidFill>
          </a:endParaRPr>
        </a:p>
      </dgm:t>
    </dgm:pt>
    <dgm:pt modelId="{F50E35AE-359A-4E76-935A-A586F2B1E515}" type="parTrans" cxnId="{5423A2B3-5530-41B5-B3FC-18EF8CC1EB81}">
      <dgm:prSet/>
      <dgm:spPr/>
      <dgm:t>
        <a:bodyPr/>
        <a:lstStyle/>
        <a:p>
          <a:endParaRPr lang="en-US">
            <a:solidFill>
              <a:schemeClr val="accent1"/>
            </a:solidFill>
          </a:endParaRPr>
        </a:p>
      </dgm:t>
    </dgm:pt>
    <dgm:pt modelId="{F31B08A0-1EDB-420A-B5D9-C187785912FF}" type="sibTrans" cxnId="{5423A2B3-5530-41B5-B3FC-18EF8CC1EB81}">
      <dgm:prSet/>
      <dgm:spPr/>
      <dgm:t>
        <a:bodyPr/>
        <a:lstStyle/>
        <a:p>
          <a:endParaRPr lang="en-US">
            <a:solidFill>
              <a:schemeClr val="accent1"/>
            </a:solidFill>
          </a:endParaRPr>
        </a:p>
      </dgm:t>
    </dgm:pt>
    <dgm:pt modelId="{85287F32-4C52-4BEA-B38B-EBCA7EEF0FA5}">
      <dgm:prSet/>
      <dgm:spPr>
        <a:solidFill>
          <a:srgbClr val="FBC55A"/>
        </a:solidFill>
      </dgm:spPr>
      <dgm:t>
        <a:bodyPr/>
        <a:lstStyle/>
        <a:p>
          <a:r>
            <a:rPr lang="en-US">
              <a:solidFill>
                <a:schemeClr val="accent1"/>
              </a:solidFill>
            </a:rPr>
            <a:t>You could use some help, but truly good advice is hard to come by. </a:t>
          </a:r>
          <a:endParaRPr lang="en-US" dirty="0">
            <a:solidFill>
              <a:schemeClr val="accent1"/>
            </a:solidFill>
          </a:endParaRPr>
        </a:p>
      </dgm:t>
    </dgm:pt>
    <dgm:pt modelId="{B0B7203B-6DAE-45A0-B13F-5BBBD56777B8}" type="parTrans" cxnId="{21293B52-0F2A-4AE0-A5F6-737A0601237F}">
      <dgm:prSet/>
      <dgm:spPr/>
      <dgm:t>
        <a:bodyPr/>
        <a:lstStyle/>
        <a:p>
          <a:endParaRPr lang="en-US">
            <a:solidFill>
              <a:schemeClr val="accent1"/>
            </a:solidFill>
          </a:endParaRPr>
        </a:p>
      </dgm:t>
    </dgm:pt>
    <dgm:pt modelId="{E7237539-18C0-4999-B51B-D900FC617CA4}" type="sibTrans" cxnId="{21293B52-0F2A-4AE0-A5F6-737A0601237F}">
      <dgm:prSet/>
      <dgm:spPr/>
      <dgm:t>
        <a:bodyPr/>
        <a:lstStyle/>
        <a:p>
          <a:endParaRPr lang="en-US">
            <a:solidFill>
              <a:schemeClr val="accent1"/>
            </a:solidFill>
          </a:endParaRPr>
        </a:p>
      </dgm:t>
    </dgm:pt>
    <dgm:pt modelId="{303D78C0-2FF2-4C15-998A-2BEADD7939C9}" type="pres">
      <dgm:prSet presAssocID="{329FCBCD-C06B-4D04-897B-79FF9AC8560E}" presName="Name0" presStyleCnt="0">
        <dgm:presLayoutVars>
          <dgm:dir/>
          <dgm:resizeHandles val="exact"/>
        </dgm:presLayoutVars>
      </dgm:prSet>
      <dgm:spPr/>
    </dgm:pt>
    <dgm:pt modelId="{581311A5-E000-4E82-B22F-874D0032D045}" type="pres">
      <dgm:prSet presAssocID="{1F1FB475-1828-47E9-A975-6E7A06C93B62}" presName="node" presStyleLbl="node1" presStyleIdx="0" presStyleCnt="3">
        <dgm:presLayoutVars>
          <dgm:bulletEnabled val="1"/>
        </dgm:presLayoutVars>
      </dgm:prSet>
      <dgm:spPr/>
    </dgm:pt>
    <dgm:pt modelId="{02FA47BA-0F1B-4A1D-ACA0-E7BB3CB0394C}" type="pres">
      <dgm:prSet presAssocID="{E86A5F27-B6B2-480B-810F-965F5E5FAA95}" presName="sibTrans" presStyleCnt="0"/>
      <dgm:spPr/>
    </dgm:pt>
    <dgm:pt modelId="{CD3CE46E-9233-42A4-A9DE-A764969AA2F4}" type="pres">
      <dgm:prSet presAssocID="{812DBC04-5BFF-468D-BF89-7F60F2161940}" presName="node" presStyleLbl="node1" presStyleIdx="1" presStyleCnt="3">
        <dgm:presLayoutVars>
          <dgm:bulletEnabled val="1"/>
        </dgm:presLayoutVars>
      </dgm:prSet>
      <dgm:spPr/>
    </dgm:pt>
    <dgm:pt modelId="{3865C1D2-06E0-4E1D-8F4E-90B465737F86}" type="pres">
      <dgm:prSet presAssocID="{F31B08A0-1EDB-420A-B5D9-C187785912FF}" presName="sibTrans" presStyleCnt="0"/>
      <dgm:spPr/>
    </dgm:pt>
    <dgm:pt modelId="{33A35CBA-3967-4794-98CC-280A13D0D3E8}" type="pres">
      <dgm:prSet presAssocID="{85287F32-4C52-4BEA-B38B-EBCA7EEF0FA5}" presName="node" presStyleLbl="node1" presStyleIdx="2" presStyleCnt="3">
        <dgm:presLayoutVars>
          <dgm:bulletEnabled val="1"/>
        </dgm:presLayoutVars>
      </dgm:prSet>
      <dgm:spPr/>
    </dgm:pt>
  </dgm:ptLst>
  <dgm:cxnLst>
    <dgm:cxn modelId="{DE190D2F-14E3-4464-8D6C-8CA84C9AA631}" type="presOf" srcId="{85287F32-4C52-4BEA-B38B-EBCA7EEF0FA5}" destId="{33A35CBA-3967-4794-98CC-280A13D0D3E8}" srcOrd="0" destOrd="0" presId="urn:microsoft.com/office/officeart/2005/8/layout/hList6"/>
    <dgm:cxn modelId="{F2B54D3A-6C35-4275-A4FF-BD81FC642BD7}" type="presOf" srcId="{812DBC04-5BFF-468D-BF89-7F60F2161940}" destId="{CD3CE46E-9233-42A4-A9DE-A764969AA2F4}" srcOrd="0" destOrd="0" presId="urn:microsoft.com/office/officeart/2005/8/layout/hList6"/>
    <dgm:cxn modelId="{CC71FA4B-553F-413F-960D-A6B755F1FD3D}" type="presOf" srcId="{329FCBCD-C06B-4D04-897B-79FF9AC8560E}" destId="{303D78C0-2FF2-4C15-998A-2BEADD7939C9}" srcOrd="0" destOrd="0" presId="urn:microsoft.com/office/officeart/2005/8/layout/hList6"/>
    <dgm:cxn modelId="{21293B52-0F2A-4AE0-A5F6-737A0601237F}" srcId="{329FCBCD-C06B-4D04-897B-79FF9AC8560E}" destId="{85287F32-4C52-4BEA-B38B-EBCA7EEF0FA5}" srcOrd="2" destOrd="0" parTransId="{B0B7203B-6DAE-45A0-B13F-5BBBD56777B8}" sibTransId="{E7237539-18C0-4999-B51B-D900FC617CA4}"/>
    <dgm:cxn modelId="{5423A2B3-5530-41B5-B3FC-18EF8CC1EB81}" srcId="{329FCBCD-C06B-4D04-897B-79FF9AC8560E}" destId="{812DBC04-5BFF-468D-BF89-7F60F2161940}" srcOrd="1" destOrd="0" parTransId="{F50E35AE-359A-4E76-935A-A586F2B1E515}" sibTransId="{F31B08A0-1EDB-420A-B5D9-C187785912FF}"/>
    <dgm:cxn modelId="{7E91A2ED-45FE-4F98-B3B1-73DBE05B13BB}" type="presOf" srcId="{1F1FB475-1828-47E9-A975-6E7A06C93B62}" destId="{581311A5-E000-4E82-B22F-874D0032D045}" srcOrd="0" destOrd="0" presId="urn:microsoft.com/office/officeart/2005/8/layout/hList6"/>
    <dgm:cxn modelId="{922523F2-5AD3-4146-87B9-CB6769140FFE}" srcId="{329FCBCD-C06B-4D04-897B-79FF9AC8560E}" destId="{1F1FB475-1828-47E9-A975-6E7A06C93B62}" srcOrd="0" destOrd="0" parTransId="{6AFFD987-5778-4805-BF63-A521450EA900}" sibTransId="{E86A5F27-B6B2-480B-810F-965F5E5FAA95}"/>
    <dgm:cxn modelId="{34B3EE6E-1413-4D42-9243-42A64ADF63C8}" type="presParOf" srcId="{303D78C0-2FF2-4C15-998A-2BEADD7939C9}" destId="{581311A5-E000-4E82-B22F-874D0032D045}" srcOrd="0" destOrd="0" presId="urn:microsoft.com/office/officeart/2005/8/layout/hList6"/>
    <dgm:cxn modelId="{354ED2AC-99FE-49D9-A78D-EC52AA154B09}" type="presParOf" srcId="{303D78C0-2FF2-4C15-998A-2BEADD7939C9}" destId="{02FA47BA-0F1B-4A1D-ACA0-E7BB3CB0394C}" srcOrd="1" destOrd="0" presId="urn:microsoft.com/office/officeart/2005/8/layout/hList6"/>
    <dgm:cxn modelId="{6A284317-AB11-4745-B237-E36808CD4008}" type="presParOf" srcId="{303D78C0-2FF2-4C15-998A-2BEADD7939C9}" destId="{CD3CE46E-9233-42A4-A9DE-A764969AA2F4}" srcOrd="2" destOrd="0" presId="urn:microsoft.com/office/officeart/2005/8/layout/hList6"/>
    <dgm:cxn modelId="{E82AA5B9-F239-4E8A-B29A-16DD4E38564D}" type="presParOf" srcId="{303D78C0-2FF2-4C15-998A-2BEADD7939C9}" destId="{3865C1D2-06E0-4E1D-8F4E-90B465737F86}" srcOrd="3" destOrd="0" presId="urn:microsoft.com/office/officeart/2005/8/layout/hList6"/>
    <dgm:cxn modelId="{3085BB96-B004-4AF3-A961-EF658E7C0684}" type="presParOf" srcId="{303D78C0-2FF2-4C15-998A-2BEADD7939C9}" destId="{33A35CBA-3967-4794-98CC-280A13D0D3E8}"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9016F4-C3CB-46CC-B827-63FFFC7049E7}"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AA1DFC01-36AE-416C-AC60-ADBD0F5FF078}">
      <dgm:prSet phldrT="[Text]">
        <dgm:style>
          <a:lnRef idx="0">
            <a:scrgbClr r="0" g="0" b="0"/>
          </a:lnRef>
          <a:fillRef idx="0">
            <a:scrgbClr r="0" g="0" b="0"/>
          </a:fillRef>
          <a:effectRef idx="0">
            <a:scrgbClr r="0" g="0" b="0"/>
          </a:effectRef>
          <a:fontRef idx="minor">
            <a:schemeClr val="accent1"/>
          </a:fontRef>
        </dgm:style>
      </dgm:prSet>
      <dgm:spPr>
        <a:noFill/>
        <a:ln w="57150" cap="flat" cmpd="sng" algn="ctr">
          <a:solidFill>
            <a:schemeClr val="accent1"/>
          </a:solidFill>
          <a:prstDash val="solid"/>
          <a:round/>
          <a:headEnd type="none" w="med" len="med"/>
          <a:tailEnd type="none" w="med" len="med"/>
        </a:ln>
      </dgm:spPr>
      <dgm:t>
        <a:bodyPr/>
        <a:lstStyle/>
        <a:p>
          <a:r>
            <a:rPr lang="en-US" dirty="0">
              <a:solidFill>
                <a:sysClr val="windowText" lastClr="000000"/>
              </a:solidFill>
            </a:rPr>
            <a:t>Future Forward</a:t>
          </a:r>
        </a:p>
      </dgm:t>
    </dgm:pt>
    <dgm:pt modelId="{6EC56B61-17D4-4BE7-A524-5945DDDD083A}" type="parTrans" cxnId="{74398951-5D63-4CAB-833D-2FE07F5C54D1}">
      <dgm:prSet/>
      <dgm:spPr/>
      <dgm:t>
        <a:bodyPr/>
        <a:lstStyle/>
        <a:p>
          <a:endParaRPr lang="en-US"/>
        </a:p>
      </dgm:t>
    </dgm:pt>
    <dgm:pt modelId="{9EC6AED4-2FB6-482F-BB2C-09CC71C17F68}" type="sibTrans" cxnId="{74398951-5D63-4CAB-833D-2FE07F5C54D1}">
      <dgm:prSet/>
      <dgm:spPr/>
      <dgm:t>
        <a:bodyPr/>
        <a:lstStyle/>
        <a:p>
          <a:endParaRPr lang="en-US"/>
        </a:p>
      </dgm:t>
    </dgm:pt>
    <dgm:pt modelId="{217C7C57-EE6C-4520-94DB-8C9F24083949}">
      <dgm:prSet phldrT="[Text]" custT="1"/>
      <dgm:spPr>
        <a:solidFill>
          <a:srgbClr val="33CCCC"/>
        </a:solidFill>
      </dgm:spPr>
      <dgm:t>
        <a:bodyPr/>
        <a:lstStyle/>
        <a:p>
          <a:r>
            <a:rPr lang="en-US" sz="1400" baseline="0">
              <a:solidFill>
                <a:sysClr val="windowText" lastClr="000000"/>
              </a:solidFill>
            </a:rPr>
            <a:t>Solutions Driving Innovation</a:t>
          </a:r>
        </a:p>
      </dgm:t>
    </dgm:pt>
    <dgm:pt modelId="{0E84136D-E352-4251-83DE-B155A08FF93C}" type="parTrans" cxnId="{EEB092A2-B451-487E-B9A9-36CF2DA38DEE}">
      <dgm:prSet/>
      <dgm:spPr/>
      <dgm:t>
        <a:bodyPr/>
        <a:lstStyle/>
        <a:p>
          <a:endParaRPr lang="en-US"/>
        </a:p>
      </dgm:t>
    </dgm:pt>
    <dgm:pt modelId="{C5F76A5D-A76B-40AE-9187-1098DD291126}" type="sibTrans" cxnId="{EEB092A2-B451-487E-B9A9-36CF2DA38DEE}">
      <dgm:prSet/>
      <dgm:spPr/>
      <dgm:t>
        <a:bodyPr/>
        <a:lstStyle/>
        <a:p>
          <a:endParaRPr lang="en-US"/>
        </a:p>
      </dgm:t>
    </dgm:pt>
    <dgm:pt modelId="{07D4FBAB-3BC0-46CA-8C5C-46E935CB9A36}">
      <dgm:prSet phldrT="[Text]" custT="1"/>
      <dgm:spPr>
        <a:solidFill>
          <a:srgbClr val="FFC000"/>
        </a:solidFill>
      </dgm:spPr>
      <dgm:t>
        <a:bodyPr/>
        <a:lstStyle/>
        <a:p>
          <a:r>
            <a:rPr lang="en-US" sz="1400" dirty="0">
              <a:solidFill>
                <a:sysClr val="windowText" lastClr="000000"/>
              </a:solidFill>
            </a:rPr>
            <a:t>Seamless Experience</a:t>
          </a:r>
        </a:p>
      </dgm:t>
    </dgm:pt>
    <dgm:pt modelId="{870449F9-A9C3-4058-9B8A-54CB1E9A7469}" type="parTrans" cxnId="{F71D9D69-4459-4666-9D10-C126868D410F}">
      <dgm:prSet/>
      <dgm:spPr/>
      <dgm:t>
        <a:bodyPr/>
        <a:lstStyle/>
        <a:p>
          <a:endParaRPr lang="en-US"/>
        </a:p>
      </dgm:t>
    </dgm:pt>
    <dgm:pt modelId="{99FA7B68-B75C-4232-9292-73B70DD0EF2F}" type="sibTrans" cxnId="{F71D9D69-4459-4666-9D10-C126868D410F}">
      <dgm:prSet/>
      <dgm:spPr/>
      <dgm:t>
        <a:bodyPr/>
        <a:lstStyle/>
        <a:p>
          <a:endParaRPr lang="en-US"/>
        </a:p>
      </dgm:t>
    </dgm:pt>
    <dgm:pt modelId="{190FBFF5-0FF2-445E-A9AB-A3CE9CF2E931}">
      <dgm:prSet phldrT="[Text]" custT="1"/>
      <dgm:spPr>
        <a:solidFill>
          <a:srgbClr val="FF6600"/>
        </a:solidFill>
      </dgm:spPr>
      <dgm:t>
        <a:bodyPr/>
        <a:lstStyle/>
        <a:p>
          <a:r>
            <a:rPr lang="en-US" sz="1400">
              <a:solidFill>
                <a:sysClr val="windowText" lastClr="000000"/>
              </a:solidFill>
            </a:rPr>
            <a:t>Inspired Family Culture and Engagment</a:t>
          </a:r>
        </a:p>
      </dgm:t>
    </dgm:pt>
    <dgm:pt modelId="{EF558B06-508D-4C97-A141-9F9865A51C89}" type="parTrans" cxnId="{92FCED53-8A5E-428D-B3D6-7801749F6D1E}">
      <dgm:prSet/>
      <dgm:spPr/>
      <dgm:t>
        <a:bodyPr/>
        <a:lstStyle/>
        <a:p>
          <a:endParaRPr lang="en-US"/>
        </a:p>
      </dgm:t>
    </dgm:pt>
    <dgm:pt modelId="{94F9B47F-17CC-4A08-845B-BF043C6CE916}" type="sibTrans" cxnId="{92FCED53-8A5E-428D-B3D6-7801749F6D1E}">
      <dgm:prSet/>
      <dgm:spPr/>
      <dgm:t>
        <a:bodyPr/>
        <a:lstStyle/>
        <a:p>
          <a:endParaRPr lang="en-US"/>
        </a:p>
      </dgm:t>
    </dgm:pt>
    <dgm:pt modelId="{E632B614-E28E-4840-A537-E2FC8DBBAB05}" type="pres">
      <dgm:prSet presAssocID="{0F9016F4-C3CB-46CC-B827-63FFFC7049E7}" presName="cycle" presStyleCnt="0">
        <dgm:presLayoutVars>
          <dgm:chMax val="1"/>
          <dgm:dir/>
          <dgm:animLvl val="ctr"/>
          <dgm:resizeHandles val="exact"/>
        </dgm:presLayoutVars>
      </dgm:prSet>
      <dgm:spPr/>
    </dgm:pt>
    <dgm:pt modelId="{2B879806-0B9D-47D8-A175-2E9CD192A182}" type="pres">
      <dgm:prSet presAssocID="{AA1DFC01-36AE-416C-AC60-ADBD0F5FF078}" presName="centerShape" presStyleLbl="node0" presStyleIdx="0" presStyleCnt="1" custLinFactNeighborY="-248"/>
      <dgm:spPr/>
    </dgm:pt>
    <dgm:pt modelId="{AF4DEE64-396F-465E-8BA6-CFF6FBC3B724}" type="pres">
      <dgm:prSet presAssocID="{0E84136D-E352-4251-83DE-B155A08FF93C}" presName="parTrans" presStyleLbl="bgSibTrans2D1" presStyleIdx="0" presStyleCnt="3"/>
      <dgm:spPr/>
    </dgm:pt>
    <dgm:pt modelId="{E669129B-90CB-4F8F-99EC-DE50D1B79DB7}" type="pres">
      <dgm:prSet presAssocID="{217C7C57-EE6C-4520-94DB-8C9F24083949}" presName="node" presStyleLbl="node1" presStyleIdx="0" presStyleCnt="3">
        <dgm:presLayoutVars>
          <dgm:bulletEnabled val="1"/>
        </dgm:presLayoutVars>
      </dgm:prSet>
      <dgm:spPr/>
    </dgm:pt>
    <dgm:pt modelId="{23BBD129-8ADE-4187-8DE2-6F24DC48E4C4}" type="pres">
      <dgm:prSet presAssocID="{870449F9-A9C3-4058-9B8A-54CB1E9A7469}" presName="parTrans" presStyleLbl="bgSibTrans2D1" presStyleIdx="1" presStyleCnt="3"/>
      <dgm:spPr/>
    </dgm:pt>
    <dgm:pt modelId="{0A454F58-188A-42E5-B394-7081689136D8}" type="pres">
      <dgm:prSet presAssocID="{07D4FBAB-3BC0-46CA-8C5C-46E935CB9A36}" presName="node" presStyleLbl="node1" presStyleIdx="1" presStyleCnt="3" custRadScaleRad="100067" custRadScaleInc="814">
        <dgm:presLayoutVars>
          <dgm:bulletEnabled val="1"/>
        </dgm:presLayoutVars>
      </dgm:prSet>
      <dgm:spPr/>
    </dgm:pt>
    <dgm:pt modelId="{35E06D2C-92F1-4E18-9732-3BCB62E6B037}" type="pres">
      <dgm:prSet presAssocID="{EF558B06-508D-4C97-A141-9F9865A51C89}" presName="parTrans" presStyleLbl="bgSibTrans2D1" presStyleIdx="2" presStyleCnt="3"/>
      <dgm:spPr/>
    </dgm:pt>
    <dgm:pt modelId="{17D5BEC5-79C0-4220-9FD2-9EFC1825FB10}" type="pres">
      <dgm:prSet presAssocID="{190FBFF5-0FF2-445E-A9AB-A3CE9CF2E931}" presName="node" presStyleLbl="node1" presStyleIdx="2" presStyleCnt="3">
        <dgm:presLayoutVars>
          <dgm:bulletEnabled val="1"/>
        </dgm:presLayoutVars>
      </dgm:prSet>
      <dgm:spPr/>
    </dgm:pt>
  </dgm:ptLst>
  <dgm:cxnLst>
    <dgm:cxn modelId="{9C430415-04BC-41EB-B56A-851886CB030E}" type="presOf" srcId="{0F9016F4-C3CB-46CC-B827-63FFFC7049E7}" destId="{E632B614-E28E-4840-A537-E2FC8DBBAB05}" srcOrd="0" destOrd="0" presId="urn:microsoft.com/office/officeart/2005/8/layout/radial4"/>
    <dgm:cxn modelId="{096D2E3C-D178-4255-ACE8-67254357B4C6}" type="presOf" srcId="{217C7C57-EE6C-4520-94DB-8C9F24083949}" destId="{E669129B-90CB-4F8F-99EC-DE50D1B79DB7}" srcOrd="0" destOrd="0" presId="urn:microsoft.com/office/officeart/2005/8/layout/radial4"/>
    <dgm:cxn modelId="{95795A44-9B68-4F67-847D-48569F9C3008}" type="presOf" srcId="{0E84136D-E352-4251-83DE-B155A08FF93C}" destId="{AF4DEE64-396F-465E-8BA6-CFF6FBC3B724}" srcOrd="0" destOrd="0" presId="urn:microsoft.com/office/officeart/2005/8/layout/radial4"/>
    <dgm:cxn modelId="{F71D9D69-4459-4666-9D10-C126868D410F}" srcId="{AA1DFC01-36AE-416C-AC60-ADBD0F5FF078}" destId="{07D4FBAB-3BC0-46CA-8C5C-46E935CB9A36}" srcOrd="1" destOrd="0" parTransId="{870449F9-A9C3-4058-9B8A-54CB1E9A7469}" sibTransId="{99FA7B68-B75C-4232-9292-73B70DD0EF2F}"/>
    <dgm:cxn modelId="{74398951-5D63-4CAB-833D-2FE07F5C54D1}" srcId="{0F9016F4-C3CB-46CC-B827-63FFFC7049E7}" destId="{AA1DFC01-36AE-416C-AC60-ADBD0F5FF078}" srcOrd="0" destOrd="0" parTransId="{6EC56B61-17D4-4BE7-A524-5945DDDD083A}" sibTransId="{9EC6AED4-2FB6-482F-BB2C-09CC71C17F68}"/>
    <dgm:cxn modelId="{92FCED53-8A5E-428D-B3D6-7801749F6D1E}" srcId="{AA1DFC01-36AE-416C-AC60-ADBD0F5FF078}" destId="{190FBFF5-0FF2-445E-A9AB-A3CE9CF2E931}" srcOrd="2" destOrd="0" parTransId="{EF558B06-508D-4C97-A141-9F9865A51C89}" sibTransId="{94F9B47F-17CC-4A08-845B-BF043C6CE916}"/>
    <dgm:cxn modelId="{81606F59-3F8E-4737-8299-12703A0E25FF}" type="presOf" srcId="{190FBFF5-0FF2-445E-A9AB-A3CE9CF2E931}" destId="{17D5BEC5-79C0-4220-9FD2-9EFC1825FB10}" srcOrd="0" destOrd="0" presId="urn:microsoft.com/office/officeart/2005/8/layout/radial4"/>
    <dgm:cxn modelId="{28C5E38D-BB31-4868-93C6-54569D9B1F5C}" type="presOf" srcId="{870449F9-A9C3-4058-9B8A-54CB1E9A7469}" destId="{23BBD129-8ADE-4187-8DE2-6F24DC48E4C4}" srcOrd="0" destOrd="0" presId="urn:microsoft.com/office/officeart/2005/8/layout/radial4"/>
    <dgm:cxn modelId="{69309F99-DA02-451D-BA28-CD3A6B429FA8}" type="presOf" srcId="{AA1DFC01-36AE-416C-AC60-ADBD0F5FF078}" destId="{2B879806-0B9D-47D8-A175-2E9CD192A182}" srcOrd="0" destOrd="0" presId="urn:microsoft.com/office/officeart/2005/8/layout/radial4"/>
    <dgm:cxn modelId="{CCF5CD9E-5139-4F00-8980-4E0C3A78342F}" type="presOf" srcId="{EF558B06-508D-4C97-A141-9F9865A51C89}" destId="{35E06D2C-92F1-4E18-9732-3BCB62E6B037}" srcOrd="0" destOrd="0" presId="urn:microsoft.com/office/officeart/2005/8/layout/radial4"/>
    <dgm:cxn modelId="{EEB092A2-B451-487E-B9A9-36CF2DA38DEE}" srcId="{AA1DFC01-36AE-416C-AC60-ADBD0F5FF078}" destId="{217C7C57-EE6C-4520-94DB-8C9F24083949}" srcOrd="0" destOrd="0" parTransId="{0E84136D-E352-4251-83DE-B155A08FF93C}" sibTransId="{C5F76A5D-A76B-40AE-9187-1098DD291126}"/>
    <dgm:cxn modelId="{54C7A4CF-5C9F-46F3-83A4-94967BEE3072}" type="presOf" srcId="{07D4FBAB-3BC0-46CA-8C5C-46E935CB9A36}" destId="{0A454F58-188A-42E5-B394-7081689136D8}" srcOrd="0" destOrd="0" presId="urn:microsoft.com/office/officeart/2005/8/layout/radial4"/>
    <dgm:cxn modelId="{58F59D5D-C808-4EB4-8C91-EBF38506BF88}" type="presParOf" srcId="{E632B614-E28E-4840-A537-E2FC8DBBAB05}" destId="{2B879806-0B9D-47D8-A175-2E9CD192A182}" srcOrd="0" destOrd="0" presId="urn:microsoft.com/office/officeart/2005/8/layout/radial4"/>
    <dgm:cxn modelId="{777ED5CD-E89D-473D-85DB-2805AAAC5E83}" type="presParOf" srcId="{E632B614-E28E-4840-A537-E2FC8DBBAB05}" destId="{AF4DEE64-396F-465E-8BA6-CFF6FBC3B724}" srcOrd="1" destOrd="0" presId="urn:microsoft.com/office/officeart/2005/8/layout/radial4"/>
    <dgm:cxn modelId="{FA9350BB-F368-468D-B447-180E15F3ED77}" type="presParOf" srcId="{E632B614-E28E-4840-A537-E2FC8DBBAB05}" destId="{E669129B-90CB-4F8F-99EC-DE50D1B79DB7}" srcOrd="2" destOrd="0" presId="urn:microsoft.com/office/officeart/2005/8/layout/radial4"/>
    <dgm:cxn modelId="{867FB4ED-8D30-490D-8263-7E3065A50BEF}" type="presParOf" srcId="{E632B614-E28E-4840-A537-E2FC8DBBAB05}" destId="{23BBD129-8ADE-4187-8DE2-6F24DC48E4C4}" srcOrd="3" destOrd="0" presId="urn:microsoft.com/office/officeart/2005/8/layout/radial4"/>
    <dgm:cxn modelId="{5AEE5873-7363-4DF2-AE22-4E59AE3A4D93}" type="presParOf" srcId="{E632B614-E28E-4840-A537-E2FC8DBBAB05}" destId="{0A454F58-188A-42E5-B394-7081689136D8}" srcOrd="4" destOrd="0" presId="urn:microsoft.com/office/officeart/2005/8/layout/radial4"/>
    <dgm:cxn modelId="{724E83B5-F099-45E7-A3B5-278848FB2A57}" type="presParOf" srcId="{E632B614-E28E-4840-A537-E2FC8DBBAB05}" destId="{35E06D2C-92F1-4E18-9732-3BCB62E6B037}" srcOrd="5" destOrd="0" presId="urn:microsoft.com/office/officeart/2005/8/layout/radial4"/>
    <dgm:cxn modelId="{96088EF5-B770-4AC8-AA32-A1B13324DBF7}" type="presParOf" srcId="{E632B614-E28E-4840-A537-E2FC8DBBAB05}" destId="{17D5BEC5-79C0-4220-9FD2-9EFC1825FB10}"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1311A5-E000-4E82-B22F-874D0032D045}">
      <dsp:nvSpPr>
        <dsp:cNvPr id="0" name=""/>
        <dsp:cNvSpPr/>
      </dsp:nvSpPr>
      <dsp:spPr>
        <a:xfrm rot="16200000">
          <a:off x="-734271" y="735024"/>
          <a:ext cx="3429000" cy="1958950"/>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0" tIns="0" rIns="148218" bIns="0" numCol="1" spcCol="1270" anchor="ctr" anchorCtr="0">
          <a:noAutofit/>
        </a:bodyPr>
        <a:lstStyle/>
        <a:p>
          <a:pPr marL="0" lvl="0" indent="0" algn="ctr" defTabSz="1022350">
            <a:lnSpc>
              <a:spcPct val="90000"/>
            </a:lnSpc>
            <a:spcBef>
              <a:spcPct val="0"/>
            </a:spcBef>
            <a:spcAft>
              <a:spcPct val="35000"/>
            </a:spcAft>
            <a:buNone/>
          </a:pPr>
          <a:r>
            <a:rPr lang="en-US" sz="2300" kern="1200">
              <a:solidFill>
                <a:schemeClr val="accent1"/>
              </a:solidFill>
            </a:rPr>
            <a:t>We are working, hiring, and operating in a new world. </a:t>
          </a:r>
          <a:endParaRPr lang="en-US" sz="2300" kern="1200" dirty="0">
            <a:solidFill>
              <a:schemeClr val="accent1"/>
            </a:solidFill>
          </a:endParaRPr>
        </a:p>
      </dsp:txBody>
      <dsp:txXfrm rot="5400000">
        <a:off x="754" y="685799"/>
        <a:ext cx="1958950" cy="2057400"/>
      </dsp:txXfrm>
    </dsp:sp>
    <dsp:sp modelId="{CD3CE46E-9233-42A4-A9DE-A764969AA2F4}">
      <dsp:nvSpPr>
        <dsp:cNvPr id="0" name=""/>
        <dsp:cNvSpPr/>
      </dsp:nvSpPr>
      <dsp:spPr>
        <a:xfrm rot="16200000">
          <a:off x="1371600" y="735024"/>
          <a:ext cx="3429000" cy="1958950"/>
        </a:xfrm>
        <a:prstGeom prst="flowChartManualOperati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0" tIns="0" rIns="148218" bIns="0" numCol="1" spcCol="1270" anchor="ctr" anchorCtr="0">
          <a:noAutofit/>
        </a:bodyPr>
        <a:lstStyle/>
        <a:p>
          <a:pPr marL="0" lvl="0" indent="0" algn="ctr" defTabSz="1022350">
            <a:lnSpc>
              <a:spcPct val="90000"/>
            </a:lnSpc>
            <a:spcBef>
              <a:spcPct val="0"/>
            </a:spcBef>
            <a:spcAft>
              <a:spcPct val="35000"/>
            </a:spcAft>
            <a:buNone/>
          </a:pPr>
          <a:r>
            <a:rPr lang="en-US" sz="2300" kern="1200">
              <a:solidFill>
                <a:schemeClr val="accent1"/>
              </a:solidFill>
            </a:rPr>
            <a:t>You want to manage change and rise to the occasion. </a:t>
          </a:r>
          <a:endParaRPr lang="en-US" sz="2300" kern="1200" dirty="0">
            <a:solidFill>
              <a:schemeClr val="accent1"/>
            </a:solidFill>
          </a:endParaRPr>
        </a:p>
      </dsp:txBody>
      <dsp:txXfrm rot="5400000">
        <a:off x="2106625" y="685799"/>
        <a:ext cx="1958950" cy="2057400"/>
      </dsp:txXfrm>
    </dsp:sp>
    <dsp:sp modelId="{33A35CBA-3967-4794-98CC-280A13D0D3E8}">
      <dsp:nvSpPr>
        <dsp:cNvPr id="0" name=""/>
        <dsp:cNvSpPr/>
      </dsp:nvSpPr>
      <dsp:spPr>
        <a:xfrm rot="16200000">
          <a:off x="3477471" y="735024"/>
          <a:ext cx="3429000" cy="1958950"/>
        </a:xfrm>
        <a:prstGeom prst="flowChartManualOperation">
          <a:avLst/>
        </a:prstGeom>
        <a:solidFill>
          <a:srgbClr val="FBC55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0" tIns="0" rIns="148218" bIns="0" numCol="1" spcCol="1270" anchor="ctr" anchorCtr="0">
          <a:noAutofit/>
        </a:bodyPr>
        <a:lstStyle/>
        <a:p>
          <a:pPr marL="0" lvl="0" indent="0" algn="ctr" defTabSz="1022350">
            <a:lnSpc>
              <a:spcPct val="90000"/>
            </a:lnSpc>
            <a:spcBef>
              <a:spcPct val="0"/>
            </a:spcBef>
            <a:spcAft>
              <a:spcPct val="35000"/>
            </a:spcAft>
            <a:buNone/>
          </a:pPr>
          <a:r>
            <a:rPr lang="en-US" sz="2300" kern="1200">
              <a:solidFill>
                <a:schemeClr val="accent1"/>
              </a:solidFill>
            </a:rPr>
            <a:t>You could use some help, but truly good advice is hard to come by. </a:t>
          </a:r>
          <a:endParaRPr lang="en-US" sz="2300" kern="1200" dirty="0">
            <a:solidFill>
              <a:schemeClr val="accent1"/>
            </a:solidFill>
          </a:endParaRPr>
        </a:p>
      </dsp:txBody>
      <dsp:txXfrm rot="5400000">
        <a:off x="4212496" y="685799"/>
        <a:ext cx="1958950" cy="20574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79806-0B9D-47D8-A175-2E9CD192A182}">
      <dsp:nvSpPr>
        <dsp:cNvPr id="0" name=""/>
        <dsp:cNvSpPr/>
      </dsp:nvSpPr>
      <dsp:spPr>
        <a:xfrm>
          <a:off x="2534073" y="2289924"/>
          <a:ext cx="1874520" cy="1874520"/>
        </a:xfrm>
        <a:prstGeom prst="ellipse">
          <a:avLst/>
        </a:prstGeom>
        <a:noFill/>
        <a:ln w="57150" cap="flat" cmpd="sng" algn="ctr">
          <a:solidFill>
            <a:schemeClr val="accent1"/>
          </a:solidFill>
          <a:prstDash val="solid"/>
          <a:round/>
          <a:headEnd type="none" w="med" len="med"/>
          <a:tailEnd type="none" w="med" len="med"/>
        </a:ln>
        <a:effectLst/>
      </dsp:spPr>
      <dsp:style>
        <a:lnRef idx="0">
          <a:scrgbClr r="0" g="0" b="0"/>
        </a:lnRef>
        <a:fillRef idx="0">
          <a:scrgbClr r="0" g="0" b="0"/>
        </a:fillRef>
        <a:effectRef idx="0">
          <a:scrgbClr r="0" g="0" b="0"/>
        </a:effectRef>
        <a:fontRef idx="minor">
          <a:schemeClr val="accen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ysClr val="windowText" lastClr="000000"/>
              </a:solidFill>
            </a:rPr>
            <a:t>Future Forward</a:t>
          </a:r>
        </a:p>
      </dsp:txBody>
      <dsp:txXfrm>
        <a:off x="2808590" y="2564441"/>
        <a:ext cx="1325486" cy="1325486"/>
      </dsp:txXfrm>
    </dsp:sp>
    <dsp:sp modelId="{AF4DEE64-396F-465E-8BA6-CFF6FBC3B724}">
      <dsp:nvSpPr>
        <dsp:cNvPr id="0" name=""/>
        <dsp:cNvSpPr/>
      </dsp:nvSpPr>
      <dsp:spPr>
        <a:xfrm rot="12885993">
          <a:off x="1269458" y="1950108"/>
          <a:ext cx="1493849" cy="53423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669129B-90CB-4F8F-99EC-DE50D1B79DB7}">
      <dsp:nvSpPr>
        <dsp:cNvPr id="0" name=""/>
        <dsp:cNvSpPr/>
      </dsp:nvSpPr>
      <dsp:spPr>
        <a:xfrm>
          <a:off x="512400" y="1078987"/>
          <a:ext cx="1780794" cy="1424635"/>
        </a:xfrm>
        <a:prstGeom prst="roundRect">
          <a:avLst>
            <a:gd name="adj" fmla="val 10000"/>
          </a:avLst>
        </a:prstGeom>
        <a:solidFill>
          <a:srgbClr val="33CC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baseline="0">
              <a:solidFill>
                <a:sysClr val="windowText" lastClr="000000"/>
              </a:solidFill>
            </a:rPr>
            <a:t>Solutions Driving Innovation</a:t>
          </a:r>
        </a:p>
      </dsp:txBody>
      <dsp:txXfrm>
        <a:off x="554126" y="1120713"/>
        <a:ext cx="1697342" cy="1341183"/>
      </dsp:txXfrm>
    </dsp:sp>
    <dsp:sp modelId="{23BBD129-8ADE-4187-8DE2-6F24DC48E4C4}">
      <dsp:nvSpPr>
        <dsp:cNvPr id="0" name=""/>
        <dsp:cNvSpPr/>
      </dsp:nvSpPr>
      <dsp:spPr>
        <a:xfrm rot="16229450">
          <a:off x="2741298" y="1190937"/>
          <a:ext cx="1490381" cy="53423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454F58-188A-42E5-B394-7081689136D8}">
      <dsp:nvSpPr>
        <dsp:cNvPr id="0" name=""/>
        <dsp:cNvSpPr/>
      </dsp:nvSpPr>
      <dsp:spPr>
        <a:xfrm>
          <a:off x="2602476" y="575"/>
          <a:ext cx="1780794" cy="1424635"/>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ysClr val="windowText" lastClr="000000"/>
              </a:solidFill>
            </a:rPr>
            <a:t>Seamless Experience</a:t>
          </a:r>
        </a:p>
      </dsp:txBody>
      <dsp:txXfrm>
        <a:off x="2644202" y="42301"/>
        <a:ext cx="1697342" cy="1341183"/>
      </dsp:txXfrm>
    </dsp:sp>
    <dsp:sp modelId="{35E06D2C-92F1-4E18-9732-3BCB62E6B037}">
      <dsp:nvSpPr>
        <dsp:cNvPr id="0" name=""/>
        <dsp:cNvSpPr/>
      </dsp:nvSpPr>
      <dsp:spPr>
        <a:xfrm rot="19514007">
          <a:off x="4179359" y="1950108"/>
          <a:ext cx="1493849" cy="53423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7D5BEC5-79C0-4220-9FD2-9EFC1825FB10}">
      <dsp:nvSpPr>
        <dsp:cNvPr id="0" name=""/>
        <dsp:cNvSpPr/>
      </dsp:nvSpPr>
      <dsp:spPr>
        <a:xfrm>
          <a:off x="4649472" y="1078987"/>
          <a:ext cx="1780794" cy="1424635"/>
        </a:xfrm>
        <a:prstGeom prst="roundRect">
          <a:avLst>
            <a:gd name="adj" fmla="val 10000"/>
          </a:avLst>
        </a:prstGeom>
        <a:solidFill>
          <a:srgbClr val="FF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a:solidFill>
                <a:sysClr val="windowText" lastClr="000000"/>
              </a:solidFill>
            </a:rPr>
            <a:t>Inspired Family Culture and Engagment</a:t>
          </a:r>
        </a:p>
      </dsp:txBody>
      <dsp:txXfrm>
        <a:off x="4691198" y="1120713"/>
        <a:ext cx="1697342" cy="1341183"/>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B16DEB8C-E333-44F6-A126-A7ECB36643E0}" type="datetimeFigureOut">
              <a:rPr lang="en-US" smtClean="0"/>
              <a:t>5/24/2022</a:t>
            </a:fld>
            <a:endParaRPr lang="en-US"/>
          </a:p>
        </p:txBody>
      </p:sp>
      <p:sp>
        <p:nvSpPr>
          <p:cNvPr id="4" name="Footer Placeholder 3"/>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E675D595-9445-4A03-88AB-7CB9809E5BA7}" type="slidenum">
              <a:rPr lang="en-US" smtClean="0"/>
              <a:t>‹#›</a:t>
            </a:fld>
            <a:endParaRPr lang="en-US"/>
          </a:p>
        </p:txBody>
      </p:sp>
    </p:spTree>
    <p:extLst>
      <p:ext uri="{BB962C8B-B14F-4D97-AF65-F5344CB8AC3E}">
        <p14:creationId xmlns:p14="http://schemas.microsoft.com/office/powerpoint/2010/main" val="27582407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7000" y="0"/>
            <a:ext cx="3011488" cy="463550"/>
          </a:xfrm>
          <a:prstGeom prst="rect">
            <a:avLst/>
          </a:prstGeom>
        </p:spPr>
        <p:txBody>
          <a:bodyPr vert="horz" lIns="91440" tIns="45720" rIns="91440" bIns="45720" rtlCol="0"/>
          <a:lstStyle>
            <a:lvl1pPr algn="r">
              <a:defRPr sz="1200"/>
            </a:lvl1pPr>
          </a:lstStyle>
          <a:p>
            <a:fld id="{79C5485F-6F25-460F-B2A1-66597D1993C0}" type="datetimeFigureOut">
              <a:rPr lang="en-US" smtClean="0"/>
              <a:t>5/24/2022</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45000"/>
            <a:ext cx="5559425"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7000" y="8772525"/>
            <a:ext cx="3011488" cy="463550"/>
          </a:xfrm>
          <a:prstGeom prst="rect">
            <a:avLst/>
          </a:prstGeom>
        </p:spPr>
        <p:txBody>
          <a:bodyPr vert="horz" lIns="91440" tIns="45720" rIns="91440" bIns="45720" rtlCol="0" anchor="b"/>
          <a:lstStyle>
            <a:lvl1pPr algn="r">
              <a:defRPr sz="1200"/>
            </a:lvl1pPr>
          </a:lstStyle>
          <a:p>
            <a:fld id="{4F5D4126-7F6D-4896-BB40-6A6D951FAA95}" type="slidenum">
              <a:rPr lang="en-US" smtClean="0"/>
              <a:t>‹#›</a:t>
            </a:fld>
            <a:endParaRPr lang="en-US"/>
          </a:p>
        </p:txBody>
      </p:sp>
    </p:spTree>
    <p:extLst>
      <p:ext uri="{BB962C8B-B14F-4D97-AF65-F5344CB8AC3E}">
        <p14:creationId xmlns:p14="http://schemas.microsoft.com/office/powerpoint/2010/main" val="2205149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a:t>Today’s organizations and their leaders are working, hiring, and operating in an altogether new and different world. It’s smaller, for starters; the entire globe is the marketplace, the resource, </a:t>
            </a:r>
            <a:r>
              <a:rPr lang="en-US" sz="1300" i="1" dirty="0"/>
              <a:t>and </a:t>
            </a:r>
            <a:r>
              <a:rPr lang="en-US" sz="1300" dirty="0"/>
              <a:t>the competition. It’s more strictly regulated, more economically tenuous, more politically uncertain. With fewer qualified people available, talent is at a premium, and employees are calling for flexibility and mobility in their careers. Access to capital is elusive, life-spans are stretching, and retirement is a moving target. All these strains divert owners and leaders from the passions that ignited their work in the first place. </a:t>
            </a:r>
          </a:p>
          <a:p>
            <a:endParaRPr lang="en-US" sz="1300" dirty="0"/>
          </a:p>
          <a:p>
            <a:r>
              <a:rPr lang="en-US" sz="1300" dirty="0"/>
              <a:t>Business owners and public sector leaders want to manage the changes and rise to the occasion. They could use some help, but truly good advice from people who’ve been there is hard to come by. </a:t>
            </a:r>
            <a:endParaRPr lang="en-US" i="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7EE3DC-8512-44D9-BF9F-A724CCBBEA2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8093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300" dirty="0">
                <a:solidFill>
                  <a:schemeClr val="bg1"/>
                </a:solidFill>
              </a:rPr>
              <a:t>Whatever your needs, we’ll bring ideas to help with all of the things that matter to you</a:t>
            </a:r>
            <a:endParaRPr lang="en-US" sz="1300" b="1" dirty="0">
              <a:solidFill>
                <a:schemeClr val="bg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F1D7F-CF4A-459F-B3F8-DDBAC945B5A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8335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300" dirty="0">
                <a:solidFill>
                  <a:schemeClr val="bg1"/>
                </a:solidFill>
              </a:rPr>
              <a:t>Whatever your needs, we’ll bring ideas to help with all of the things that matter to you</a:t>
            </a:r>
            <a:endParaRPr lang="en-US" sz="1300" b="1" dirty="0">
              <a:solidFill>
                <a:schemeClr val="bg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F1D7F-CF4A-459F-B3F8-DDBAC945B5A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24871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1.emf"/></Relationships>
</file>

<file path=ppt/slideLayouts/_rels/slideLayout18.xml.rels><?xml version="1.0" encoding="UTF-8" standalone="yes"?>
<Relationships xmlns="http://schemas.openxmlformats.org/package/2006/relationships"><Relationship Id="rId8" Type="http://schemas.openxmlformats.org/officeDocument/2006/relationships/hyperlink" Target="https://www.youtube.com/user/CliftonLarsonAllen" TargetMode="External"/><Relationship Id="rId3" Type="http://schemas.openxmlformats.org/officeDocument/2006/relationships/image" Target="../media/image12.emf"/><Relationship Id="rId7" Type="http://schemas.openxmlformats.org/officeDocument/2006/relationships/image" Target="../media/image14.emf"/><Relationship Id="rId12" Type="http://schemas.openxmlformats.org/officeDocument/2006/relationships/image" Target="../media/image11.emf"/><Relationship Id="rId2" Type="http://schemas.openxmlformats.org/officeDocument/2006/relationships/hyperlink" Target="https://twitter.com/CLAconnect" TargetMode="External"/><Relationship Id="rId1" Type="http://schemas.openxmlformats.org/officeDocument/2006/relationships/slideMaster" Target="../slideMasters/slideMaster1.xml"/><Relationship Id="rId6" Type="http://schemas.openxmlformats.org/officeDocument/2006/relationships/hyperlink" Target="https://www.linkedin.com/company/cliftonlarsonallen" TargetMode="External"/><Relationship Id="rId11" Type="http://schemas.openxmlformats.org/officeDocument/2006/relationships/image" Target="../media/image16.png"/><Relationship Id="rId5" Type="http://schemas.openxmlformats.org/officeDocument/2006/relationships/image" Target="../media/image13.emf"/><Relationship Id="rId10" Type="http://schemas.openxmlformats.org/officeDocument/2006/relationships/hyperlink" Target="https://www.instagram.com/lifeatcla" TargetMode="External"/><Relationship Id="rId4" Type="http://schemas.openxmlformats.org/officeDocument/2006/relationships/hyperlink" Target="https://www.facebook.com/CliftonLarsonAllen" TargetMode="External"/><Relationship Id="rId9" Type="http://schemas.openxmlformats.org/officeDocument/2006/relationships/image" Target="../media/image1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18.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828C9961-8680-42BE-8862-B6E70387EAB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145" y="-9144"/>
            <a:ext cx="9171052" cy="5166359"/>
          </a:xfrm>
          <a:prstGeom prst="rect">
            <a:avLst/>
          </a:prstGeom>
        </p:spPr>
      </p:pic>
      <p:sp>
        <p:nvSpPr>
          <p:cNvPr id="19" name="TextBox 18">
            <a:extLst>
              <a:ext uri="{FF2B5EF4-FFF2-40B4-BE49-F238E27FC236}">
                <a16:creationId xmlns:a16="http://schemas.microsoft.com/office/drawing/2014/main" id="{1CCF114E-6D6A-4ACE-8118-00E718BEC6B4}"/>
              </a:ext>
            </a:extLst>
          </p:cNvPr>
          <p:cNvSpPr txBox="1"/>
          <p:nvPr userDrawn="1"/>
        </p:nvSpPr>
        <p:spPr>
          <a:xfrm>
            <a:off x="848026" y="4590920"/>
            <a:ext cx="7443672" cy="292388"/>
          </a:xfrm>
          <a:prstGeom prst="rect">
            <a:avLst/>
          </a:prstGeom>
          <a:noFill/>
        </p:spPr>
        <p:txBody>
          <a:bodyPr wrap="square" rtlCol="0">
            <a:spAutoFit/>
          </a:bodyPr>
          <a:lstStyle/>
          <a:p>
            <a:r>
              <a:rPr lang="en-US" sz="1300" b="0" i="0" kern="1200" dirty="0">
                <a:solidFill>
                  <a:schemeClr val="bg1"/>
                </a:solidFill>
                <a:effectLst/>
                <a:latin typeface="Calibri" panose="020F0502020204030204" pitchFamily="34" charset="0"/>
                <a:ea typeface="+mn-ea"/>
                <a:cs typeface="Calibri" panose="020F0502020204030204" pitchFamily="34" charset="0"/>
              </a:rPr>
              <a:t>WEALTH ADVISORY | OUTSOURCING | AUDIT, TAX, AND CONSULTING</a:t>
            </a:r>
          </a:p>
        </p:txBody>
      </p:sp>
      <p:sp>
        <p:nvSpPr>
          <p:cNvPr id="20" name="Rectangle 19">
            <a:extLst>
              <a:ext uri="{FF2B5EF4-FFF2-40B4-BE49-F238E27FC236}">
                <a16:creationId xmlns:a16="http://schemas.microsoft.com/office/drawing/2014/main" id="{BF57C51D-8B36-4B87-8432-4EABD1962EB1}"/>
              </a:ext>
            </a:extLst>
          </p:cNvPr>
          <p:cNvSpPr/>
          <p:nvPr userDrawn="1"/>
        </p:nvSpPr>
        <p:spPr>
          <a:xfrm>
            <a:off x="852302" y="4829746"/>
            <a:ext cx="7136666" cy="215444"/>
          </a:xfrm>
          <a:prstGeom prst="rect">
            <a:avLst/>
          </a:prstGeom>
        </p:spPr>
        <p:txBody>
          <a:bodyPr wrap="square">
            <a:spAutoFit/>
          </a:bodyPr>
          <a:lstStyle/>
          <a:p>
            <a:pPr>
              <a:buNone/>
            </a:pPr>
            <a:r>
              <a:rPr lang="en-US" sz="750" b="0" i="0" dirty="0">
                <a:solidFill>
                  <a:schemeClr val="bg2">
                    <a:lumMod val="75000"/>
                  </a:schemeClr>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pic>
        <p:nvPicPr>
          <p:cNvPr id="21" name="Picture 20">
            <a:extLst>
              <a:ext uri="{FF2B5EF4-FFF2-40B4-BE49-F238E27FC236}">
                <a16:creationId xmlns:a16="http://schemas.microsoft.com/office/drawing/2014/main" id="{C291761C-97C0-4CBA-9893-5A3002BB647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849931" y="574880"/>
            <a:ext cx="1136782" cy="1130016"/>
          </a:xfrm>
          <a:prstGeom prst="rect">
            <a:avLst/>
          </a:prstGeom>
        </p:spPr>
      </p:pic>
      <p:sp>
        <p:nvSpPr>
          <p:cNvPr id="12" name="Date Placeholder 3"/>
          <p:cNvSpPr txBox="1">
            <a:spLocks/>
          </p:cNvSpPr>
          <p:nvPr userDrawn="1"/>
        </p:nvSpPr>
        <p:spPr>
          <a:xfrm rot="16200000">
            <a:off x="8102342" y="73830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bg1"/>
                </a:solidFill>
                <a:latin typeface="Calibri" panose="020F0502020204030204" pitchFamily="34" charset="0"/>
                <a:cs typeface="Calibri" panose="020F0502020204030204" pitchFamily="34" charset="0"/>
              </a:rPr>
              <a:t>©2022 CliftonLarsonAllen LLP</a:t>
            </a:r>
          </a:p>
        </p:txBody>
      </p:sp>
      <p:sp>
        <p:nvSpPr>
          <p:cNvPr id="16" name="Rectangle 4"/>
          <p:cNvSpPr>
            <a:spLocks noGrp="1" noChangeArrowheads="1"/>
          </p:cNvSpPr>
          <p:nvPr userDrawn="1">
            <p:ph type="subTitle" idx="1" hasCustomPrompt="1"/>
          </p:nvPr>
        </p:nvSpPr>
        <p:spPr>
          <a:xfrm>
            <a:off x="848026" y="3887063"/>
            <a:ext cx="7417669" cy="367202"/>
          </a:xfrm>
          <a:noFill/>
        </p:spPr>
        <p:txBody>
          <a:bodyPr/>
          <a:lstStyle>
            <a:lvl1pPr marL="0" indent="0" algn="l">
              <a:buFontTx/>
              <a:buNone/>
              <a:defRPr sz="1600" b="0">
                <a:solidFill>
                  <a:schemeClr val="bg1"/>
                </a:solidFill>
              </a:defRPr>
            </a:lvl1pPr>
          </a:lstStyle>
          <a:p>
            <a:r>
              <a:rPr lang="en-US" dirty="0"/>
              <a:t>Click To Edit Master Subtitle Style</a:t>
            </a:r>
          </a:p>
        </p:txBody>
      </p:sp>
      <p:sp>
        <p:nvSpPr>
          <p:cNvPr id="17" name="Title 1"/>
          <p:cNvSpPr>
            <a:spLocks noGrp="1"/>
          </p:cNvSpPr>
          <p:nvPr userDrawn="1">
            <p:ph type="title" hasCustomPrompt="1"/>
          </p:nvPr>
        </p:nvSpPr>
        <p:spPr>
          <a:xfrm>
            <a:off x="848026" y="2381197"/>
            <a:ext cx="7417669" cy="1394460"/>
          </a:xfrm>
          <a:noFill/>
        </p:spPr>
        <p:txBody>
          <a:bodyPr anchor="b"/>
          <a:lstStyle>
            <a:lvl1pPr>
              <a:defRPr sz="32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794367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5_Section Header">
    <p:spTree>
      <p:nvGrpSpPr>
        <p:cNvPr id="1" name=""/>
        <p:cNvGrpSpPr/>
        <p:nvPr/>
      </p:nvGrpSpPr>
      <p:grpSpPr>
        <a:xfrm>
          <a:off x="0" y="0"/>
          <a:ext cx="0" cy="0"/>
          <a:chOff x="0" y="0"/>
          <a:chExt cx="0" cy="0"/>
        </a:xfrm>
      </p:grpSpPr>
      <p:sp>
        <p:nvSpPr>
          <p:cNvPr id="23" name="Rectangle 5">
            <a:extLst>
              <a:ext uri="{FF2B5EF4-FFF2-40B4-BE49-F238E27FC236}">
                <a16:creationId xmlns:a16="http://schemas.microsoft.com/office/drawing/2014/main" id="{FDA5FE44-C644-4FC3-99EA-5DEA4A5DE262}"/>
              </a:ext>
            </a:extLst>
          </p:cNvPr>
          <p:cNvSpPr/>
          <p:nvPr userDrawn="1"/>
        </p:nvSpPr>
        <p:spPr bwMode="auto">
          <a:xfrm>
            <a:off x="4492471" y="0"/>
            <a:ext cx="4649659" cy="5143500"/>
          </a:xfrm>
          <a:custGeom>
            <a:avLst/>
            <a:gdLst>
              <a:gd name="connsiteX0" fmla="*/ 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0 w 4649659"/>
              <a:gd name="connsiteY4" fmla="*/ 0 h 5153027"/>
              <a:gd name="connsiteX0" fmla="*/ 249555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495550 w 4649659"/>
              <a:gd name="connsiteY4" fmla="*/ 0 h 5153027"/>
              <a:gd name="connsiteX0" fmla="*/ 2828925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828925 w 4649659"/>
              <a:gd name="connsiteY4" fmla="*/ 0 h 5153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9659" h="5153027">
                <a:moveTo>
                  <a:pt x="2828925" y="0"/>
                </a:moveTo>
                <a:lnTo>
                  <a:pt x="4649659" y="0"/>
                </a:lnTo>
                <a:lnTo>
                  <a:pt x="4649659" y="5153027"/>
                </a:lnTo>
                <a:lnTo>
                  <a:pt x="0" y="5153027"/>
                </a:lnTo>
                <a:lnTo>
                  <a:pt x="2828925" y="0"/>
                </a:lnTo>
                <a:close/>
              </a:path>
            </a:pathLst>
          </a:cu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5" name="Rectangle 2">
            <a:extLst>
              <a:ext uri="{FF2B5EF4-FFF2-40B4-BE49-F238E27FC236}">
                <a16:creationId xmlns:a16="http://schemas.microsoft.com/office/drawing/2014/main" id="{AD38EDA4-006A-4563-BB9D-60E22CDA9C28}"/>
              </a:ext>
            </a:extLst>
          </p:cNvPr>
          <p:cNvSpPr/>
          <p:nvPr userDrawn="1"/>
        </p:nvSpPr>
        <p:spPr bwMode="auto">
          <a:xfrm>
            <a:off x="-10004" y="-4536"/>
            <a:ext cx="7249004" cy="5161483"/>
          </a:xfrm>
          <a:custGeom>
            <a:avLst/>
            <a:gdLst>
              <a:gd name="connsiteX0" fmla="*/ 0 w 4371977"/>
              <a:gd name="connsiteY0" fmla="*/ 0 h 5143500"/>
              <a:gd name="connsiteX1" fmla="*/ 4371977 w 4371977"/>
              <a:gd name="connsiteY1" fmla="*/ 0 h 5143500"/>
              <a:gd name="connsiteX2" fmla="*/ 4371977 w 4371977"/>
              <a:gd name="connsiteY2" fmla="*/ 5143500 h 5143500"/>
              <a:gd name="connsiteX3" fmla="*/ 0 w 4371977"/>
              <a:gd name="connsiteY3" fmla="*/ 5143500 h 5143500"/>
              <a:gd name="connsiteX4" fmla="*/ 0 w 4371977"/>
              <a:gd name="connsiteY4" fmla="*/ 0 h 5143500"/>
              <a:gd name="connsiteX0" fmla="*/ 0 w 7239002"/>
              <a:gd name="connsiteY0" fmla="*/ 9525 h 5153025"/>
              <a:gd name="connsiteX1" fmla="*/ 7239002 w 7239002"/>
              <a:gd name="connsiteY1" fmla="*/ 0 h 5153025"/>
              <a:gd name="connsiteX2" fmla="*/ 4371977 w 7239002"/>
              <a:gd name="connsiteY2" fmla="*/ 5153025 h 5153025"/>
              <a:gd name="connsiteX3" fmla="*/ 0 w 7239002"/>
              <a:gd name="connsiteY3" fmla="*/ 5153025 h 5153025"/>
              <a:gd name="connsiteX4" fmla="*/ 0 w 7239002"/>
              <a:gd name="connsiteY4" fmla="*/ 9525 h 5153025"/>
              <a:gd name="connsiteX0" fmla="*/ 0 w 7246036"/>
              <a:gd name="connsiteY0" fmla="*/ 2496 h 5153025"/>
              <a:gd name="connsiteX1" fmla="*/ 7246036 w 7246036"/>
              <a:gd name="connsiteY1" fmla="*/ 0 h 5153025"/>
              <a:gd name="connsiteX2" fmla="*/ 4379011 w 7246036"/>
              <a:gd name="connsiteY2" fmla="*/ 5153025 h 5153025"/>
              <a:gd name="connsiteX3" fmla="*/ 7034 w 7246036"/>
              <a:gd name="connsiteY3" fmla="*/ 5153025 h 5153025"/>
              <a:gd name="connsiteX4" fmla="*/ 0 w 7246036"/>
              <a:gd name="connsiteY4" fmla="*/ 2496 h 5153025"/>
              <a:gd name="connsiteX0" fmla="*/ 0 w 7246036"/>
              <a:gd name="connsiteY0" fmla="*/ 0 h 5157558"/>
              <a:gd name="connsiteX1" fmla="*/ 7246036 w 7246036"/>
              <a:gd name="connsiteY1" fmla="*/ 4533 h 5157558"/>
              <a:gd name="connsiteX2" fmla="*/ 4379011 w 7246036"/>
              <a:gd name="connsiteY2" fmla="*/ 5157558 h 5157558"/>
              <a:gd name="connsiteX3" fmla="*/ 7034 w 7246036"/>
              <a:gd name="connsiteY3" fmla="*/ 5157558 h 5157558"/>
              <a:gd name="connsiteX4" fmla="*/ 0 w 7246036"/>
              <a:gd name="connsiteY4" fmla="*/ 0 h 5157558"/>
              <a:gd name="connsiteX0" fmla="*/ 2968 w 7249004"/>
              <a:gd name="connsiteY0" fmla="*/ 0 h 5157558"/>
              <a:gd name="connsiteX1" fmla="*/ 7249004 w 7249004"/>
              <a:gd name="connsiteY1" fmla="*/ 4533 h 5157558"/>
              <a:gd name="connsiteX2" fmla="*/ 4381979 w 7249004"/>
              <a:gd name="connsiteY2" fmla="*/ 5157558 h 5157558"/>
              <a:gd name="connsiteX3" fmla="*/ 477 w 7249004"/>
              <a:gd name="connsiteY3" fmla="*/ 5157558 h 5157558"/>
              <a:gd name="connsiteX4" fmla="*/ 2968 w 7249004"/>
              <a:gd name="connsiteY4" fmla="*/ 0 h 5157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004" h="5157558">
                <a:moveTo>
                  <a:pt x="2968" y="0"/>
                </a:moveTo>
                <a:lnTo>
                  <a:pt x="7249004" y="4533"/>
                </a:lnTo>
                <a:lnTo>
                  <a:pt x="4381979" y="5157558"/>
                </a:lnTo>
                <a:lnTo>
                  <a:pt x="477" y="5157558"/>
                </a:lnTo>
                <a:cubicBezTo>
                  <a:pt x="-1868" y="3440715"/>
                  <a:pt x="5313" y="1716843"/>
                  <a:pt x="2968" y="0"/>
                </a:cubicBezTo>
                <a:close/>
              </a:path>
            </a:pathLst>
          </a:custGeom>
          <a:solidFill>
            <a:srgbClr val="2E334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6" name="Rectangle 4">
            <a:extLst>
              <a:ext uri="{FF2B5EF4-FFF2-40B4-BE49-F238E27FC236}">
                <a16:creationId xmlns:a16="http://schemas.microsoft.com/office/drawing/2014/main" id="{1872E511-94BF-4661-9B98-A068A3B58F2B}"/>
              </a:ext>
            </a:extLst>
          </p:cNvPr>
          <p:cNvSpPr/>
          <p:nvPr userDrawn="1"/>
        </p:nvSpPr>
        <p:spPr bwMode="auto">
          <a:xfrm>
            <a:off x="4362450" y="0"/>
            <a:ext cx="3028950" cy="5156947"/>
          </a:xfrm>
          <a:custGeom>
            <a:avLst/>
            <a:gdLst>
              <a:gd name="connsiteX0" fmla="*/ 0 w 161925"/>
              <a:gd name="connsiteY0" fmla="*/ 0 h 5153026"/>
              <a:gd name="connsiteX1" fmla="*/ 161925 w 161925"/>
              <a:gd name="connsiteY1" fmla="*/ 0 h 5153026"/>
              <a:gd name="connsiteX2" fmla="*/ 161925 w 161925"/>
              <a:gd name="connsiteY2" fmla="*/ 5153026 h 5153026"/>
              <a:gd name="connsiteX3" fmla="*/ 0 w 161925"/>
              <a:gd name="connsiteY3" fmla="*/ 5153026 h 5153026"/>
              <a:gd name="connsiteX4" fmla="*/ 0 w 161925"/>
              <a:gd name="connsiteY4" fmla="*/ 0 h 5153026"/>
              <a:gd name="connsiteX0" fmla="*/ 2847975 w 3009900"/>
              <a:gd name="connsiteY0" fmla="*/ 0 h 5153026"/>
              <a:gd name="connsiteX1" fmla="*/ 3009900 w 3009900"/>
              <a:gd name="connsiteY1" fmla="*/ 0 h 5153026"/>
              <a:gd name="connsiteX2" fmla="*/ 3009900 w 3009900"/>
              <a:gd name="connsiteY2" fmla="*/ 5153026 h 5153026"/>
              <a:gd name="connsiteX3" fmla="*/ 0 w 3009900"/>
              <a:gd name="connsiteY3" fmla="*/ 5143501 h 5153026"/>
              <a:gd name="connsiteX4" fmla="*/ 2847975 w 3009900"/>
              <a:gd name="connsiteY4" fmla="*/ 0 h 5153026"/>
              <a:gd name="connsiteX0" fmla="*/ 2847975 w 3009900"/>
              <a:gd name="connsiteY0" fmla="*/ 0 h 5143501"/>
              <a:gd name="connsiteX1" fmla="*/ 3009900 w 3009900"/>
              <a:gd name="connsiteY1" fmla="*/ 0 h 5143501"/>
              <a:gd name="connsiteX2" fmla="*/ 171450 w 3009900"/>
              <a:gd name="connsiteY2" fmla="*/ 5143501 h 5143501"/>
              <a:gd name="connsiteX3" fmla="*/ 0 w 3009900"/>
              <a:gd name="connsiteY3" fmla="*/ 5143501 h 5143501"/>
              <a:gd name="connsiteX4" fmla="*/ 2847975 w 3009900"/>
              <a:gd name="connsiteY4" fmla="*/ 0 h 5143501"/>
              <a:gd name="connsiteX0" fmla="*/ 2867025 w 3028950"/>
              <a:gd name="connsiteY0" fmla="*/ 0 h 5156201"/>
              <a:gd name="connsiteX1" fmla="*/ 3028950 w 3028950"/>
              <a:gd name="connsiteY1" fmla="*/ 0 h 5156201"/>
              <a:gd name="connsiteX2" fmla="*/ 190500 w 3028950"/>
              <a:gd name="connsiteY2" fmla="*/ 5143501 h 5156201"/>
              <a:gd name="connsiteX3" fmla="*/ 0 w 3028950"/>
              <a:gd name="connsiteY3" fmla="*/ 5156201 h 5156201"/>
              <a:gd name="connsiteX4" fmla="*/ 2867025 w 3028950"/>
              <a:gd name="connsiteY4" fmla="*/ 0 h 5156201"/>
              <a:gd name="connsiteX0" fmla="*/ 2867025 w 3028950"/>
              <a:gd name="connsiteY0" fmla="*/ 0 h 5171002"/>
              <a:gd name="connsiteX1" fmla="*/ 3028950 w 3028950"/>
              <a:gd name="connsiteY1" fmla="*/ 0 h 5171002"/>
              <a:gd name="connsiteX2" fmla="*/ 176749 w 3028950"/>
              <a:gd name="connsiteY2" fmla="*/ 5171002 h 5171002"/>
              <a:gd name="connsiteX3" fmla="*/ 0 w 3028950"/>
              <a:gd name="connsiteY3" fmla="*/ 5156201 h 5171002"/>
              <a:gd name="connsiteX4" fmla="*/ 2867025 w 3028950"/>
              <a:gd name="connsiteY4" fmla="*/ 0 h 5171002"/>
              <a:gd name="connsiteX0" fmla="*/ 2867025 w 3028950"/>
              <a:gd name="connsiteY0" fmla="*/ 0 h 5164127"/>
              <a:gd name="connsiteX1" fmla="*/ 3028950 w 3028950"/>
              <a:gd name="connsiteY1" fmla="*/ 0 h 5164127"/>
              <a:gd name="connsiteX2" fmla="*/ 197375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64127"/>
              <a:gd name="connsiteX1" fmla="*/ 3028950 w 3028950"/>
              <a:gd name="connsiteY1" fmla="*/ 0 h 5164127"/>
              <a:gd name="connsiteX2" fmla="*/ 183624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56201"/>
              <a:gd name="connsiteX1" fmla="*/ 3028950 w 3028950"/>
              <a:gd name="connsiteY1" fmla="*/ 0 h 5156201"/>
              <a:gd name="connsiteX2" fmla="*/ 197375 w 3028950"/>
              <a:gd name="connsiteY2" fmla="*/ 5143502 h 5156201"/>
              <a:gd name="connsiteX3" fmla="*/ 0 w 3028950"/>
              <a:gd name="connsiteY3" fmla="*/ 5156201 h 5156201"/>
              <a:gd name="connsiteX4" fmla="*/ 2867025 w 3028950"/>
              <a:gd name="connsiteY4" fmla="*/ 0 h 5156201"/>
              <a:gd name="connsiteX0" fmla="*/ 2867025 w 3028950"/>
              <a:gd name="connsiteY0" fmla="*/ 0 h 5160331"/>
              <a:gd name="connsiteX1" fmla="*/ 3028950 w 3028950"/>
              <a:gd name="connsiteY1" fmla="*/ 0 h 5160331"/>
              <a:gd name="connsiteX2" fmla="*/ 197375 w 3028950"/>
              <a:gd name="connsiteY2" fmla="*/ 5160331 h 5160331"/>
              <a:gd name="connsiteX3" fmla="*/ 0 w 3028950"/>
              <a:gd name="connsiteY3" fmla="*/ 5156201 h 5160331"/>
              <a:gd name="connsiteX4" fmla="*/ 2867025 w 3028950"/>
              <a:gd name="connsiteY4" fmla="*/ 0 h 516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5160331">
                <a:moveTo>
                  <a:pt x="2867025" y="0"/>
                </a:moveTo>
                <a:lnTo>
                  <a:pt x="3028950" y="0"/>
                </a:lnTo>
                <a:lnTo>
                  <a:pt x="197375" y="5160331"/>
                </a:lnTo>
                <a:lnTo>
                  <a:pt x="0" y="5156201"/>
                </a:lnTo>
                <a:lnTo>
                  <a:pt x="2867025" y="0"/>
                </a:lnTo>
                <a:close/>
              </a:path>
            </a:pathLst>
          </a:cu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pic>
        <p:nvPicPr>
          <p:cNvPr id="17" name="Picture 16">
            <a:extLst>
              <a:ext uri="{FF2B5EF4-FFF2-40B4-BE49-F238E27FC236}">
                <a16:creationId xmlns:a16="http://schemas.microsoft.com/office/drawing/2014/main" id="{6E8527B3-1434-4CEC-8CEF-E3B18B296E2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64529" y="286793"/>
            <a:ext cx="671405" cy="668631"/>
          </a:xfrm>
          <a:prstGeom prst="rect">
            <a:avLst/>
          </a:prstGeom>
        </p:spPr>
      </p:pic>
      <p:sp>
        <p:nvSpPr>
          <p:cNvPr id="20" name="TextBox 19">
            <a:extLst>
              <a:ext uri="{FF2B5EF4-FFF2-40B4-BE49-F238E27FC236}">
                <a16:creationId xmlns:a16="http://schemas.microsoft.com/office/drawing/2014/main" id="{19853DB8-8AE9-48B8-9683-97D2A3DB1EE1}"/>
              </a:ext>
            </a:extLst>
          </p:cNvPr>
          <p:cNvSpPr txBox="1"/>
          <p:nvPr userDrawn="1"/>
        </p:nvSpPr>
        <p:spPr>
          <a:xfrm>
            <a:off x="5956825" y="4285907"/>
            <a:ext cx="2670427" cy="495899"/>
          </a:xfrm>
          <a:prstGeom prst="rect">
            <a:avLst/>
          </a:prstGeom>
          <a:noFill/>
        </p:spPr>
        <p:txBody>
          <a:bodyPr wrap="square" rtlCol="0">
            <a:spAutoFit/>
          </a:bodyPr>
          <a:lstStyle/>
          <a:p>
            <a:pPr algn="r"/>
            <a:r>
              <a:rPr lang="en-US" sz="1300" b="0" i="0" kern="1200" dirty="0">
                <a:solidFill>
                  <a:schemeClr val="bg1"/>
                </a:solidFill>
                <a:effectLst/>
                <a:latin typeface="Calibri" panose="020F0502020204030204" pitchFamily="34" charset="0"/>
                <a:ea typeface="+mn-ea"/>
                <a:cs typeface="Calibri" panose="020F0502020204030204" pitchFamily="34" charset="0"/>
              </a:rPr>
              <a:t>WEALTH ADVISORY | OUTSOURCING </a:t>
            </a:r>
            <a:br>
              <a:rPr lang="en-US" sz="1300" b="0" i="0" kern="1200" dirty="0">
                <a:solidFill>
                  <a:schemeClr val="bg1"/>
                </a:solidFill>
                <a:effectLst/>
                <a:latin typeface="Calibri" panose="020F0502020204030204" pitchFamily="34" charset="0"/>
                <a:ea typeface="+mn-ea"/>
                <a:cs typeface="Calibri" panose="020F0502020204030204" pitchFamily="34" charset="0"/>
              </a:rPr>
            </a:br>
            <a:r>
              <a:rPr lang="en-US" sz="1300" b="0" i="0" kern="1200" dirty="0">
                <a:solidFill>
                  <a:schemeClr val="bg1"/>
                </a:solidFill>
                <a:effectLst/>
                <a:latin typeface="Calibri" panose="020F0502020204030204" pitchFamily="34" charset="0"/>
                <a:ea typeface="+mn-ea"/>
                <a:cs typeface="Calibri" panose="020F0502020204030204" pitchFamily="34" charset="0"/>
              </a:rPr>
              <a:t>AUDIT, TAX, AND CONSULTING</a:t>
            </a:r>
          </a:p>
        </p:txBody>
      </p:sp>
      <p:sp>
        <p:nvSpPr>
          <p:cNvPr id="21" name="Rectangle 20">
            <a:extLst>
              <a:ext uri="{FF2B5EF4-FFF2-40B4-BE49-F238E27FC236}">
                <a16:creationId xmlns:a16="http://schemas.microsoft.com/office/drawing/2014/main" id="{92A9D3BF-1681-4399-8121-CA571B4F894A}"/>
              </a:ext>
            </a:extLst>
          </p:cNvPr>
          <p:cNvSpPr/>
          <p:nvPr userDrawn="1"/>
        </p:nvSpPr>
        <p:spPr>
          <a:xfrm>
            <a:off x="5788030" y="4713560"/>
            <a:ext cx="2839222" cy="323165"/>
          </a:xfrm>
          <a:prstGeom prst="rect">
            <a:avLst/>
          </a:prstGeom>
        </p:spPr>
        <p:txBody>
          <a:bodyPr wrap="square">
            <a:spAutoFit/>
          </a:bodyPr>
          <a:lstStyle/>
          <a:p>
            <a:pPr algn="r">
              <a:buNone/>
            </a:pPr>
            <a:r>
              <a:rPr lang="en-US" sz="750" b="0" i="0" dirty="0">
                <a:solidFill>
                  <a:schemeClr val="bg1"/>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sp>
        <p:nvSpPr>
          <p:cNvPr id="13"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bg1"/>
                </a:solidFill>
                <a:latin typeface="Calibri" panose="020F0502020204030204" pitchFamily="34" charset="0"/>
                <a:cs typeface="Calibri" panose="020F0502020204030204" pitchFamily="34" charset="0"/>
              </a:rPr>
              <a:t>©2022 CliftonLarsonAllen LLP</a:t>
            </a:r>
          </a:p>
        </p:txBody>
      </p:sp>
      <p:sp>
        <p:nvSpPr>
          <p:cNvPr id="18" name="Slide Number Placeholder 5"/>
          <p:cNvSpPr>
            <a:spLocks noGrp="1"/>
          </p:cNvSpPr>
          <p:nvPr userDrawn="1">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
        <p:nvSpPr>
          <p:cNvPr id="14" name="Rectangle 4"/>
          <p:cNvSpPr>
            <a:spLocks noGrp="1" noChangeArrowheads="1"/>
          </p:cNvSpPr>
          <p:nvPr userDrawn="1">
            <p:ph type="subTitle" idx="1" hasCustomPrompt="1"/>
          </p:nvPr>
        </p:nvSpPr>
        <p:spPr>
          <a:xfrm>
            <a:off x="848026" y="3067051"/>
            <a:ext cx="4495499" cy="1281684"/>
          </a:xfrm>
          <a:noFill/>
        </p:spPr>
        <p:txBody>
          <a:bodyPr/>
          <a:lstStyle>
            <a:lvl1pPr marL="0" indent="0" algn="l">
              <a:buFontTx/>
              <a:buNone/>
              <a:defRPr sz="1400" b="0">
                <a:solidFill>
                  <a:schemeClr val="bg1"/>
                </a:solidFill>
              </a:defRPr>
            </a:lvl1pPr>
          </a:lstStyle>
          <a:p>
            <a:r>
              <a:rPr lang="en-US" dirty="0"/>
              <a:t>Click To Edit Master Subtitle Style</a:t>
            </a:r>
          </a:p>
        </p:txBody>
      </p:sp>
      <p:sp>
        <p:nvSpPr>
          <p:cNvPr id="15" name="Rectangle 3"/>
          <p:cNvSpPr>
            <a:spLocks noGrp="1" noChangeArrowheads="1"/>
          </p:cNvSpPr>
          <p:nvPr userDrawn="1">
            <p:ph type="ctrTitle" hasCustomPrompt="1"/>
          </p:nvPr>
        </p:nvSpPr>
        <p:spPr>
          <a:xfrm>
            <a:off x="848026" y="1524001"/>
            <a:ext cx="4495499" cy="1504950"/>
          </a:xfrm>
          <a:noFill/>
        </p:spPr>
        <p:txBody>
          <a:bodyPr anchor="b" anchorCtr="0"/>
          <a:lstStyle>
            <a:lvl1pPr algn="l">
              <a:defRPr sz="24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57555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842772"/>
            <a:ext cx="4038600" cy="3741974"/>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838200"/>
            <a:ext cx="4038600" cy="3741974"/>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a:lvl1pPr>
          </a:lstStyle>
          <a:p>
            <a:endParaRPr lang="en-US"/>
          </a:p>
        </p:txBody>
      </p:sp>
      <p:sp>
        <p:nvSpPr>
          <p:cNvPr id="10" name="Title 1"/>
          <p:cNvSpPr>
            <a:spLocks noGrp="1"/>
          </p:cNvSpPr>
          <p:nvPr>
            <p:ph type="title" hasCustomPrompt="1"/>
          </p:nvPr>
        </p:nvSpPr>
        <p:spPr>
          <a:xfrm>
            <a:off x="457200" y="73152"/>
            <a:ext cx="8229600" cy="685800"/>
          </a:xfrm>
          <a:noFill/>
        </p:spPr>
        <p:txBody>
          <a:bodyPr/>
          <a:lstStyle/>
          <a:p>
            <a:r>
              <a:rPr lang="en-US" dirty="0"/>
              <a:t>Click To Edit Master Title Style</a:t>
            </a:r>
          </a:p>
        </p:txBody>
      </p:sp>
      <p:sp>
        <p:nvSpPr>
          <p:cNvPr id="7" name="Slide Number Placeholder 5"/>
          <p:cNvSpPr>
            <a:spLocks noGrp="1"/>
          </p:cNvSpPr>
          <p:nvPr>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Tree>
    <p:extLst>
      <p:ext uri="{BB962C8B-B14F-4D97-AF65-F5344CB8AC3E}">
        <p14:creationId xmlns:p14="http://schemas.microsoft.com/office/powerpoint/2010/main" val="38348908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1" y="795337"/>
            <a:ext cx="4040188" cy="479822"/>
          </a:xfrm>
        </p:spPr>
        <p:txBody>
          <a:bodyPr anchor="b"/>
          <a:lstStyle>
            <a:lvl1pPr marL="0" indent="0">
              <a:buNone/>
              <a:defRPr sz="24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1294208"/>
            <a:ext cx="4040188" cy="32015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7" y="795337"/>
            <a:ext cx="4041775" cy="479822"/>
          </a:xfrm>
        </p:spPr>
        <p:txBody>
          <a:bodyPr anchor="b"/>
          <a:lstStyle>
            <a:lvl1pPr marL="0" indent="0">
              <a:buNone/>
              <a:defRPr sz="24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294208"/>
            <a:ext cx="4041775" cy="32015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endParaRPr lang="en-US"/>
          </a:p>
        </p:txBody>
      </p:sp>
      <p:sp>
        <p:nvSpPr>
          <p:cNvPr id="12" name="Title 1"/>
          <p:cNvSpPr>
            <a:spLocks noGrp="1"/>
          </p:cNvSpPr>
          <p:nvPr>
            <p:ph type="title" hasCustomPrompt="1"/>
          </p:nvPr>
        </p:nvSpPr>
        <p:spPr>
          <a:xfrm>
            <a:off x="457200" y="73152"/>
            <a:ext cx="8229600" cy="685800"/>
          </a:xfrm>
          <a:noFill/>
        </p:spPr>
        <p:txBody>
          <a:bodyPr/>
          <a:lstStyle/>
          <a:p>
            <a:r>
              <a:rPr lang="en-US" dirty="0"/>
              <a:t>Click To Edit Master Title Style</a:t>
            </a:r>
          </a:p>
        </p:txBody>
      </p:sp>
      <p:sp>
        <p:nvSpPr>
          <p:cNvPr id="9" name="Slide Number Placeholder 5"/>
          <p:cNvSpPr>
            <a:spLocks noGrp="1"/>
          </p:cNvSpPr>
          <p:nvPr>
            <p:ph type="sldNum" sz="quarter" idx="11"/>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Tree>
    <p:extLst>
      <p:ext uri="{BB962C8B-B14F-4D97-AF65-F5344CB8AC3E}">
        <p14:creationId xmlns:p14="http://schemas.microsoft.com/office/powerpoint/2010/main" val="16139583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lvl1pPr>
          </a:lstStyle>
          <a:p>
            <a:endParaRPr lang="en-US"/>
          </a:p>
        </p:txBody>
      </p:sp>
      <p:sp>
        <p:nvSpPr>
          <p:cNvPr id="8" name="Title 1"/>
          <p:cNvSpPr>
            <a:spLocks noGrp="1"/>
          </p:cNvSpPr>
          <p:nvPr>
            <p:ph type="title" hasCustomPrompt="1"/>
          </p:nvPr>
        </p:nvSpPr>
        <p:spPr>
          <a:xfrm>
            <a:off x="457200" y="73152"/>
            <a:ext cx="8229600" cy="685800"/>
          </a:xfrm>
          <a:noFill/>
        </p:spPr>
        <p:txBody>
          <a:bodyPr/>
          <a:lstStyle/>
          <a:p>
            <a:r>
              <a:rPr lang="en-US" dirty="0"/>
              <a:t>Click To Edit Master Title Style</a:t>
            </a:r>
          </a:p>
        </p:txBody>
      </p:sp>
      <p:sp>
        <p:nvSpPr>
          <p:cNvPr id="5" name="Slide Number Placeholder 5"/>
          <p:cNvSpPr>
            <a:spLocks noGrp="1"/>
          </p:cNvSpPr>
          <p:nvPr>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Tree>
    <p:extLst>
      <p:ext uri="{BB962C8B-B14F-4D97-AF65-F5344CB8AC3E}">
        <p14:creationId xmlns:p14="http://schemas.microsoft.com/office/powerpoint/2010/main" val="1027250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8" name="Slide Number Placeholder 5"/>
          <p:cNvSpPr>
            <a:spLocks noGrp="1"/>
          </p:cNvSpPr>
          <p:nvPr>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Tree>
    <p:extLst>
      <p:ext uri="{BB962C8B-B14F-4D97-AF65-F5344CB8AC3E}">
        <p14:creationId xmlns:p14="http://schemas.microsoft.com/office/powerpoint/2010/main" val="23554455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2" y="952500"/>
            <a:ext cx="3200399" cy="733425"/>
          </a:xfrm>
        </p:spPr>
        <p:txBody>
          <a:bodyPr anchor="b"/>
          <a:lstStyle>
            <a:lvl1pPr algn="l">
              <a:defRPr sz="2400" b="0"/>
            </a:lvl1pPr>
          </a:lstStyle>
          <a:p>
            <a:r>
              <a:rPr lang="en-US" dirty="0"/>
              <a:t>Click To Edit Master Title Style</a:t>
            </a:r>
          </a:p>
        </p:txBody>
      </p:sp>
      <p:sp>
        <p:nvSpPr>
          <p:cNvPr id="3" name="Content Placeholder 2"/>
          <p:cNvSpPr>
            <a:spLocks noGrp="1"/>
          </p:cNvSpPr>
          <p:nvPr>
            <p:ph idx="1"/>
          </p:nvPr>
        </p:nvSpPr>
        <p:spPr>
          <a:xfrm>
            <a:off x="4114802" y="677581"/>
            <a:ext cx="4352924" cy="3684869"/>
          </a:xfrm>
          <a:solidFill>
            <a:schemeClr val="bg1"/>
          </a:solidFill>
          <a:ln>
            <a:noFill/>
          </a:ln>
        </p:spPr>
        <p:txBody>
          <a:bodyPr anchor="ctr" anchorCtr="0"/>
          <a:lstStyle>
            <a:lvl1pPr marL="0" indent="0">
              <a:buNone/>
              <a:defRPr sz="2400">
                <a:solidFill>
                  <a:schemeClr val="tx2"/>
                </a:solidFill>
              </a:defRPr>
            </a:lvl1pPr>
            <a:lvl2pPr marL="457200" indent="0">
              <a:buNone/>
              <a:defRPr sz="2000">
                <a:solidFill>
                  <a:schemeClr val="tx2"/>
                </a:solidFill>
              </a:defRPr>
            </a:lvl2pPr>
            <a:lvl3pPr marL="914400" indent="0">
              <a:buNone/>
              <a:defRPr sz="1800">
                <a:solidFill>
                  <a:schemeClr val="tx2"/>
                </a:solidFill>
              </a:defRPr>
            </a:lvl3pPr>
            <a:lvl4pPr marL="1371600" indent="0">
              <a:buNone/>
              <a:defRPr sz="1600">
                <a:solidFill>
                  <a:schemeClr val="tx2"/>
                </a:solidFill>
              </a:defRPr>
            </a:lvl4pPr>
            <a:lvl5pPr marL="1828800" indent="0">
              <a:buNone/>
              <a:defRPr sz="1600">
                <a:solidFill>
                  <a:schemeClr val="tx2"/>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2" y="1876425"/>
            <a:ext cx="3200399" cy="2486025"/>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dirty="0"/>
          </a:p>
        </p:txBody>
      </p:sp>
      <p:sp>
        <p:nvSpPr>
          <p:cNvPr id="10" name="Slide Number Placeholder 5"/>
          <p:cNvSpPr>
            <a:spLocks noGrp="1"/>
          </p:cNvSpPr>
          <p:nvPr>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
        <p:nvSpPr>
          <p:cNvPr id="7" name="Text Placeholder 4">
            <a:extLst>
              <a:ext uri="{FF2B5EF4-FFF2-40B4-BE49-F238E27FC236}">
                <a16:creationId xmlns:a16="http://schemas.microsoft.com/office/drawing/2014/main" id="{024266C0-9442-4818-AACA-0440A92CB4B4}"/>
              </a:ext>
            </a:extLst>
          </p:cNvPr>
          <p:cNvSpPr>
            <a:spLocks noGrp="1"/>
          </p:cNvSpPr>
          <p:nvPr>
            <p:ph type="body" sz="quarter" idx="11" hasCustomPrompt="1"/>
          </p:nvPr>
        </p:nvSpPr>
        <p:spPr>
          <a:xfrm>
            <a:off x="457199" y="629957"/>
            <a:ext cx="3200400" cy="255868"/>
          </a:xfrm>
        </p:spPr>
        <p:txBody>
          <a:bodyPr/>
          <a:lstStyle>
            <a:lvl1pPr marL="0" indent="0">
              <a:buNone/>
              <a:defRPr sz="1100" u="sng" baseline="0">
                <a:solidFill>
                  <a:schemeClr val="bg1">
                    <a:lumMod val="65000"/>
                  </a:schemeClr>
                </a:solidFill>
                <a:uFill>
                  <a:solidFill>
                    <a:schemeClr val="accent4"/>
                  </a:solidFill>
                </a:uFill>
              </a:defRPr>
            </a:lvl1pPr>
            <a:lvl2pPr marL="609569" indent="0">
              <a:buNone/>
              <a:defRPr/>
            </a:lvl2pPr>
            <a:lvl3pPr marL="1219139" indent="0">
              <a:buNone/>
              <a:defRPr/>
            </a:lvl3pPr>
            <a:lvl4pPr marL="1828709" indent="0">
              <a:buNone/>
              <a:defRPr/>
            </a:lvl4pPr>
            <a:lvl5pPr marL="2438279" indent="0">
              <a:buNone/>
              <a:defRPr/>
            </a:lvl5pPr>
          </a:lstStyle>
          <a:p>
            <a:pPr lvl="0"/>
            <a:r>
              <a:rPr lang="en-US"/>
              <a:t>CLICK TO EDIT MASTER TEXT STYLES</a:t>
            </a:r>
          </a:p>
        </p:txBody>
      </p:sp>
    </p:spTree>
    <p:extLst>
      <p:ext uri="{BB962C8B-B14F-4D97-AF65-F5344CB8AC3E}">
        <p14:creationId xmlns:p14="http://schemas.microsoft.com/office/powerpoint/2010/main" val="11769140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3600451"/>
            <a:ext cx="5486400" cy="425054"/>
          </a:xfrm>
        </p:spPr>
        <p:txBody>
          <a:bodyPr anchor="b"/>
          <a:lstStyle>
            <a:lvl1pPr algn="l">
              <a:defRPr sz="2400" b="0">
                <a:solidFill>
                  <a:schemeClr val="accent1"/>
                </a:solidFill>
              </a:defRPr>
            </a:lvl1pPr>
          </a:lstStyle>
          <a:p>
            <a:r>
              <a:rPr lang="en-US" dirty="0"/>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12" name="Slide Number Placeholder 5"/>
          <p:cNvSpPr>
            <a:spLocks noGrp="1"/>
          </p:cNvSpPr>
          <p:nvPr>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Tree>
    <p:extLst>
      <p:ext uri="{BB962C8B-B14F-4D97-AF65-F5344CB8AC3E}">
        <p14:creationId xmlns:p14="http://schemas.microsoft.com/office/powerpoint/2010/main" val="6628347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CLA Promise Slide">
    <p:spTree>
      <p:nvGrpSpPr>
        <p:cNvPr id="1" name=""/>
        <p:cNvGrpSpPr/>
        <p:nvPr/>
      </p:nvGrpSpPr>
      <p:grpSpPr>
        <a:xfrm>
          <a:off x="0" y="0"/>
          <a:ext cx="0" cy="0"/>
          <a:chOff x="0" y="0"/>
          <a:chExt cx="0" cy="0"/>
        </a:xfrm>
      </p:grpSpPr>
      <p:sp>
        <p:nvSpPr>
          <p:cNvPr id="9" name="Rectangle 5">
            <a:extLst>
              <a:ext uri="{FF2B5EF4-FFF2-40B4-BE49-F238E27FC236}">
                <a16:creationId xmlns:a16="http://schemas.microsoft.com/office/drawing/2014/main" id="{B1D74FA3-D036-4381-9F46-4007BDB0D443}"/>
              </a:ext>
            </a:extLst>
          </p:cNvPr>
          <p:cNvSpPr/>
          <p:nvPr userDrawn="1"/>
        </p:nvSpPr>
        <p:spPr bwMode="auto">
          <a:xfrm>
            <a:off x="4492471" y="0"/>
            <a:ext cx="4649659" cy="5143500"/>
          </a:xfrm>
          <a:custGeom>
            <a:avLst/>
            <a:gdLst>
              <a:gd name="connsiteX0" fmla="*/ 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0 w 4649659"/>
              <a:gd name="connsiteY4" fmla="*/ 0 h 5153027"/>
              <a:gd name="connsiteX0" fmla="*/ 249555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495550 w 4649659"/>
              <a:gd name="connsiteY4" fmla="*/ 0 h 5153027"/>
              <a:gd name="connsiteX0" fmla="*/ 2828925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828925 w 4649659"/>
              <a:gd name="connsiteY4" fmla="*/ 0 h 5153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9659" h="5153027">
                <a:moveTo>
                  <a:pt x="2828925" y="0"/>
                </a:moveTo>
                <a:lnTo>
                  <a:pt x="4649659" y="0"/>
                </a:lnTo>
                <a:lnTo>
                  <a:pt x="4649659" y="5153027"/>
                </a:lnTo>
                <a:lnTo>
                  <a:pt x="0" y="5153027"/>
                </a:lnTo>
                <a:lnTo>
                  <a:pt x="2828925" y="0"/>
                </a:lnTo>
                <a:close/>
              </a:path>
            </a:pathLst>
          </a:custGeom>
          <a:solidFill>
            <a:srgbClr val="7DD2D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11" name="Rectangle 2">
            <a:extLst>
              <a:ext uri="{FF2B5EF4-FFF2-40B4-BE49-F238E27FC236}">
                <a16:creationId xmlns:a16="http://schemas.microsoft.com/office/drawing/2014/main" id="{A03F7F9E-63C7-4409-AC66-5537984EE744}"/>
              </a:ext>
            </a:extLst>
          </p:cNvPr>
          <p:cNvSpPr/>
          <p:nvPr userDrawn="1"/>
        </p:nvSpPr>
        <p:spPr bwMode="auto">
          <a:xfrm>
            <a:off x="-7036" y="-4536"/>
            <a:ext cx="7246036" cy="5161483"/>
          </a:xfrm>
          <a:custGeom>
            <a:avLst/>
            <a:gdLst>
              <a:gd name="connsiteX0" fmla="*/ 0 w 4371977"/>
              <a:gd name="connsiteY0" fmla="*/ 0 h 5143500"/>
              <a:gd name="connsiteX1" fmla="*/ 4371977 w 4371977"/>
              <a:gd name="connsiteY1" fmla="*/ 0 h 5143500"/>
              <a:gd name="connsiteX2" fmla="*/ 4371977 w 4371977"/>
              <a:gd name="connsiteY2" fmla="*/ 5143500 h 5143500"/>
              <a:gd name="connsiteX3" fmla="*/ 0 w 4371977"/>
              <a:gd name="connsiteY3" fmla="*/ 5143500 h 5143500"/>
              <a:gd name="connsiteX4" fmla="*/ 0 w 4371977"/>
              <a:gd name="connsiteY4" fmla="*/ 0 h 5143500"/>
              <a:gd name="connsiteX0" fmla="*/ 0 w 7239002"/>
              <a:gd name="connsiteY0" fmla="*/ 9525 h 5153025"/>
              <a:gd name="connsiteX1" fmla="*/ 7239002 w 7239002"/>
              <a:gd name="connsiteY1" fmla="*/ 0 h 5153025"/>
              <a:gd name="connsiteX2" fmla="*/ 4371977 w 7239002"/>
              <a:gd name="connsiteY2" fmla="*/ 5153025 h 5153025"/>
              <a:gd name="connsiteX3" fmla="*/ 0 w 7239002"/>
              <a:gd name="connsiteY3" fmla="*/ 5153025 h 5153025"/>
              <a:gd name="connsiteX4" fmla="*/ 0 w 7239002"/>
              <a:gd name="connsiteY4" fmla="*/ 9525 h 5153025"/>
              <a:gd name="connsiteX0" fmla="*/ 0 w 7246036"/>
              <a:gd name="connsiteY0" fmla="*/ 2496 h 5153025"/>
              <a:gd name="connsiteX1" fmla="*/ 7246036 w 7246036"/>
              <a:gd name="connsiteY1" fmla="*/ 0 h 5153025"/>
              <a:gd name="connsiteX2" fmla="*/ 4379011 w 7246036"/>
              <a:gd name="connsiteY2" fmla="*/ 5153025 h 5153025"/>
              <a:gd name="connsiteX3" fmla="*/ 7034 w 7246036"/>
              <a:gd name="connsiteY3" fmla="*/ 5153025 h 5153025"/>
              <a:gd name="connsiteX4" fmla="*/ 0 w 7246036"/>
              <a:gd name="connsiteY4" fmla="*/ 2496 h 5153025"/>
              <a:gd name="connsiteX0" fmla="*/ 0 w 7246036"/>
              <a:gd name="connsiteY0" fmla="*/ 0 h 5157558"/>
              <a:gd name="connsiteX1" fmla="*/ 7246036 w 7246036"/>
              <a:gd name="connsiteY1" fmla="*/ 4533 h 5157558"/>
              <a:gd name="connsiteX2" fmla="*/ 4379011 w 7246036"/>
              <a:gd name="connsiteY2" fmla="*/ 5157558 h 5157558"/>
              <a:gd name="connsiteX3" fmla="*/ 7034 w 7246036"/>
              <a:gd name="connsiteY3" fmla="*/ 5157558 h 5157558"/>
              <a:gd name="connsiteX4" fmla="*/ 0 w 7246036"/>
              <a:gd name="connsiteY4" fmla="*/ 0 h 5157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6036" h="5157558">
                <a:moveTo>
                  <a:pt x="0" y="0"/>
                </a:moveTo>
                <a:lnTo>
                  <a:pt x="7246036" y="4533"/>
                </a:lnTo>
                <a:lnTo>
                  <a:pt x="4379011" y="5157558"/>
                </a:lnTo>
                <a:lnTo>
                  <a:pt x="7034" y="5157558"/>
                </a:lnTo>
                <a:cubicBezTo>
                  <a:pt x="4689" y="3440715"/>
                  <a:pt x="2345" y="1716843"/>
                  <a:pt x="0" y="0"/>
                </a:cubicBezTo>
                <a:close/>
              </a:path>
            </a:pathLst>
          </a:custGeom>
          <a:solidFill>
            <a:srgbClr val="2E334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17" name="Rectangle 4">
            <a:extLst>
              <a:ext uri="{FF2B5EF4-FFF2-40B4-BE49-F238E27FC236}">
                <a16:creationId xmlns:a16="http://schemas.microsoft.com/office/drawing/2014/main" id="{696CE02A-400D-48D4-8EB2-5338144A7AD2}"/>
              </a:ext>
            </a:extLst>
          </p:cNvPr>
          <p:cNvSpPr/>
          <p:nvPr userDrawn="1"/>
        </p:nvSpPr>
        <p:spPr bwMode="auto">
          <a:xfrm>
            <a:off x="4362450" y="0"/>
            <a:ext cx="3028950" cy="5156947"/>
          </a:xfrm>
          <a:custGeom>
            <a:avLst/>
            <a:gdLst>
              <a:gd name="connsiteX0" fmla="*/ 0 w 161925"/>
              <a:gd name="connsiteY0" fmla="*/ 0 h 5153026"/>
              <a:gd name="connsiteX1" fmla="*/ 161925 w 161925"/>
              <a:gd name="connsiteY1" fmla="*/ 0 h 5153026"/>
              <a:gd name="connsiteX2" fmla="*/ 161925 w 161925"/>
              <a:gd name="connsiteY2" fmla="*/ 5153026 h 5153026"/>
              <a:gd name="connsiteX3" fmla="*/ 0 w 161925"/>
              <a:gd name="connsiteY3" fmla="*/ 5153026 h 5153026"/>
              <a:gd name="connsiteX4" fmla="*/ 0 w 161925"/>
              <a:gd name="connsiteY4" fmla="*/ 0 h 5153026"/>
              <a:gd name="connsiteX0" fmla="*/ 2847975 w 3009900"/>
              <a:gd name="connsiteY0" fmla="*/ 0 h 5153026"/>
              <a:gd name="connsiteX1" fmla="*/ 3009900 w 3009900"/>
              <a:gd name="connsiteY1" fmla="*/ 0 h 5153026"/>
              <a:gd name="connsiteX2" fmla="*/ 3009900 w 3009900"/>
              <a:gd name="connsiteY2" fmla="*/ 5153026 h 5153026"/>
              <a:gd name="connsiteX3" fmla="*/ 0 w 3009900"/>
              <a:gd name="connsiteY3" fmla="*/ 5143501 h 5153026"/>
              <a:gd name="connsiteX4" fmla="*/ 2847975 w 3009900"/>
              <a:gd name="connsiteY4" fmla="*/ 0 h 5153026"/>
              <a:gd name="connsiteX0" fmla="*/ 2847975 w 3009900"/>
              <a:gd name="connsiteY0" fmla="*/ 0 h 5143501"/>
              <a:gd name="connsiteX1" fmla="*/ 3009900 w 3009900"/>
              <a:gd name="connsiteY1" fmla="*/ 0 h 5143501"/>
              <a:gd name="connsiteX2" fmla="*/ 171450 w 3009900"/>
              <a:gd name="connsiteY2" fmla="*/ 5143501 h 5143501"/>
              <a:gd name="connsiteX3" fmla="*/ 0 w 3009900"/>
              <a:gd name="connsiteY3" fmla="*/ 5143501 h 5143501"/>
              <a:gd name="connsiteX4" fmla="*/ 2847975 w 3009900"/>
              <a:gd name="connsiteY4" fmla="*/ 0 h 5143501"/>
              <a:gd name="connsiteX0" fmla="*/ 2867025 w 3028950"/>
              <a:gd name="connsiteY0" fmla="*/ 0 h 5156201"/>
              <a:gd name="connsiteX1" fmla="*/ 3028950 w 3028950"/>
              <a:gd name="connsiteY1" fmla="*/ 0 h 5156201"/>
              <a:gd name="connsiteX2" fmla="*/ 190500 w 3028950"/>
              <a:gd name="connsiteY2" fmla="*/ 5143501 h 5156201"/>
              <a:gd name="connsiteX3" fmla="*/ 0 w 3028950"/>
              <a:gd name="connsiteY3" fmla="*/ 5156201 h 5156201"/>
              <a:gd name="connsiteX4" fmla="*/ 2867025 w 3028950"/>
              <a:gd name="connsiteY4" fmla="*/ 0 h 5156201"/>
              <a:gd name="connsiteX0" fmla="*/ 2867025 w 3028950"/>
              <a:gd name="connsiteY0" fmla="*/ 0 h 5171002"/>
              <a:gd name="connsiteX1" fmla="*/ 3028950 w 3028950"/>
              <a:gd name="connsiteY1" fmla="*/ 0 h 5171002"/>
              <a:gd name="connsiteX2" fmla="*/ 176749 w 3028950"/>
              <a:gd name="connsiteY2" fmla="*/ 5171002 h 5171002"/>
              <a:gd name="connsiteX3" fmla="*/ 0 w 3028950"/>
              <a:gd name="connsiteY3" fmla="*/ 5156201 h 5171002"/>
              <a:gd name="connsiteX4" fmla="*/ 2867025 w 3028950"/>
              <a:gd name="connsiteY4" fmla="*/ 0 h 5171002"/>
              <a:gd name="connsiteX0" fmla="*/ 2867025 w 3028950"/>
              <a:gd name="connsiteY0" fmla="*/ 0 h 5164127"/>
              <a:gd name="connsiteX1" fmla="*/ 3028950 w 3028950"/>
              <a:gd name="connsiteY1" fmla="*/ 0 h 5164127"/>
              <a:gd name="connsiteX2" fmla="*/ 197375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64127"/>
              <a:gd name="connsiteX1" fmla="*/ 3028950 w 3028950"/>
              <a:gd name="connsiteY1" fmla="*/ 0 h 5164127"/>
              <a:gd name="connsiteX2" fmla="*/ 183624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56201"/>
              <a:gd name="connsiteX1" fmla="*/ 3028950 w 3028950"/>
              <a:gd name="connsiteY1" fmla="*/ 0 h 5156201"/>
              <a:gd name="connsiteX2" fmla="*/ 197375 w 3028950"/>
              <a:gd name="connsiteY2" fmla="*/ 5143502 h 5156201"/>
              <a:gd name="connsiteX3" fmla="*/ 0 w 3028950"/>
              <a:gd name="connsiteY3" fmla="*/ 5156201 h 5156201"/>
              <a:gd name="connsiteX4" fmla="*/ 2867025 w 3028950"/>
              <a:gd name="connsiteY4" fmla="*/ 0 h 5156201"/>
              <a:gd name="connsiteX0" fmla="*/ 2867025 w 3028950"/>
              <a:gd name="connsiteY0" fmla="*/ 0 h 5160331"/>
              <a:gd name="connsiteX1" fmla="*/ 3028950 w 3028950"/>
              <a:gd name="connsiteY1" fmla="*/ 0 h 5160331"/>
              <a:gd name="connsiteX2" fmla="*/ 197375 w 3028950"/>
              <a:gd name="connsiteY2" fmla="*/ 5160331 h 5160331"/>
              <a:gd name="connsiteX3" fmla="*/ 0 w 3028950"/>
              <a:gd name="connsiteY3" fmla="*/ 5156201 h 5160331"/>
              <a:gd name="connsiteX4" fmla="*/ 2867025 w 3028950"/>
              <a:gd name="connsiteY4" fmla="*/ 0 h 516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5160331">
                <a:moveTo>
                  <a:pt x="2867025" y="0"/>
                </a:moveTo>
                <a:lnTo>
                  <a:pt x="3028950" y="0"/>
                </a:lnTo>
                <a:lnTo>
                  <a:pt x="197375" y="5160331"/>
                </a:lnTo>
                <a:lnTo>
                  <a:pt x="0" y="5156201"/>
                </a:lnTo>
                <a:lnTo>
                  <a:pt x="2867025" y="0"/>
                </a:lnTo>
                <a:close/>
              </a:path>
            </a:pathLst>
          </a:cu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18" name="TextBox 17">
            <a:extLst>
              <a:ext uri="{FF2B5EF4-FFF2-40B4-BE49-F238E27FC236}">
                <a16:creationId xmlns:a16="http://schemas.microsoft.com/office/drawing/2014/main" id="{C2083444-5473-4680-9265-DC24470EF3EB}"/>
              </a:ext>
            </a:extLst>
          </p:cNvPr>
          <p:cNvSpPr txBox="1"/>
          <p:nvPr userDrawn="1"/>
        </p:nvSpPr>
        <p:spPr>
          <a:xfrm>
            <a:off x="5956825" y="4285907"/>
            <a:ext cx="2670427" cy="495899"/>
          </a:xfrm>
          <a:prstGeom prst="rect">
            <a:avLst/>
          </a:prstGeom>
          <a:noFill/>
        </p:spPr>
        <p:txBody>
          <a:bodyPr wrap="square" rtlCol="0">
            <a:spAutoFit/>
          </a:bodyPr>
          <a:lstStyle/>
          <a:p>
            <a:pPr algn="r"/>
            <a:r>
              <a:rPr lang="en-US" sz="1300" b="0" i="0" kern="1200" dirty="0">
                <a:solidFill>
                  <a:schemeClr val="accent1"/>
                </a:solidFill>
                <a:effectLst/>
                <a:latin typeface="Calibri" panose="020F0502020204030204" pitchFamily="34" charset="0"/>
                <a:ea typeface="+mn-ea"/>
                <a:cs typeface="Calibri" panose="020F0502020204030204" pitchFamily="34" charset="0"/>
              </a:rPr>
              <a:t>WEALTH ADVISORY | OUTSOURCING </a:t>
            </a:r>
            <a:br>
              <a:rPr lang="en-US" sz="1300" b="0" i="0" kern="1200" dirty="0">
                <a:solidFill>
                  <a:schemeClr val="accent1"/>
                </a:solidFill>
                <a:effectLst/>
                <a:latin typeface="Calibri" panose="020F0502020204030204" pitchFamily="34" charset="0"/>
                <a:ea typeface="+mn-ea"/>
                <a:cs typeface="Calibri" panose="020F0502020204030204" pitchFamily="34" charset="0"/>
              </a:rPr>
            </a:br>
            <a:r>
              <a:rPr lang="en-US" sz="1300" b="0" i="0" kern="1200" dirty="0">
                <a:solidFill>
                  <a:schemeClr val="accent1"/>
                </a:solidFill>
                <a:effectLst/>
                <a:latin typeface="Calibri" panose="020F0502020204030204" pitchFamily="34" charset="0"/>
                <a:ea typeface="+mn-ea"/>
                <a:cs typeface="Calibri" panose="020F0502020204030204" pitchFamily="34" charset="0"/>
              </a:rPr>
              <a:t>AUDIT, TAX, AND CONSULTING</a:t>
            </a:r>
          </a:p>
        </p:txBody>
      </p:sp>
      <p:sp>
        <p:nvSpPr>
          <p:cNvPr id="19" name="Rectangle 18">
            <a:extLst>
              <a:ext uri="{FF2B5EF4-FFF2-40B4-BE49-F238E27FC236}">
                <a16:creationId xmlns:a16="http://schemas.microsoft.com/office/drawing/2014/main" id="{576BF7F9-88CF-48BF-A8B5-92EB7E025284}"/>
              </a:ext>
            </a:extLst>
          </p:cNvPr>
          <p:cNvSpPr/>
          <p:nvPr userDrawn="1"/>
        </p:nvSpPr>
        <p:spPr>
          <a:xfrm>
            <a:off x="5788030" y="4713560"/>
            <a:ext cx="2839222" cy="323165"/>
          </a:xfrm>
          <a:prstGeom prst="rect">
            <a:avLst/>
          </a:prstGeom>
        </p:spPr>
        <p:txBody>
          <a:bodyPr wrap="square">
            <a:spAutoFit/>
          </a:bodyPr>
          <a:lstStyle/>
          <a:p>
            <a:pPr algn="r">
              <a:buNone/>
            </a:pPr>
            <a:r>
              <a:rPr lang="en-US" sz="750" b="0" i="0" dirty="0">
                <a:solidFill>
                  <a:schemeClr val="accent1"/>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cxnSp>
        <p:nvCxnSpPr>
          <p:cNvPr id="13" name="Straight Connector 12">
            <a:extLst>
              <a:ext uri="{FF2B5EF4-FFF2-40B4-BE49-F238E27FC236}">
                <a16:creationId xmlns:a16="http://schemas.microsoft.com/office/drawing/2014/main" id="{560AFA3B-FA0A-4733-959D-C1BBF067EBC2}"/>
              </a:ext>
            </a:extLst>
          </p:cNvPr>
          <p:cNvCxnSpPr>
            <a:cxnSpLocks/>
          </p:cNvCxnSpPr>
          <p:nvPr userDrawn="1"/>
        </p:nvCxnSpPr>
        <p:spPr bwMode="auto">
          <a:xfrm>
            <a:off x="367318" y="3259394"/>
            <a:ext cx="0" cy="899177"/>
          </a:xfrm>
          <a:prstGeom prst="line">
            <a:avLst/>
          </a:prstGeom>
          <a:solidFill>
            <a:schemeClr val="accent1"/>
          </a:solidFill>
          <a:ln w="25400" cap="flat" cmpd="sng" algn="ctr">
            <a:solidFill>
              <a:srgbClr val="FFFFFF">
                <a:alpha val="30000"/>
              </a:srgbClr>
            </a:solidFill>
            <a:prstDash val="solid"/>
            <a:round/>
            <a:headEnd type="none" w="med" len="med"/>
            <a:tailEnd type="none" w="med" len="med"/>
          </a:ln>
          <a:effectLst/>
        </p:spPr>
      </p:cxnSp>
      <p:pic>
        <p:nvPicPr>
          <p:cNvPr id="14" name="Picture 13">
            <a:extLst>
              <a:ext uri="{FF2B5EF4-FFF2-40B4-BE49-F238E27FC236}">
                <a16:creationId xmlns:a16="http://schemas.microsoft.com/office/drawing/2014/main" id="{90E47D54-1D68-44C6-99E5-F39E059FAF8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93885" y="3259394"/>
            <a:ext cx="2247715" cy="921914"/>
          </a:xfrm>
          <a:prstGeom prst="rect">
            <a:avLst/>
          </a:prstGeom>
        </p:spPr>
      </p:pic>
      <p:pic>
        <p:nvPicPr>
          <p:cNvPr id="15" name="Picture 14">
            <a:extLst>
              <a:ext uri="{FF2B5EF4-FFF2-40B4-BE49-F238E27FC236}">
                <a16:creationId xmlns:a16="http://schemas.microsoft.com/office/drawing/2014/main" id="{AC712879-12D2-4F7F-A31F-BF570391235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352570" y="1617730"/>
            <a:ext cx="3838371" cy="395426"/>
          </a:xfrm>
          <a:prstGeom prst="rect">
            <a:avLst/>
          </a:prstGeom>
        </p:spPr>
      </p:pic>
      <p:pic>
        <p:nvPicPr>
          <p:cNvPr id="16" name="Picture 15">
            <a:extLst>
              <a:ext uri="{FF2B5EF4-FFF2-40B4-BE49-F238E27FC236}">
                <a16:creationId xmlns:a16="http://schemas.microsoft.com/office/drawing/2014/main" id="{687AE97F-5969-435A-97C7-EDB7FA97C1A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2569" y="385747"/>
            <a:ext cx="805178" cy="801851"/>
          </a:xfrm>
          <a:prstGeom prst="rect">
            <a:avLst/>
          </a:prstGeom>
        </p:spPr>
      </p:pic>
      <p:sp>
        <p:nvSpPr>
          <p:cNvPr id="28"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tx1">
                    <a:lumMod val="60000"/>
                    <a:lumOff val="40000"/>
                  </a:schemeClr>
                </a:solidFill>
                <a:latin typeface="Calibri" panose="020F0502020204030204" pitchFamily="34" charset="0"/>
                <a:cs typeface="Calibri" panose="020F0502020204030204" pitchFamily="34" charset="0"/>
              </a:rPr>
              <a:t>©2022 CliftonLarsonAllen LLP</a:t>
            </a:r>
          </a:p>
        </p:txBody>
      </p:sp>
      <p:sp>
        <p:nvSpPr>
          <p:cNvPr id="8" name="Slide Number Placeholder 5"/>
          <p:cNvSpPr>
            <a:spLocks noGrp="1"/>
          </p:cNvSpPr>
          <p:nvPr userDrawn="1">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Tree>
    <p:extLst>
      <p:ext uri="{BB962C8B-B14F-4D97-AF65-F5344CB8AC3E}">
        <p14:creationId xmlns:p14="http://schemas.microsoft.com/office/powerpoint/2010/main" val="2525305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1_Closing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AB68FCE-2EF3-472E-B28C-9E95FCC5604F}"/>
              </a:ext>
            </a:extLst>
          </p:cNvPr>
          <p:cNvSpPr/>
          <p:nvPr userDrawn="1"/>
        </p:nvSpPr>
        <p:spPr bwMode="auto">
          <a:xfrm rot="16200000">
            <a:off x="2000249" y="-2000251"/>
            <a:ext cx="5143499" cy="9144001"/>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accent1">
                  <a:lumMod val="40000"/>
                  <a:lumOff val="60000"/>
                </a:schemeClr>
              </a:solidFill>
              <a:effectLst/>
              <a:latin typeface="Arial" charset="0"/>
              <a:ea typeface="ヒラギノ角ゴ Pro W3" pitchFamily="1" charset="-128"/>
            </a:endParaRPr>
          </a:p>
        </p:txBody>
      </p:sp>
      <p:sp>
        <p:nvSpPr>
          <p:cNvPr id="16" name="TextBox 15">
            <a:extLst>
              <a:ext uri="{FF2B5EF4-FFF2-40B4-BE49-F238E27FC236}">
                <a16:creationId xmlns:a16="http://schemas.microsoft.com/office/drawing/2014/main" id="{7413BD5C-C95E-4E77-8047-3BD0E62CEF60}"/>
              </a:ext>
            </a:extLst>
          </p:cNvPr>
          <p:cNvSpPr txBox="1"/>
          <p:nvPr/>
        </p:nvSpPr>
        <p:spPr>
          <a:xfrm>
            <a:off x="1350532" y="3415307"/>
            <a:ext cx="2025704" cy="369332"/>
          </a:xfrm>
          <a:prstGeom prst="rect">
            <a:avLst/>
          </a:prstGeom>
          <a:noFill/>
        </p:spPr>
        <p:txBody>
          <a:bodyPr wrap="square" rtlCol="0">
            <a:spAutoFit/>
          </a:bodyPr>
          <a:lstStyle/>
          <a:p>
            <a:pPr algn="l"/>
            <a:r>
              <a:rPr lang="en-US" sz="1800" b="0" dirty="0" err="1">
                <a:solidFill>
                  <a:schemeClr val="bg1"/>
                </a:solidFill>
              </a:rPr>
              <a:t>CLAconnect.com</a:t>
            </a:r>
            <a:endParaRPr lang="en-US" sz="1800" b="0" dirty="0">
              <a:solidFill>
                <a:schemeClr val="bg1"/>
              </a:solidFill>
            </a:endParaRPr>
          </a:p>
        </p:txBody>
      </p:sp>
      <p:pic>
        <p:nvPicPr>
          <p:cNvPr id="22" name="Picture 21">
            <a:hlinkClick r:id="rId2"/>
            <a:extLst>
              <a:ext uri="{FF2B5EF4-FFF2-40B4-BE49-F238E27FC236}">
                <a16:creationId xmlns:a16="http://schemas.microsoft.com/office/drawing/2014/main" id="{5260E43D-7C6D-46A8-976B-EEBA496DE448}"/>
              </a:ext>
            </a:extLst>
          </p:cNvPr>
          <p:cNvPicPr>
            <a:picLocks noChangeAspect="1"/>
          </p:cNvPicPr>
          <p:nvPr userDrawn="1"/>
        </p:nvPicPr>
        <p:blipFill>
          <a:blip r:embed="rId3" cstate="print">
            <a:alphaModFix amt="80000"/>
            <a:extLst>
              <a:ext uri="{28A0092B-C50C-407E-A947-70E740481C1C}">
                <a14:useLocalDpi xmlns:a14="http://schemas.microsoft.com/office/drawing/2010/main"/>
              </a:ext>
            </a:extLst>
          </a:blip>
          <a:stretch>
            <a:fillRect/>
          </a:stretch>
        </p:blipFill>
        <p:spPr>
          <a:xfrm>
            <a:off x="2259160" y="3876797"/>
            <a:ext cx="229981" cy="229981"/>
          </a:xfrm>
          <a:prstGeom prst="rect">
            <a:avLst/>
          </a:prstGeom>
        </p:spPr>
      </p:pic>
      <p:pic>
        <p:nvPicPr>
          <p:cNvPr id="23" name="Picture 22">
            <a:hlinkClick r:id="rId4"/>
            <a:extLst>
              <a:ext uri="{FF2B5EF4-FFF2-40B4-BE49-F238E27FC236}">
                <a16:creationId xmlns:a16="http://schemas.microsoft.com/office/drawing/2014/main" id="{ADE720D9-B778-475B-97D6-F2526B90F17A}"/>
              </a:ext>
            </a:extLst>
          </p:cNvPr>
          <p:cNvPicPr>
            <a:picLocks noChangeAspect="1"/>
          </p:cNvPicPr>
          <p:nvPr userDrawn="1"/>
        </p:nvPicPr>
        <p:blipFill>
          <a:blip r:embed="rId5">
            <a:alphaModFix amt="80000"/>
            <a:extLst>
              <a:ext uri="{28A0092B-C50C-407E-A947-70E740481C1C}">
                <a14:useLocalDpi xmlns:a14="http://schemas.microsoft.com/office/drawing/2010/main"/>
              </a:ext>
            </a:extLst>
          </a:blip>
          <a:stretch>
            <a:fillRect/>
          </a:stretch>
        </p:blipFill>
        <p:spPr>
          <a:xfrm>
            <a:off x="1845211" y="3877239"/>
            <a:ext cx="229096" cy="229096"/>
          </a:xfrm>
          <a:prstGeom prst="rect">
            <a:avLst/>
          </a:prstGeom>
        </p:spPr>
      </p:pic>
      <p:pic>
        <p:nvPicPr>
          <p:cNvPr id="24" name="Picture 23">
            <a:hlinkClick r:id="rId6"/>
            <a:extLst>
              <a:ext uri="{FF2B5EF4-FFF2-40B4-BE49-F238E27FC236}">
                <a16:creationId xmlns:a16="http://schemas.microsoft.com/office/drawing/2014/main" id="{DED96B5A-AEDD-460B-B22F-74A95671E842}"/>
              </a:ext>
            </a:extLst>
          </p:cNvPr>
          <p:cNvPicPr>
            <a:picLocks noChangeAspect="1"/>
          </p:cNvPicPr>
          <p:nvPr userDrawn="1"/>
        </p:nvPicPr>
        <p:blipFill>
          <a:blip r:embed="rId7">
            <a:alphaModFix amt="80000"/>
            <a:extLst>
              <a:ext uri="{28A0092B-C50C-407E-A947-70E740481C1C}">
                <a14:useLocalDpi xmlns:a14="http://schemas.microsoft.com/office/drawing/2010/main"/>
              </a:ext>
            </a:extLst>
          </a:blip>
          <a:stretch>
            <a:fillRect/>
          </a:stretch>
        </p:blipFill>
        <p:spPr>
          <a:xfrm>
            <a:off x="1437639" y="3880428"/>
            <a:ext cx="222718" cy="222718"/>
          </a:xfrm>
          <a:prstGeom prst="rect">
            <a:avLst/>
          </a:prstGeom>
        </p:spPr>
      </p:pic>
      <p:pic>
        <p:nvPicPr>
          <p:cNvPr id="25" name="Picture 24">
            <a:hlinkClick r:id="rId8"/>
            <a:extLst>
              <a:ext uri="{FF2B5EF4-FFF2-40B4-BE49-F238E27FC236}">
                <a16:creationId xmlns:a16="http://schemas.microsoft.com/office/drawing/2014/main" id="{5565F02C-D834-4BEE-962B-FA495659FD5B}"/>
              </a:ext>
            </a:extLst>
          </p:cNvPr>
          <p:cNvPicPr>
            <a:picLocks noChangeAspect="1"/>
          </p:cNvPicPr>
          <p:nvPr userDrawn="1"/>
        </p:nvPicPr>
        <p:blipFill>
          <a:blip r:embed="rId9" cstate="print">
            <a:alphaModFix amt="80000"/>
            <a:extLst>
              <a:ext uri="{28A0092B-C50C-407E-A947-70E740481C1C}">
                <a14:useLocalDpi xmlns:a14="http://schemas.microsoft.com/office/drawing/2010/main"/>
              </a:ext>
            </a:extLst>
          </a:blip>
          <a:stretch>
            <a:fillRect/>
          </a:stretch>
        </p:blipFill>
        <p:spPr>
          <a:xfrm>
            <a:off x="2673996" y="3900779"/>
            <a:ext cx="257913" cy="182015"/>
          </a:xfrm>
          <a:prstGeom prst="rect">
            <a:avLst/>
          </a:prstGeom>
        </p:spPr>
      </p:pic>
      <p:pic>
        <p:nvPicPr>
          <p:cNvPr id="26" name="Picture 25">
            <a:hlinkClick r:id="rId10"/>
            <a:extLst>
              <a:ext uri="{FF2B5EF4-FFF2-40B4-BE49-F238E27FC236}">
                <a16:creationId xmlns:a16="http://schemas.microsoft.com/office/drawing/2014/main" id="{50B798DB-1C2E-4160-BA72-C4628406A873}"/>
              </a:ext>
            </a:extLst>
          </p:cNvPr>
          <p:cNvPicPr>
            <a:picLocks noChangeAspect="1"/>
          </p:cNvPicPr>
          <p:nvPr userDrawn="1"/>
        </p:nvPicPr>
        <p:blipFill>
          <a:blip r:embed="rId11" cstate="print">
            <a:alphaModFix amt="80000"/>
            <a:extLst>
              <a:ext uri="{28A0092B-C50C-407E-A947-70E740481C1C}">
                <a14:useLocalDpi xmlns:a14="http://schemas.microsoft.com/office/drawing/2010/main"/>
              </a:ext>
            </a:extLst>
          </a:blip>
          <a:stretch>
            <a:fillRect/>
          </a:stretch>
        </p:blipFill>
        <p:spPr>
          <a:xfrm>
            <a:off x="3116761" y="3876797"/>
            <a:ext cx="229981" cy="229981"/>
          </a:xfrm>
          <a:prstGeom prst="rect">
            <a:avLst/>
          </a:prstGeom>
        </p:spPr>
      </p:pic>
      <p:pic>
        <p:nvPicPr>
          <p:cNvPr id="27" name="Picture 26">
            <a:extLst>
              <a:ext uri="{FF2B5EF4-FFF2-40B4-BE49-F238E27FC236}">
                <a16:creationId xmlns:a16="http://schemas.microsoft.com/office/drawing/2014/main" id="{DD4153C2-A0E4-476F-BDAE-39998462380A}"/>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4415" y="3418633"/>
            <a:ext cx="694340" cy="691471"/>
          </a:xfrm>
          <a:prstGeom prst="rect">
            <a:avLst/>
          </a:prstGeom>
        </p:spPr>
      </p:pic>
      <p:sp>
        <p:nvSpPr>
          <p:cNvPr id="28" name="TextBox 27">
            <a:extLst>
              <a:ext uri="{FF2B5EF4-FFF2-40B4-BE49-F238E27FC236}">
                <a16:creationId xmlns:a16="http://schemas.microsoft.com/office/drawing/2014/main" id="{A1720419-C7E7-46A6-BBE4-0AA28F1F2E8C}"/>
              </a:ext>
            </a:extLst>
          </p:cNvPr>
          <p:cNvSpPr txBox="1"/>
          <p:nvPr userDrawn="1"/>
        </p:nvSpPr>
        <p:spPr>
          <a:xfrm>
            <a:off x="1321036" y="4577549"/>
            <a:ext cx="6497652" cy="292388"/>
          </a:xfrm>
          <a:prstGeom prst="rect">
            <a:avLst/>
          </a:prstGeom>
          <a:noFill/>
        </p:spPr>
        <p:txBody>
          <a:bodyPr wrap="square" rtlCol="0">
            <a:spAutoFit/>
          </a:bodyPr>
          <a:lstStyle/>
          <a:p>
            <a:r>
              <a:rPr lang="en-US" sz="1300" b="0" i="0" kern="1200" dirty="0">
                <a:solidFill>
                  <a:schemeClr val="bg1"/>
                </a:solidFill>
                <a:effectLst/>
                <a:latin typeface="Calibri" panose="020F0502020204030204" pitchFamily="34" charset="0"/>
                <a:ea typeface="+mn-ea"/>
                <a:cs typeface="Calibri" panose="020F0502020204030204" pitchFamily="34" charset="0"/>
              </a:rPr>
              <a:t>WEALTH ADVISORY | OUTSOURCING | AUDIT, TAX, AND CONSULTING</a:t>
            </a:r>
          </a:p>
        </p:txBody>
      </p:sp>
      <p:sp>
        <p:nvSpPr>
          <p:cNvPr id="29" name="Rectangle 28">
            <a:extLst>
              <a:ext uri="{FF2B5EF4-FFF2-40B4-BE49-F238E27FC236}">
                <a16:creationId xmlns:a16="http://schemas.microsoft.com/office/drawing/2014/main" id="{7354AE7C-AB99-46AF-B646-A49C01150B3B}"/>
              </a:ext>
            </a:extLst>
          </p:cNvPr>
          <p:cNvSpPr/>
          <p:nvPr userDrawn="1"/>
        </p:nvSpPr>
        <p:spPr>
          <a:xfrm>
            <a:off x="1325312" y="4801692"/>
            <a:ext cx="6151813" cy="207749"/>
          </a:xfrm>
          <a:prstGeom prst="rect">
            <a:avLst/>
          </a:prstGeom>
        </p:spPr>
        <p:txBody>
          <a:bodyPr wrap="square">
            <a:spAutoFit/>
          </a:bodyPr>
          <a:lstStyle/>
          <a:p>
            <a:pPr>
              <a:buNone/>
            </a:pPr>
            <a:r>
              <a:rPr lang="en-US" sz="750" b="0" i="0" dirty="0">
                <a:solidFill>
                  <a:schemeClr val="bg1"/>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sp>
        <p:nvSpPr>
          <p:cNvPr id="14"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800" b="0" i="0" dirty="0">
                <a:solidFill>
                  <a:schemeClr val="accent1">
                    <a:lumMod val="50000"/>
                  </a:schemeClr>
                </a:solidFill>
                <a:latin typeface="Calibri" panose="020F0502020204030204" pitchFamily="34" charset="0"/>
                <a:cs typeface="Calibri" panose="020F0502020204030204" pitchFamily="34" charset="0"/>
              </a:rPr>
              <a:t>©2022 CliftonLarsonAllen LLP</a:t>
            </a:r>
          </a:p>
        </p:txBody>
      </p:sp>
      <p:sp>
        <p:nvSpPr>
          <p:cNvPr id="18" name="Content Placeholder 3"/>
          <p:cNvSpPr>
            <a:spLocks noGrp="1"/>
          </p:cNvSpPr>
          <p:nvPr userDrawn="1">
            <p:ph sz="half" idx="2" hasCustomPrompt="1"/>
          </p:nvPr>
        </p:nvSpPr>
        <p:spPr>
          <a:xfrm>
            <a:off x="1350532" y="326018"/>
            <a:ext cx="4210049" cy="2590800"/>
          </a:xfrm>
          <a:noFill/>
        </p:spPr>
        <p:txBody>
          <a:bodyPr anchor="ctr" anchorCtr="0"/>
          <a:lstStyle>
            <a:lvl1pPr marL="0" indent="3175">
              <a:spcBef>
                <a:spcPts val="0"/>
              </a:spcBef>
              <a:buNone/>
              <a:defRPr sz="1800" b="0">
                <a:solidFill>
                  <a:schemeClr val="accent1"/>
                </a:solidFill>
                <a:latin typeface="Georgia" panose="02040502050405020303" pitchFamily="18" charset="0"/>
              </a:defRPr>
            </a:lvl1pPr>
            <a:lvl2pPr marL="0" indent="3175">
              <a:spcBef>
                <a:spcPts val="0"/>
              </a:spcBef>
              <a:buNone/>
              <a:defRPr sz="1800" b="0">
                <a:solidFill>
                  <a:schemeClr val="bg1"/>
                </a:solidFill>
              </a:defRPr>
            </a:lvl2pPr>
            <a:lvl3pPr marL="0" indent="3175">
              <a:spcBef>
                <a:spcPts val="0"/>
              </a:spcBef>
              <a:buNone/>
              <a:defRPr sz="1600" b="0">
                <a:solidFill>
                  <a:schemeClr val="bg1"/>
                </a:solidFill>
              </a:defRPr>
            </a:lvl3pPr>
            <a:lvl4pPr marL="3175" indent="-3175">
              <a:spcBef>
                <a:spcPts val="0"/>
              </a:spcBef>
              <a:buNone/>
              <a:defRPr sz="1400" b="0">
                <a:solidFill>
                  <a:schemeClr val="bg1"/>
                </a:solidFill>
              </a:defRPr>
            </a:lvl4pPr>
            <a:lvl5pPr marL="0" indent="3175">
              <a:spcBef>
                <a:spcPts val="0"/>
              </a:spcBef>
              <a:buNone/>
              <a:defRPr sz="1400" b="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54538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ponsor 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47082E-ADEB-432D-A228-47A98183C2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22460"/>
          </a:xfrm>
          <a:prstGeom prst="rect">
            <a:avLst/>
          </a:prstGeom>
        </p:spPr>
      </p:pic>
      <p:sp>
        <p:nvSpPr>
          <p:cNvPr id="22" name="Rectangle 21">
            <a:extLst>
              <a:ext uri="{FF2B5EF4-FFF2-40B4-BE49-F238E27FC236}">
                <a16:creationId xmlns:a16="http://schemas.microsoft.com/office/drawing/2014/main" id="{F275F520-53CD-4531-A58E-245FD686337F}"/>
              </a:ext>
            </a:extLst>
          </p:cNvPr>
          <p:cNvSpPr/>
          <p:nvPr userDrawn="1"/>
        </p:nvSpPr>
        <p:spPr bwMode="auto">
          <a:xfrm>
            <a:off x="-2" y="2094271"/>
            <a:ext cx="9144002" cy="3049229"/>
          </a:xfrm>
          <a:prstGeom prst="rect">
            <a:avLst/>
          </a:prstGeom>
          <a:gradFill>
            <a:gsLst>
              <a:gs pos="0">
                <a:schemeClr val="accent1">
                  <a:alpha val="0"/>
                  <a:lumMod val="0"/>
                </a:schemeClr>
              </a:gs>
              <a:gs pos="95000">
                <a:schemeClr val="tx2">
                  <a:lumMod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3" name="Rectangle 22">
            <a:extLst>
              <a:ext uri="{FF2B5EF4-FFF2-40B4-BE49-F238E27FC236}">
                <a16:creationId xmlns:a16="http://schemas.microsoft.com/office/drawing/2014/main" id="{FD7BBB22-7251-4E9E-AC15-EB25D995D7B0}"/>
              </a:ext>
            </a:extLst>
          </p:cNvPr>
          <p:cNvSpPr/>
          <p:nvPr userDrawn="1"/>
        </p:nvSpPr>
        <p:spPr bwMode="auto">
          <a:xfrm>
            <a:off x="0" y="4203290"/>
            <a:ext cx="9144000" cy="94021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ヒラギノ角ゴ Pro W3" pitchFamily="1" charset="-128"/>
            </a:endParaRPr>
          </a:p>
        </p:txBody>
      </p:sp>
      <p:pic>
        <p:nvPicPr>
          <p:cNvPr id="24" name="Picture 23">
            <a:extLst>
              <a:ext uri="{FF2B5EF4-FFF2-40B4-BE49-F238E27FC236}">
                <a16:creationId xmlns:a16="http://schemas.microsoft.com/office/drawing/2014/main" id="{D48EE3AD-BB26-46C1-A0B3-79A76397E6A4}"/>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7060564" y="4489898"/>
            <a:ext cx="1880421" cy="470105"/>
          </a:xfrm>
          <a:prstGeom prst="rect">
            <a:avLst/>
          </a:prstGeom>
        </p:spPr>
      </p:pic>
      <p:pic>
        <p:nvPicPr>
          <p:cNvPr id="25" name="Picture 24">
            <a:extLst>
              <a:ext uri="{FF2B5EF4-FFF2-40B4-BE49-F238E27FC236}">
                <a16:creationId xmlns:a16="http://schemas.microsoft.com/office/drawing/2014/main" id="{4357834C-AECE-4692-A62C-184B1159CB9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03014" y="4445378"/>
            <a:ext cx="561467" cy="559146"/>
          </a:xfrm>
          <a:prstGeom prst="rect">
            <a:avLst/>
          </a:prstGeom>
        </p:spPr>
      </p:pic>
      <p:sp>
        <p:nvSpPr>
          <p:cNvPr id="12"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tx1">
                    <a:lumMod val="60000"/>
                    <a:lumOff val="40000"/>
                  </a:schemeClr>
                </a:solidFill>
                <a:latin typeface="Calibri" panose="020F0502020204030204" pitchFamily="34" charset="0"/>
                <a:cs typeface="Calibri" panose="020F0502020204030204" pitchFamily="34" charset="0"/>
              </a:rPr>
              <a:t>©2022 CliftonLarsonAllen LLP</a:t>
            </a:r>
          </a:p>
        </p:txBody>
      </p:sp>
      <p:sp>
        <p:nvSpPr>
          <p:cNvPr id="10" name="Rectangle 4"/>
          <p:cNvSpPr>
            <a:spLocks noGrp="1" noChangeArrowheads="1"/>
          </p:cNvSpPr>
          <p:nvPr userDrawn="1">
            <p:ph type="subTitle" idx="1" hasCustomPrompt="1"/>
          </p:nvPr>
        </p:nvSpPr>
        <p:spPr>
          <a:xfrm>
            <a:off x="381000" y="3556439"/>
            <a:ext cx="5105400" cy="367202"/>
          </a:xfrm>
          <a:noFill/>
        </p:spPr>
        <p:txBody>
          <a:bodyPr/>
          <a:lstStyle>
            <a:lvl1pPr marL="0" indent="0" algn="l">
              <a:buFontTx/>
              <a:buNone/>
              <a:defRPr sz="1700" b="0">
                <a:solidFill>
                  <a:schemeClr val="bg1"/>
                </a:solidFill>
              </a:defRPr>
            </a:lvl1pPr>
          </a:lstStyle>
          <a:p>
            <a:r>
              <a:rPr lang="en-US" dirty="0"/>
              <a:t>Click To Edit Master Subtitle Style</a:t>
            </a:r>
          </a:p>
        </p:txBody>
      </p:sp>
      <p:sp>
        <p:nvSpPr>
          <p:cNvPr id="11" name="Title 1"/>
          <p:cNvSpPr>
            <a:spLocks noGrp="1"/>
          </p:cNvSpPr>
          <p:nvPr userDrawn="1">
            <p:ph type="title" hasCustomPrompt="1"/>
          </p:nvPr>
        </p:nvSpPr>
        <p:spPr>
          <a:xfrm>
            <a:off x="381000" y="2323442"/>
            <a:ext cx="5105400" cy="1210318"/>
          </a:xfrm>
          <a:noFill/>
        </p:spPr>
        <p:txBody>
          <a:bodyPr anchor="b" anchorCtr="0"/>
          <a:lstStyle>
            <a:lvl1pPr>
              <a:defRPr sz="2500">
                <a:solidFill>
                  <a:schemeClr val="bg1"/>
                </a:solidFill>
              </a:defRPr>
            </a:lvl1pPr>
          </a:lstStyle>
          <a:p>
            <a:r>
              <a:rPr lang="en-US" dirty="0"/>
              <a:t>Click To Edit Master Title Style</a:t>
            </a:r>
          </a:p>
        </p:txBody>
      </p:sp>
      <p:sp>
        <p:nvSpPr>
          <p:cNvPr id="13" name="TextBox 12">
            <a:extLst>
              <a:ext uri="{FF2B5EF4-FFF2-40B4-BE49-F238E27FC236}">
                <a16:creationId xmlns:a16="http://schemas.microsoft.com/office/drawing/2014/main" id="{215C51A1-2819-4620-8FDF-1225FD9B08E4}"/>
              </a:ext>
            </a:extLst>
          </p:cNvPr>
          <p:cNvSpPr txBox="1"/>
          <p:nvPr userDrawn="1"/>
        </p:nvSpPr>
        <p:spPr>
          <a:xfrm>
            <a:off x="9448799" y="1955854"/>
            <a:ext cx="2324100" cy="2677656"/>
          </a:xfrm>
          <a:prstGeom prst="rect">
            <a:avLst/>
          </a:prstGeom>
          <a:solidFill>
            <a:schemeClr val="accent3">
              <a:lumMod val="20000"/>
              <a:lumOff val="80000"/>
            </a:schemeClr>
          </a:solidFill>
          <a:ln>
            <a:noFill/>
          </a:ln>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200" b="1" baseline="0" dirty="0"/>
              <a:t>To add a sponsor logo:</a:t>
            </a:r>
            <a:endParaRPr lang="en-US" sz="1200" b="0" baseline="0" dirty="0"/>
          </a:p>
          <a:p>
            <a:r>
              <a:rPr lang="en-US" sz="1200" baseline="0" dirty="0"/>
              <a:t>Go to </a:t>
            </a:r>
            <a:r>
              <a:rPr lang="en-US" sz="1200" b="1" baseline="0" dirty="0"/>
              <a:t>View</a:t>
            </a:r>
            <a:r>
              <a:rPr lang="en-US" sz="1200" baseline="0" dirty="0"/>
              <a:t> / </a:t>
            </a:r>
            <a:r>
              <a:rPr lang="en-US" sz="1200" b="1" baseline="0" dirty="0"/>
              <a:t>Slide Master </a:t>
            </a:r>
          </a:p>
          <a:p>
            <a:endParaRPr lang="en-US" sz="1200" b="1" baseline="0" dirty="0"/>
          </a:p>
          <a:p>
            <a:r>
              <a:rPr lang="en-US" sz="1200" baseline="0" dirty="0"/>
              <a:t>right click on </a:t>
            </a:r>
            <a:r>
              <a:rPr lang="en-US" sz="1200" b="1" baseline="0" dirty="0"/>
              <a:t>Add sponsor logo here</a:t>
            </a:r>
            <a:r>
              <a:rPr lang="en-US" sz="1200" baseline="0" dirty="0"/>
              <a:t>, select </a:t>
            </a:r>
            <a:r>
              <a:rPr lang="en-US" sz="1200" b="1" baseline="0" dirty="0"/>
              <a:t>Change picture… </a:t>
            </a:r>
            <a:r>
              <a:rPr lang="en-US" sz="1200" baseline="0" dirty="0"/>
              <a:t>Browse to your saved co-sponsor’s logo and click </a:t>
            </a:r>
            <a:r>
              <a:rPr lang="en-US" sz="1200" b="1" baseline="0" dirty="0"/>
              <a:t>Insert.</a:t>
            </a:r>
          </a:p>
          <a:p>
            <a:endParaRPr lang="en-US" sz="1200" b="1" baseline="0" dirty="0"/>
          </a:p>
          <a:p>
            <a:r>
              <a:rPr lang="en-US" sz="1200" b="0" i="1" baseline="0" dirty="0"/>
              <a:t>or</a:t>
            </a:r>
          </a:p>
          <a:p>
            <a:endParaRPr lang="en-US" sz="1200" b="1" baseline="0" dirty="0"/>
          </a:p>
          <a:p>
            <a:r>
              <a:rPr lang="en-US" sz="1200" b="1" baseline="0" dirty="0"/>
              <a:t>delete </a:t>
            </a:r>
            <a:r>
              <a:rPr lang="en-US" sz="1200" b="0" baseline="0" dirty="0"/>
              <a:t>the </a:t>
            </a:r>
            <a:r>
              <a:rPr lang="en-US" sz="1200" b="1" baseline="0" dirty="0"/>
              <a:t>Add sponsor logo here graphic </a:t>
            </a:r>
            <a:r>
              <a:rPr lang="en-US" sz="1200" b="0" baseline="0" dirty="0"/>
              <a:t>and </a:t>
            </a:r>
            <a:r>
              <a:rPr lang="en-US" sz="1200" b="1" baseline="0" dirty="0"/>
              <a:t>Paste </a:t>
            </a:r>
            <a:r>
              <a:rPr lang="en-US" sz="1200" b="0" baseline="0" dirty="0"/>
              <a:t>in the sponsor logo. Scale and position the logo so it fits in the lower right corner.</a:t>
            </a:r>
            <a:endParaRPr lang="en-US" sz="1200" b="0" dirty="0"/>
          </a:p>
        </p:txBody>
      </p:sp>
    </p:spTree>
    <p:extLst>
      <p:ext uri="{BB962C8B-B14F-4D97-AF65-F5344CB8AC3E}">
        <p14:creationId xmlns:p14="http://schemas.microsoft.com/office/powerpoint/2010/main" val="4105024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noFill/>
        </p:spPr>
        <p:txBody>
          <a:bodyPr/>
          <a:lstStyle>
            <a:lvl1pPr>
              <a:defRPr sz="2800"/>
            </a:lvl1pPr>
          </a:lstStyle>
          <a:p>
            <a:r>
              <a:rPr lang="en-US" dirty="0"/>
              <a:t>Click To Edit Master Title Style</a:t>
            </a:r>
          </a:p>
        </p:txBody>
      </p:sp>
      <p:sp>
        <p:nvSpPr>
          <p:cNvPr id="3" name="Content Placeholder 2"/>
          <p:cNvSpPr>
            <a:spLocks noGrp="1"/>
          </p:cNvSpPr>
          <p:nvPr>
            <p:ph idx="1"/>
          </p:nvPr>
        </p:nvSpPr>
        <p:spPr>
          <a:xfrm>
            <a:off x="457200" y="804672"/>
            <a:ext cx="8229600" cy="3760412"/>
          </a:xfr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Tree>
    <p:extLst>
      <p:ext uri="{BB962C8B-B14F-4D97-AF65-F5344CB8AC3E}">
        <p14:creationId xmlns:p14="http://schemas.microsoft.com/office/powerpoint/2010/main" val="21630333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Create Opportunities Section Header">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id="{5061A7B8-D772-4C1E-862D-13CCDC6FFCA9}"/>
              </a:ext>
            </a:extLst>
          </p:cNvPr>
          <p:cNvSpPr/>
          <p:nvPr userDrawn="1"/>
        </p:nvSpPr>
        <p:spPr bwMode="auto">
          <a:xfrm>
            <a:off x="4492471" y="0"/>
            <a:ext cx="4649659" cy="5143500"/>
          </a:xfrm>
          <a:custGeom>
            <a:avLst/>
            <a:gdLst>
              <a:gd name="connsiteX0" fmla="*/ 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0 w 4649659"/>
              <a:gd name="connsiteY4" fmla="*/ 0 h 5153027"/>
              <a:gd name="connsiteX0" fmla="*/ 249555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495550 w 4649659"/>
              <a:gd name="connsiteY4" fmla="*/ 0 h 5153027"/>
              <a:gd name="connsiteX0" fmla="*/ 2828925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828925 w 4649659"/>
              <a:gd name="connsiteY4" fmla="*/ 0 h 5153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9659" h="5153027">
                <a:moveTo>
                  <a:pt x="2828925" y="0"/>
                </a:moveTo>
                <a:lnTo>
                  <a:pt x="4649659" y="0"/>
                </a:lnTo>
                <a:lnTo>
                  <a:pt x="4649659" y="5153027"/>
                </a:lnTo>
                <a:lnTo>
                  <a:pt x="0" y="5153027"/>
                </a:lnTo>
                <a:lnTo>
                  <a:pt x="2828925" y="0"/>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17" name="Rectangle 2">
            <a:extLst>
              <a:ext uri="{FF2B5EF4-FFF2-40B4-BE49-F238E27FC236}">
                <a16:creationId xmlns:a16="http://schemas.microsoft.com/office/drawing/2014/main" id="{4038E2C5-987A-42A0-9C36-C32F4B2A5ED4}"/>
              </a:ext>
            </a:extLst>
          </p:cNvPr>
          <p:cNvSpPr/>
          <p:nvPr userDrawn="1"/>
        </p:nvSpPr>
        <p:spPr bwMode="auto">
          <a:xfrm>
            <a:off x="-10004" y="-4536"/>
            <a:ext cx="7249004" cy="5161483"/>
          </a:xfrm>
          <a:custGeom>
            <a:avLst/>
            <a:gdLst>
              <a:gd name="connsiteX0" fmla="*/ 0 w 4371977"/>
              <a:gd name="connsiteY0" fmla="*/ 0 h 5143500"/>
              <a:gd name="connsiteX1" fmla="*/ 4371977 w 4371977"/>
              <a:gd name="connsiteY1" fmla="*/ 0 h 5143500"/>
              <a:gd name="connsiteX2" fmla="*/ 4371977 w 4371977"/>
              <a:gd name="connsiteY2" fmla="*/ 5143500 h 5143500"/>
              <a:gd name="connsiteX3" fmla="*/ 0 w 4371977"/>
              <a:gd name="connsiteY3" fmla="*/ 5143500 h 5143500"/>
              <a:gd name="connsiteX4" fmla="*/ 0 w 4371977"/>
              <a:gd name="connsiteY4" fmla="*/ 0 h 5143500"/>
              <a:gd name="connsiteX0" fmla="*/ 0 w 7239002"/>
              <a:gd name="connsiteY0" fmla="*/ 9525 h 5153025"/>
              <a:gd name="connsiteX1" fmla="*/ 7239002 w 7239002"/>
              <a:gd name="connsiteY1" fmla="*/ 0 h 5153025"/>
              <a:gd name="connsiteX2" fmla="*/ 4371977 w 7239002"/>
              <a:gd name="connsiteY2" fmla="*/ 5153025 h 5153025"/>
              <a:gd name="connsiteX3" fmla="*/ 0 w 7239002"/>
              <a:gd name="connsiteY3" fmla="*/ 5153025 h 5153025"/>
              <a:gd name="connsiteX4" fmla="*/ 0 w 7239002"/>
              <a:gd name="connsiteY4" fmla="*/ 9525 h 5153025"/>
              <a:gd name="connsiteX0" fmla="*/ 0 w 7246036"/>
              <a:gd name="connsiteY0" fmla="*/ 2496 h 5153025"/>
              <a:gd name="connsiteX1" fmla="*/ 7246036 w 7246036"/>
              <a:gd name="connsiteY1" fmla="*/ 0 h 5153025"/>
              <a:gd name="connsiteX2" fmla="*/ 4379011 w 7246036"/>
              <a:gd name="connsiteY2" fmla="*/ 5153025 h 5153025"/>
              <a:gd name="connsiteX3" fmla="*/ 7034 w 7246036"/>
              <a:gd name="connsiteY3" fmla="*/ 5153025 h 5153025"/>
              <a:gd name="connsiteX4" fmla="*/ 0 w 7246036"/>
              <a:gd name="connsiteY4" fmla="*/ 2496 h 5153025"/>
              <a:gd name="connsiteX0" fmla="*/ 0 w 7246036"/>
              <a:gd name="connsiteY0" fmla="*/ 0 h 5157558"/>
              <a:gd name="connsiteX1" fmla="*/ 7246036 w 7246036"/>
              <a:gd name="connsiteY1" fmla="*/ 4533 h 5157558"/>
              <a:gd name="connsiteX2" fmla="*/ 4379011 w 7246036"/>
              <a:gd name="connsiteY2" fmla="*/ 5157558 h 5157558"/>
              <a:gd name="connsiteX3" fmla="*/ 7034 w 7246036"/>
              <a:gd name="connsiteY3" fmla="*/ 5157558 h 5157558"/>
              <a:gd name="connsiteX4" fmla="*/ 0 w 7246036"/>
              <a:gd name="connsiteY4" fmla="*/ 0 h 5157558"/>
              <a:gd name="connsiteX0" fmla="*/ 2968 w 7249004"/>
              <a:gd name="connsiteY0" fmla="*/ 0 h 5157558"/>
              <a:gd name="connsiteX1" fmla="*/ 7249004 w 7249004"/>
              <a:gd name="connsiteY1" fmla="*/ 4533 h 5157558"/>
              <a:gd name="connsiteX2" fmla="*/ 4381979 w 7249004"/>
              <a:gd name="connsiteY2" fmla="*/ 5157558 h 5157558"/>
              <a:gd name="connsiteX3" fmla="*/ 477 w 7249004"/>
              <a:gd name="connsiteY3" fmla="*/ 5157558 h 5157558"/>
              <a:gd name="connsiteX4" fmla="*/ 2968 w 7249004"/>
              <a:gd name="connsiteY4" fmla="*/ 0 h 5157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004" h="5157558">
                <a:moveTo>
                  <a:pt x="2968" y="0"/>
                </a:moveTo>
                <a:lnTo>
                  <a:pt x="7249004" y="4533"/>
                </a:lnTo>
                <a:lnTo>
                  <a:pt x="4381979" y="5157558"/>
                </a:lnTo>
                <a:lnTo>
                  <a:pt x="477" y="5157558"/>
                </a:lnTo>
                <a:cubicBezTo>
                  <a:pt x="-1868" y="3440715"/>
                  <a:pt x="5313" y="1716843"/>
                  <a:pt x="2968" y="0"/>
                </a:cubicBez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2" name="Rectangle 4">
            <a:extLst>
              <a:ext uri="{FF2B5EF4-FFF2-40B4-BE49-F238E27FC236}">
                <a16:creationId xmlns:a16="http://schemas.microsoft.com/office/drawing/2014/main" id="{12A23EEF-D675-4073-9931-0DA93FB1D9C4}"/>
              </a:ext>
            </a:extLst>
          </p:cNvPr>
          <p:cNvSpPr/>
          <p:nvPr userDrawn="1"/>
        </p:nvSpPr>
        <p:spPr bwMode="auto">
          <a:xfrm>
            <a:off x="4362450" y="0"/>
            <a:ext cx="3028950" cy="5156947"/>
          </a:xfrm>
          <a:custGeom>
            <a:avLst/>
            <a:gdLst>
              <a:gd name="connsiteX0" fmla="*/ 0 w 161925"/>
              <a:gd name="connsiteY0" fmla="*/ 0 h 5153026"/>
              <a:gd name="connsiteX1" fmla="*/ 161925 w 161925"/>
              <a:gd name="connsiteY1" fmla="*/ 0 h 5153026"/>
              <a:gd name="connsiteX2" fmla="*/ 161925 w 161925"/>
              <a:gd name="connsiteY2" fmla="*/ 5153026 h 5153026"/>
              <a:gd name="connsiteX3" fmla="*/ 0 w 161925"/>
              <a:gd name="connsiteY3" fmla="*/ 5153026 h 5153026"/>
              <a:gd name="connsiteX4" fmla="*/ 0 w 161925"/>
              <a:gd name="connsiteY4" fmla="*/ 0 h 5153026"/>
              <a:gd name="connsiteX0" fmla="*/ 2847975 w 3009900"/>
              <a:gd name="connsiteY0" fmla="*/ 0 h 5153026"/>
              <a:gd name="connsiteX1" fmla="*/ 3009900 w 3009900"/>
              <a:gd name="connsiteY1" fmla="*/ 0 h 5153026"/>
              <a:gd name="connsiteX2" fmla="*/ 3009900 w 3009900"/>
              <a:gd name="connsiteY2" fmla="*/ 5153026 h 5153026"/>
              <a:gd name="connsiteX3" fmla="*/ 0 w 3009900"/>
              <a:gd name="connsiteY3" fmla="*/ 5143501 h 5153026"/>
              <a:gd name="connsiteX4" fmla="*/ 2847975 w 3009900"/>
              <a:gd name="connsiteY4" fmla="*/ 0 h 5153026"/>
              <a:gd name="connsiteX0" fmla="*/ 2847975 w 3009900"/>
              <a:gd name="connsiteY0" fmla="*/ 0 h 5143501"/>
              <a:gd name="connsiteX1" fmla="*/ 3009900 w 3009900"/>
              <a:gd name="connsiteY1" fmla="*/ 0 h 5143501"/>
              <a:gd name="connsiteX2" fmla="*/ 171450 w 3009900"/>
              <a:gd name="connsiteY2" fmla="*/ 5143501 h 5143501"/>
              <a:gd name="connsiteX3" fmla="*/ 0 w 3009900"/>
              <a:gd name="connsiteY3" fmla="*/ 5143501 h 5143501"/>
              <a:gd name="connsiteX4" fmla="*/ 2847975 w 3009900"/>
              <a:gd name="connsiteY4" fmla="*/ 0 h 5143501"/>
              <a:gd name="connsiteX0" fmla="*/ 2867025 w 3028950"/>
              <a:gd name="connsiteY0" fmla="*/ 0 h 5156201"/>
              <a:gd name="connsiteX1" fmla="*/ 3028950 w 3028950"/>
              <a:gd name="connsiteY1" fmla="*/ 0 h 5156201"/>
              <a:gd name="connsiteX2" fmla="*/ 190500 w 3028950"/>
              <a:gd name="connsiteY2" fmla="*/ 5143501 h 5156201"/>
              <a:gd name="connsiteX3" fmla="*/ 0 w 3028950"/>
              <a:gd name="connsiteY3" fmla="*/ 5156201 h 5156201"/>
              <a:gd name="connsiteX4" fmla="*/ 2867025 w 3028950"/>
              <a:gd name="connsiteY4" fmla="*/ 0 h 5156201"/>
              <a:gd name="connsiteX0" fmla="*/ 2867025 w 3028950"/>
              <a:gd name="connsiteY0" fmla="*/ 0 h 5171002"/>
              <a:gd name="connsiteX1" fmla="*/ 3028950 w 3028950"/>
              <a:gd name="connsiteY1" fmla="*/ 0 h 5171002"/>
              <a:gd name="connsiteX2" fmla="*/ 176749 w 3028950"/>
              <a:gd name="connsiteY2" fmla="*/ 5171002 h 5171002"/>
              <a:gd name="connsiteX3" fmla="*/ 0 w 3028950"/>
              <a:gd name="connsiteY3" fmla="*/ 5156201 h 5171002"/>
              <a:gd name="connsiteX4" fmla="*/ 2867025 w 3028950"/>
              <a:gd name="connsiteY4" fmla="*/ 0 h 5171002"/>
              <a:gd name="connsiteX0" fmla="*/ 2867025 w 3028950"/>
              <a:gd name="connsiteY0" fmla="*/ 0 h 5164127"/>
              <a:gd name="connsiteX1" fmla="*/ 3028950 w 3028950"/>
              <a:gd name="connsiteY1" fmla="*/ 0 h 5164127"/>
              <a:gd name="connsiteX2" fmla="*/ 197375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64127"/>
              <a:gd name="connsiteX1" fmla="*/ 3028950 w 3028950"/>
              <a:gd name="connsiteY1" fmla="*/ 0 h 5164127"/>
              <a:gd name="connsiteX2" fmla="*/ 183624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56201"/>
              <a:gd name="connsiteX1" fmla="*/ 3028950 w 3028950"/>
              <a:gd name="connsiteY1" fmla="*/ 0 h 5156201"/>
              <a:gd name="connsiteX2" fmla="*/ 197375 w 3028950"/>
              <a:gd name="connsiteY2" fmla="*/ 5143502 h 5156201"/>
              <a:gd name="connsiteX3" fmla="*/ 0 w 3028950"/>
              <a:gd name="connsiteY3" fmla="*/ 5156201 h 5156201"/>
              <a:gd name="connsiteX4" fmla="*/ 2867025 w 3028950"/>
              <a:gd name="connsiteY4" fmla="*/ 0 h 5156201"/>
              <a:gd name="connsiteX0" fmla="*/ 2867025 w 3028950"/>
              <a:gd name="connsiteY0" fmla="*/ 0 h 5160331"/>
              <a:gd name="connsiteX1" fmla="*/ 3028950 w 3028950"/>
              <a:gd name="connsiteY1" fmla="*/ 0 h 5160331"/>
              <a:gd name="connsiteX2" fmla="*/ 197375 w 3028950"/>
              <a:gd name="connsiteY2" fmla="*/ 5160331 h 5160331"/>
              <a:gd name="connsiteX3" fmla="*/ 0 w 3028950"/>
              <a:gd name="connsiteY3" fmla="*/ 5156201 h 5160331"/>
              <a:gd name="connsiteX4" fmla="*/ 2867025 w 3028950"/>
              <a:gd name="connsiteY4" fmla="*/ 0 h 516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5160331">
                <a:moveTo>
                  <a:pt x="2867025" y="0"/>
                </a:moveTo>
                <a:lnTo>
                  <a:pt x="3028950" y="0"/>
                </a:lnTo>
                <a:lnTo>
                  <a:pt x="197375" y="5160331"/>
                </a:lnTo>
                <a:lnTo>
                  <a:pt x="0" y="5156201"/>
                </a:lnTo>
                <a:lnTo>
                  <a:pt x="2867025" y="0"/>
                </a:lnTo>
                <a:close/>
              </a:path>
            </a:pathLst>
          </a:cu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pic>
        <p:nvPicPr>
          <p:cNvPr id="20" name="Picture 19">
            <a:extLst>
              <a:ext uri="{FF2B5EF4-FFF2-40B4-BE49-F238E27FC236}">
                <a16:creationId xmlns:a16="http://schemas.microsoft.com/office/drawing/2014/main" id="{203D2850-7462-473A-A983-FE825D006B77}"/>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249700" y="485711"/>
            <a:ext cx="1880421" cy="470105"/>
          </a:xfrm>
          <a:prstGeom prst="rect">
            <a:avLst/>
          </a:prstGeom>
        </p:spPr>
      </p:pic>
      <p:pic>
        <p:nvPicPr>
          <p:cNvPr id="21" name="Picture 20">
            <a:extLst>
              <a:ext uri="{FF2B5EF4-FFF2-40B4-BE49-F238E27FC236}">
                <a16:creationId xmlns:a16="http://schemas.microsoft.com/office/drawing/2014/main" id="{3F1EFAD6-87EC-4A99-AA54-4ACE4F4AB9B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6020" y="441191"/>
            <a:ext cx="561466" cy="559146"/>
          </a:xfrm>
          <a:prstGeom prst="rect">
            <a:avLst/>
          </a:prstGeom>
        </p:spPr>
      </p:pic>
      <p:sp>
        <p:nvSpPr>
          <p:cNvPr id="7" name="Rectangle 6"/>
          <p:cNvSpPr/>
          <p:nvPr userDrawn="1"/>
        </p:nvSpPr>
        <p:spPr bwMode="auto">
          <a:xfrm>
            <a:off x="0" y="0"/>
            <a:ext cx="9144000" cy="51435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9" name="Rectangle 8"/>
          <p:cNvSpPr/>
          <p:nvPr userDrawn="1"/>
        </p:nvSpPr>
        <p:spPr bwMode="auto">
          <a:xfrm>
            <a:off x="0" y="0"/>
            <a:ext cx="9144000" cy="51435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12" name="Rectangle 11"/>
          <p:cNvSpPr/>
          <p:nvPr userDrawn="1"/>
        </p:nvSpPr>
        <p:spPr bwMode="auto">
          <a:xfrm>
            <a:off x="0" y="0"/>
            <a:ext cx="9144000" cy="51435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13"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tx1">
                    <a:lumMod val="60000"/>
                    <a:lumOff val="40000"/>
                  </a:schemeClr>
                </a:solidFill>
                <a:latin typeface="Calibri" panose="020F0502020204030204" pitchFamily="34" charset="0"/>
                <a:cs typeface="Calibri" panose="020F0502020204030204" pitchFamily="34" charset="0"/>
              </a:rPr>
              <a:t>©2022 CliftonLarsonAllen LLP</a:t>
            </a:r>
          </a:p>
        </p:txBody>
      </p:sp>
      <p:sp>
        <p:nvSpPr>
          <p:cNvPr id="18" name="Slide Number Placeholder 5"/>
          <p:cNvSpPr>
            <a:spLocks noGrp="1"/>
          </p:cNvSpPr>
          <p:nvPr userDrawn="1">
            <p:ph type="sldNum" sz="quarter" idx="4"/>
          </p:nvPr>
        </p:nvSpPr>
        <p:spPr>
          <a:xfrm>
            <a:off x="8686800" y="4800600"/>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
        <p:nvSpPr>
          <p:cNvPr id="14" name="Rectangle 4"/>
          <p:cNvSpPr>
            <a:spLocks noGrp="1" noChangeArrowheads="1"/>
          </p:cNvSpPr>
          <p:nvPr userDrawn="1">
            <p:ph type="subTitle" idx="1" hasCustomPrompt="1"/>
          </p:nvPr>
        </p:nvSpPr>
        <p:spPr>
          <a:xfrm>
            <a:off x="304800" y="4274441"/>
            <a:ext cx="3284221" cy="718139"/>
          </a:xfrm>
          <a:noFill/>
        </p:spPr>
        <p:txBody>
          <a:bodyPr/>
          <a:lstStyle>
            <a:lvl1pPr marL="0" indent="0" algn="l">
              <a:buFontTx/>
              <a:buNone/>
              <a:defRPr sz="1400" b="0">
                <a:solidFill>
                  <a:schemeClr val="accent1"/>
                </a:solidFill>
              </a:defRPr>
            </a:lvl1pPr>
          </a:lstStyle>
          <a:p>
            <a:r>
              <a:rPr lang="en-US" dirty="0"/>
              <a:t>Click To Edit Master Subtitle Style</a:t>
            </a:r>
          </a:p>
        </p:txBody>
      </p:sp>
      <p:sp>
        <p:nvSpPr>
          <p:cNvPr id="15" name="Rectangle 3"/>
          <p:cNvSpPr>
            <a:spLocks noGrp="1" noChangeArrowheads="1"/>
          </p:cNvSpPr>
          <p:nvPr userDrawn="1">
            <p:ph type="ctrTitle" hasCustomPrompt="1"/>
          </p:nvPr>
        </p:nvSpPr>
        <p:spPr>
          <a:xfrm>
            <a:off x="304801" y="3050501"/>
            <a:ext cx="3284220" cy="1167503"/>
          </a:xfrm>
          <a:noFill/>
        </p:spPr>
        <p:txBody>
          <a:bodyPr anchor="b" anchorCtr="0"/>
          <a:lstStyle>
            <a:lvl1pPr algn="l">
              <a:defRPr sz="2000">
                <a:solidFill>
                  <a:schemeClr val="accent1"/>
                </a:solidFill>
              </a:defRPr>
            </a:lvl1pPr>
          </a:lstStyle>
          <a:p>
            <a:r>
              <a:rPr lang="en-US" dirty="0"/>
              <a:t>Section Header Layout for </a:t>
            </a:r>
            <a:br>
              <a:rPr lang="en-US" dirty="0"/>
            </a:br>
            <a:r>
              <a:rPr lang="en-US" dirty="0"/>
              <a:t>Co-Sponsored Events </a:t>
            </a:r>
          </a:p>
        </p:txBody>
      </p:sp>
      <p:sp>
        <p:nvSpPr>
          <p:cNvPr id="25" name="TextBox 24">
            <a:extLst>
              <a:ext uri="{FF2B5EF4-FFF2-40B4-BE49-F238E27FC236}">
                <a16:creationId xmlns:a16="http://schemas.microsoft.com/office/drawing/2014/main" id="{19F03521-D284-4383-B3BB-F003F95FDCE0}"/>
              </a:ext>
            </a:extLst>
          </p:cNvPr>
          <p:cNvSpPr txBox="1"/>
          <p:nvPr userDrawn="1"/>
        </p:nvSpPr>
        <p:spPr>
          <a:xfrm>
            <a:off x="9448799" y="1955854"/>
            <a:ext cx="2324100" cy="2677656"/>
          </a:xfrm>
          <a:prstGeom prst="rect">
            <a:avLst/>
          </a:prstGeom>
          <a:solidFill>
            <a:schemeClr val="accent3">
              <a:lumMod val="20000"/>
              <a:lumOff val="80000"/>
            </a:schemeClr>
          </a:solidFill>
          <a:ln>
            <a:noFill/>
          </a:ln>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200" b="1" baseline="0" dirty="0"/>
              <a:t>To add a sponsor logo:</a:t>
            </a:r>
            <a:endParaRPr lang="en-US" sz="1200" b="0" baseline="0" dirty="0"/>
          </a:p>
          <a:p>
            <a:r>
              <a:rPr lang="en-US" sz="1200" baseline="0" dirty="0"/>
              <a:t>Go to </a:t>
            </a:r>
            <a:r>
              <a:rPr lang="en-US" sz="1200" b="1" baseline="0" dirty="0"/>
              <a:t>View</a:t>
            </a:r>
            <a:r>
              <a:rPr lang="en-US" sz="1200" baseline="0" dirty="0"/>
              <a:t> / </a:t>
            </a:r>
            <a:r>
              <a:rPr lang="en-US" sz="1200" b="1" baseline="0" dirty="0"/>
              <a:t>Slide Master </a:t>
            </a:r>
          </a:p>
          <a:p>
            <a:endParaRPr lang="en-US" sz="1200" b="1" baseline="0" dirty="0"/>
          </a:p>
          <a:p>
            <a:r>
              <a:rPr lang="en-US" sz="1200" baseline="0" dirty="0"/>
              <a:t>right click on </a:t>
            </a:r>
            <a:r>
              <a:rPr lang="en-US" sz="1200" b="1" baseline="0" dirty="0"/>
              <a:t>Add sponsor logo here</a:t>
            </a:r>
            <a:r>
              <a:rPr lang="en-US" sz="1200" baseline="0" dirty="0"/>
              <a:t>, select </a:t>
            </a:r>
            <a:r>
              <a:rPr lang="en-US" sz="1200" b="1" baseline="0" dirty="0"/>
              <a:t>Change picture… </a:t>
            </a:r>
            <a:r>
              <a:rPr lang="en-US" sz="1200" baseline="0" dirty="0"/>
              <a:t>Browse to your saved co-sponsor’s logo and click </a:t>
            </a:r>
            <a:r>
              <a:rPr lang="en-US" sz="1200" b="1" baseline="0" dirty="0"/>
              <a:t>Insert.</a:t>
            </a:r>
          </a:p>
          <a:p>
            <a:endParaRPr lang="en-US" sz="1200" b="1" baseline="0" dirty="0"/>
          </a:p>
          <a:p>
            <a:r>
              <a:rPr lang="en-US" sz="1200" b="0" i="1" baseline="0" dirty="0"/>
              <a:t>or</a:t>
            </a:r>
          </a:p>
          <a:p>
            <a:endParaRPr lang="en-US" sz="1200" b="1" baseline="0" dirty="0"/>
          </a:p>
          <a:p>
            <a:r>
              <a:rPr lang="en-US" sz="1200" b="1" baseline="0" dirty="0"/>
              <a:t>delete </a:t>
            </a:r>
            <a:r>
              <a:rPr lang="en-US" sz="1200" b="0" baseline="0" dirty="0"/>
              <a:t>the </a:t>
            </a:r>
            <a:r>
              <a:rPr lang="en-US" sz="1200" b="1" baseline="0" dirty="0"/>
              <a:t>Add sponsor logo here graphic </a:t>
            </a:r>
            <a:r>
              <a:rPr lang="en-US" sz="1200" b="0" baseline="0" dirty="0"/>
              <a:t>and </a:t>
            </a:r>
            <a:r>
              <a:rPr lang="en-US" sz="1200" b="1" baseline="0" dirty="0"/>
              <a:t>Paste </a:t>
            </a:r>
            <a:r>
              <a:rPr lang="en-US" sz="1200" b="0" baseline="0" dirty="0"/>
              <a:t>in the sponsor logo. Scale and position the logo so it fits in the lower right corner.</a:t>
            </a:r>
            <a:endParaRPr lang="en-US" sz="1200" b="0" dirty="0"/>
          </a:p>
        </p:txBody>
      </p:sp>
    </p:spTree>
    <p:extLst>
      <p:ext uri="{BB962C8B-B14F-4D97-AF65-F5344CB8AC3E}">
        <p14:creationId xmlns:p14="http://schemas.microsoft.com/office/powerpoint/2010/main" val="32259448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Document Cover">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AEBAE09-3BD9-43D0-874E-9B50C841FBC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54" y="-1"/>
            <a:ext cx="9141291" cy="5143500"/>
          </a:xfrm>
          <a:prstGeom prst="rect">
            <a:avLst/>
          </a:prstGeom>
        </p:spPr>
      </p:pic>
      <p:sp>
        <p:nvSpPr>
          <p:cNvPr id="15" name="Rectangle 14">
            <a:extLst>
              <a:ext uri="{FF2B5EF4-FFF2-40B4-BE49-F238E27FC236}">
                <a16:creationId xmlns:a16="http://schemas.microsoft.com/office/drawing/2014/main" id="{ED12E94F-533D-44C6-AC20-45ABD357DA9C}"/>
              </a:ext>
            </a:extLst>
          </p:cNvPr>
          <p:cNvSpPr/>
          <p:nvPr userDrawn="1"/>
        </p:nvSpPr>
        <p:spPr bwMode="auto">
          <a:xfrm>
            <a:off x="-2" y="2310063"/>
            <a:ext cx="9144002" cy="2194560"/>
          </a:xfrm>
          <a:prstGeom prst="rect">
            <a:avLst/>
          </a:prstGeom>
          <a:gradFill>
            <a:gsLst>
              <a:gs pos="0">
                <a:schemeClr val="accent1">
                  <a:alpha val="0"/>
                  <a:lumMod val="0"/>
                </a:schemeClr>
              </a:gs>
              <a:gs pos="95000">
                <a:schemeClr val="tx2">
                  <a:lumMod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16" name="Rectangle 15">
            <a:extLst>
              <a:ext uri="{FF2B5EF4-FFF2-40B4-BE49-F238E27FC236}">
                <a16:creationId xmlns:a16="http://schemas.microsoft.com/office/drawing/2014/main" id="{865E992D-6AAA-4551-9A7E-9D871770E787}"/>
              </a:ext>
            </a:extLst>
          </p:cNvPr>
          <p:cNvSpPr/>
          <p:nvPr userDrawn="1"/>
        </p:nvSpPr>
        <p:spPr bwMode="auto">
          <a:xfrm rot="16200000">
            <a:off x="4252561" y="252061"/>
            <a:ext cx="638877" cy="914400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87C1C3"/>
              </a:solidFill>
              <a:effectLst/>
              <a:latin typeface="Arial" charset="0"/>
              <a:ea typeface="ヒラギノ角ゴ Pro W3" pitchFamily="1" charset="-128"/>
            </a:endParaRPr>
          </a:p>
        </p:txBody>
      </p:sp>
      <p:sp>
        <p:nvSpPr>
          <p:cNvPr id="17" name="TextBox 16">
            <a:extLst>
              <a:ext uri="{FF2B5EF4-FFF2-40B4-BE49-F238E27FC236}">
                <a16:creationId xmlns:a16="http://schemas.microsoft.com/office/drawing/2014/main" id="{53DC42CE-2311-4432-8C57-13F697AF818F}"/>
              </a:ext>
            </a:extLst>
          </p:cNvPr>
          <p:cNvSpPr txBox="1"/>
          <p:nvPr userDrawn="1"/>
        </p:nvSpPr>
        <p:spPr>
          <a:xfrm>
            <a:off x="848025" y="4590346"/>
            <a:ext cx="7271572" cy="292388"/>
          </a:xfrm>
          <a:prstGeom prst="rect">
            <a:avLst/>
          </a:prstGeom>
          <a:noFill/>
        </p:spPr>
        <p:txBody>
          <a:bodyPr wrap="square" rtlCol="0">
            <a:spAutoFit/>
          </a:bodyPr>
          <a:lstStyle/>
          <a:p>
            <a:r>
              <a:rPr lang="en-US" sz="1300" b="0" i="0" kern="1200" dirty="0">
                <a:solidFill>
                  <a:schemeClr val="tx1"/>
                </a:solidFill>
                <a:effectLst/>
                <a:latin typeface="Calibri" panose="020F0502020204030204" pitchFamily="34" charset="0"/>
                <a:ea typeface="+mn-ea"/>
                <a:cs typeface="Calibri" panose="020F0502020204030204" pitchFamily="34" charset="0"/>
              </a:rPr>
              <a:t>WEALTH ADVISORY | OUTSOURCING | AUDIT, TAX, AND CONSULTING</a:t>
            </a:r>
          </a:p>
        </p:txBody>
      </p:sp>
      <p:sp>
        <p:nvSpPr>
          <p:cNvPr id="18" name="Rectangle 17">
            <a:extLst>
              <a:ext uri="{FF2B5EF4-FFF2-40B4-BE49-F238E27FC236}">
                <a16:creationId xmlns:a16="http://schemas.microsoft.com/office/drawing/2014/main" id="{55834A2E-CD12-4E39-A1FF-D7D7CEF7464B}"/>
              </a:ext>
            </a:extLst>
          </p:cNvPr>
          <p:cNvSpPr/>
          <p:nvPr userDrawn="1"/>
        </p:nvSpPr>
        <p:spPr>
          <a:xfrm>
            <a:off x="852301" y="4814488"/>
            <a:ext cx="6806658" cy="207749"/>
          </a:xfrm>
          <a:prstGeom prst="rect">
            <a:avLst/>
          </a:prstGeom>
        </p:spPr>
        <p:txBody>
          <a:bodyPr wrap="square">
            <a:spAutoFit/>
          </a:bodyPr>
          <a:lstStyle/>
          <a:p>
            <a:pPr>
              <a:buNone/>
            </a:pPr>
            <a:r>
              <a:rPr lang="en-US" sz="750" b="0" i="0" dirty="0">
                <a:solidFill>
                  <a:schemeClr val="tx1"/>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pic>
        <p:nvPicPr>
          <p:cNvPr id="19" name="Picture 18">
            <a:extLst>
              <a:ext uri="{FF2B5EF4-FFF2-40B4-BE49-F238E27FC236}">
                <a16:creationId xmlns:a16="http://schemas.microsoft.com/office/drawing/2014/main" id="{D8E0DAB1-38A0-46BB-B992-1A7B1661E0C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464529" y="286792"/>
            <a:ext cx="671405" cy="668631"/>
          </a:xfrm>
          <a:prstGeom prst="rect">
            <a:avLst/>
          </a:prstGeom>
        </p:spPr>
      </p:pic>
      <p:sp>
        <p:nvSpPr>
          <p:cNvPr id="12"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bg1"/>
                </a:solidFill>
                <a:latin typeface="Calibri" panose="020F0502020204030204" pitchFamily="34" charset="0"/>
                <a:cs typeface="Calibri" panose="020F0502020204030204" pitchFamily="34" charset="0"/>
              </a:rPr>
              <a:t>©2022 CliftonLarsonAllen LLP</a:t>
            </a:r>
          </a:p>
        </p:txBody>
      </p:sp>
      <p:sp>
        <p:nvSpPr>
          <p:cNvPr id="10" name="Rectangle 4"/>
          <p:cNvSpPr>
            <a:spLocks noGrp="1" noChangeArrowheads="1"/>
          </p:cNvSpPr>
          <p:nvPr userDrawn="1">
            <p:ph type="subTitle" idx="1" hasCustomPrompt="1"/>
          </p:nvPr>
        </p:nvSpPr>
        <p:spPr>
          <a:xfrm>
            <a:off x="848025" y="3642167"/>
            <a:ext cx="5105400" cy="638318"/>
          </a:xfrm>
          <a:noFill/>
        </p:spPr>
        <p:txBody>
          <a:bodyPr/>
          <a:lstStyle>
            <a:lvl1pPr marL="0" indent="0" algn="l">
              <a:buFontTx/>
              <a:buNone/>
              <a:defRPr sz="1700" b="0">
                <a:solidFill>
                  <a:schemeClr val="bg1"/>
                </a:solidFill>
              </a:defRPr>
            </a:lvl1pPr>
          </a:lstStyle>
          <a:p>
            <a:r>
              <a:rPr lang="en-US" dirty="0"/>
              <a:t>Click To Edit Master Subtitle Style</a:t>
            </a:r>
          </a:p>
        </p:txBody>
      </p:sp>
      <p:sp>
        <p:nvSpPr>
          <p:cNvPr id="11" name="Title 1"/>
          <p:cNvSpPr>
            <a:spLocks noGrp="1"/>
          </p:cNvSpPr>
          <p:nvPr userDrawn="1">
            <p:ph type="title" hasCustomPrompt="1"/>
          </p:nvPr>
        </p:nvSpPr>
        <p:spPr>
          <a:xfrm>
            <a:off x="848025" y="2409170"/>
            <a:ext cx="5105400" cy="1210318"/>
          </a:xfrm>
          <a:noFill/>
        </p:spPr>
        <p:txBody>
          <a:bodyPr anchor="b" anchorCtr="0"/>
          <a:lstStyle>
            <a:lvl1pPr>
              <a:defRPr sz="2500">
                <a:solidFill>
                  <a:schemeClr val="bg1"/>
                </a:solidFill>
              </a:defRPr>
            </a:lvl1pPr>
          </a:lstStyle>
          <a:p>
            <a:r>
              <a:rPr lang="en-US" dirty="0"/>
              <a:t>Click To Edit Master Title Style</a:t>
            </a:r>
          </a:p>
        </p:txBody>
      </p:sp>
      <p:sp>
        <p:nvSpPr>
          <p:cNvPr id="13" name="TextBox 12">
            <a:extLst>
              <a:ext uri="{FF2B5EF4-FFF2-40B4-BE49-F238E27FC236}">
                <a16:creationId xmlns:a16="http://schemas.microsoft.com/office/drawing/2014/main" id="{215C51A1-2819-4620-8FDF-1225FD9B08E4}"/>
              </a:ext>
            </a:extLst>
          </p:cNvPr>
          <p:cNvSpPr txBox="1"/>
          <p:nvPr userDrawn="1"/>
        </p:nvSpPr>
        <p:spPr>
          <a:xfrm>
            <a:off x="9448799" y="1955854"/>
            <a:ext cx="2324100" cy="2677656"/>
          </a:xfrm>
          <a:prstGeom prst="rect">
            <a:avLst/>
          </a:prstGeom>
          <a:solidFill>
            <a:schemeClr val="accent3">
              <a:lumMod val="20000"/>
              <a:lumOff val="80000"/>
            </a:schemeClr>
          </a:solidFill>
          <a:ln>
            <a:noFill/>
          </a:ln>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200" b="1" baseline="0" dirty="0"/>
              <a:t>To add a sponsor logo:</a:t>
            </a:r>
            <a:endParaRPr lang="en-US" sz="1200" b="0" baseline="0" dirty="0"/>
          </a:p>
          <a:p>
            <a:r>
              <a:rPr lang="en-US" sz="1200" baseline="0" dirty="0"/>
              <a:t>Go to </a:t>
            </a:r>
            <a:r>
              <a:rPr lang="en-US" sz="1200" b="1" baseline="0" dirty="0"/>
              <a:t>View</a:t>
            </a:r>
            <a:r>
              <a:rPr lang="en-US" sz="1200" baseline="0" dirty="0"/>
              <a:t> / </a:t>
            </a:r>
            <a:r>
              <a:rPr lang="en-US" sz="1200" b="1" baseline="0" dirty="0"/>
              <a:t>Slide Master </a:t>
            </a:r>
          </a:p>
          <a:p>
            <a:endParaRPr lang="en-US" sz="1200" b="1" baseline="0" dirty="0"/>
          </a:p>
          <a:p>
            <a:r>
              <a:rPr lang="en-US" sz="1200" baseline="0" dirty="0"/>
              <a:t>right click on </a:t>
            </a:r>
            <a:r>
              <a:rPr lang="en-US" sz="1200" b="1" baseline="0" dirty="0"/>
              <a:t>Add sponsor logo here</a:t>
            </a:r>
            <a:r>
              <a:rPr lang="en-US" sz="1200" baseline="0" dirty="0"/>
              <a:t>, select </a:t>
            </a:r>
            <a:r>
              <a:rPr lang="en-US" sz="1200" b="1" baseline="0" dirty="0"/>
              <a:t>Change picture… </a:t>
            </a:r>
            <a:r>
              <a:rPr lang="en-US" sz="1200" baseline="0" dirty="0"/>
              <a:t>Browse to your saved co-sponsor’s logo and click </a:t>
            </a:r>
            <a:r>
              <a:rPr lang="en-US" sz="1200" b="1" baseline="0" dirty="0"/>
              <a:t>Insert.</a:t>
            </a:r>
          </a:p>
          <a:p>
            <a:endParaRPr lang="en-US" sz="1200" b="1" baseline="0" dirty="0"/>
          </a:p>
          <a:p>
            <a:r>
              <a:rPr lang="en-US" sz="1200" b="0" i="1" baseline="0" dirty="0"/>
              <a:t>or</a:t>
            </a:r>
          </a:p>
          <a:p>
            <a:endParaRPr lang="en-US" sz="1200" b="1" baseline="0" dirty="0"/>
          </a:p>
          <a:p>
            <a:r>
              <a:rPr lang="en-US" sz="1200" b="1" baseline="0" dirty="0"/>
              <a:t>delete </a:t>
            </a:r>
            <a:r>
              <a:rPr lang="en-US" sz="1200" b="0" baseline="0" dirty="0"/>
              <a:t>the </a:t>
            </a:r>
            <a:r>
              <a:rPr lang="en-US" sz="1200" b="1" baseline="0" dirty="0"/>
              <a:t>Add sponsor logo here graphic </a:t>
            </a:r>
            <a:r>
              <a:rPr lang="en-US" sz="1200" b="0" baseline="0" dirty="0"/>
              <a:t>and </a:t>
            </a:r>
            <a:r>
              <a:rPr lang="en-US" sz="1200" b="1" baseline="0" dirty="0"/>
              <a:t>Paste </a:t>
            </a:r>
            <a:r>
              <a:rPr lang="en-US" sz="1200" b="0" baseline="0" dirty="0"/>
              <a:t>in the sponsor logo. Scale and position the logo so it fits in the lower right corner.</a:t>
            </a:r>
            <a:endParaRPr lang="en-US" sz="1200" b="0" dirty="0"/>
          </a:p>
        </p:txBody>
      </p:sp>
    </p:spTree>
    <p:extLst>
      <p:ext uri="{BB962C8B-B14F-4D97-AF65-F5344CB8AC3E}">
        <p14:creationId xmlns:p14="http://schemas.microsoft.com/office/powerpoint/2010/main" val="23851836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1_Opening Disclaimer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3E29476-9068-441B-8A58-19BD9CE3D8AF}"/>
              </a:ext>
            </a:extLst>
          </p:cNvPr>
          <p:cNvSpPr>
            <a:spLocks noGrp="1"/>
          </p:cNvSpPr>
          <p:nvPr>
            <p:ph type="sldNum" sz="quarter" idx="10"/>
          </p:nvPr>
        </p:nvSpPr>
        <p:spPr/>
        <p:txBody>
          <a:bodyPr/>
          <a:lstStyle/>
          <a:p>
            <a:fld id="{6DAB3F6F-6A30-410C-8DAB-3E7769D71CBC}" type="slidenum">
              <a:rPr lang="en-US" smtClean="0"/>
              <a:pPr/>
              <a:t>‹#›</a:t>
            </a:fld>
            <a:endParaRPr lang="en-US" dirty="0"/>
          </a:p>
        </p:txBody>
      </p:sp>
      <p:sp>
        <p:nvSpPr>
          <p:cNvPr id="4" name="Footer Placeholder 3">
            <a:extLst>
              <a:ext uri="{FF2B5EF4-FFF2-40B4-BE49-F238E27FC236}">
                <a16:creationId xmlns:a16="http://schemas.microsoft.com/office/drawing/2014/main" id="{3B4EA88A-9689-4472-A383-DB5C9CDF7FDE}"/>
              </a:ext>
            </a:extLst>
          </p:cNvPr>
          <p:cNvSpPr>
            <a:spLocks noGrp="1"/>
          </p:cNvSpPr>
          <p:nvPr>
            <p:ph type="ftr" sz="quarter" idx="11"/>
          </p:nvPr>
        </p:nvSpPr>
        <p:spPr/>
        <p:txBody>
          <a:bodyPr/>
          <a:lstStyle/>
          <a:p>
            <a:endParaRPr lang="en-US" dirty="0"/>
          </a:p>
        </p:txBody>
      </p:sp>
      <p:grpSp>
        <p:nvGrpSpPr>
          <p:cNvPr id="5" name="Group 4">
            <a:extLst>
              <a:ext uri="{FF2B5EF4-FFF2-40B4-BE49-F238E27FC236}">
                <a16:creationId xmlns:a16="http://schemas.microsoft.com/office/drawing/2014/main" id="{87020407-D88B-47CB-870A-C2B0386CED2C}"/>
              </a:ext>
            </a:extLst>
          </p:cNvPr>
          <p:cNvGrpSpPr/>
          <p:nvPr userDrawn="1"/>
        </p:nvGrpSpPr>
        <p:grpSpPr>
          <a:xfrm>
            <a:off x="161778" y="1062111"/>
            <a:ext cx="8820444" cy="3925791"/>
            <a:chOff x="161778" y="1062111"/>
            <a:chExt cx="8820444" cy="3925791"/>
          </a:xfrm>
        </p:grpSpPr>
        <p:sp>
          <p:nvSpPr>
            <p:cNvPr id="6" name="Content Placeholder 5">
              <a:extLst>
                <a:ext uri="{FF2B5EF4-FFF2-40B4-BE49-F238E27FC236}">
                  <a16:creationId xmlns:a16="http://schemas.microsoft.com/office/drawing/2014/main" id="{E5E5A5E0-8EB2-448D-BDAE-AA76D94D9940}"/>
                </a:ext>
              </a:extLst>
            </p:cNvPr>
            <p:cNvSpPr txBox="1">
              <a:spLocks/>
            </p:cNvSpPr>
            <p:nvPr/>
          </p:nvSpPr>
          <p:spPr>
            <a:xfrm>
              <a:off x="161778" y="1062111"/>
              <a:ext cx="4410222" cy="3925789"/>
            </a:xfrm>
            <a:prstGeom prst="rect">
              <a:avLst/>
            </a:prstGeom>
            <a:solidFill>
              <a:schemeClr val="accent2">
                <a:lumMod val="40000"/>
                <a:lumOff val="60000"/>
              </a:schemeClr>
            </a:solidFill>
          </p:spPr>
          <p:txBody>
            <a:bodyPr lIns="182880" tIns="182880" rIns="182880" bIns="182880"/>
            <a:lstStyle>
              <a:lvl1pPr marL="342900" indent="-342900" algn="l" rtl="0" eaLnBrk="1" fontAlgn="base" hangingPunct="1">
                <a:spcBef>
                  <a:spcPct val="20000"/>
                </a:spcBef>
                <a:spcAft>
                  <a:spcPct val="0"/>
                </a:spcAft>
                <a:buClr>
                  <a:schemeClr val="accent2"/>
                </a:buClr>
                <a:buSzPct val="120000"/>
                <a:buFont typeface="Arial" panose="020B0604020202020204" pitchFamily="34" charset="0"/>
                <a:buChar char="•"/>
                <a:defRPr sz="2400">
                  <a:solidFill>
                    <a:schemeClr val="tx2"/>
                  </a:solidFill>
                  <a:latin typeface="Calibri" pitchFamily="34" charset="0"/>
                  <a:ea typeface="+mn-ea"/>
                  <a:cs typeface="Calibri" pitchFamily="34" charset="0"/>
                </a:defRPr>
              </a:lvl1pPr>
              <a:lvl2pPr marL="742950" indent="-285750" algn="l" rtl="0" eaLnBrk="1" fontAlgn="base" hangingPunct="1">
                <a:spcBef>
                  <a:spcPct val="20000"/>
                </a:spcBef>
                <a:spcAft>
                  <a:spcPct val="0"/>
                </a:spcAft>
                <a:buClr>
                  <a:schemeClr val="accent2"/>
                </a:buClr>
                <a:buFont typeface="Courier New" panose="02070309020205020404" pitchFamily="49" charset="0"/>
                <a:buChar char="o"/>
                <a:defRPr sz="2000">
                  <a:solidFill>
                    <a:schemeClr val="tx2"/>
                  </a:solidFill>
                  <a:latin typeface="Calibri" pitchFamily="34" charset="0"/>
                  <a:ea typeface="+mn-ea"/>
                  <a:cs typeface="Calibri" pitchFamily="34" charset="0"/>
                </a:defRPr>
              </a:lvl2pPr>
              <a:lvl3pPr marL="1143000" indent="-228600" algn="l" rtl="0" eaLnBrk="1" fontAlgn="base" hangingPunct="1">
                <a:spcBef>
                  <a:spcPct val="20000"/>
                </a:spcBef>
                <a:spcAft>
                  <a:spcPct val="0"/>
                </a:spcAft>
                <a:buClr>
                  <a:schemeClr val="accent2"/>
                </a:buClr>
                <a:buSzPct val="85000"/>
                <a:buFont typeface="Wingdings" panose="05000000000000000000" pitchFamily="2" charset="2"/>
                <a:buChar char="§"/>
                <a:defRPr sz="1800">
                  <a:solidFill>
                    <a:schemeClr val="tx2"/>
                  </a:solidFill>
                  <a:latin typeface="Calibri" pitchFamily="34" charset="0"/>
                  <a:ea typeface="+mn-ea"/>
                  <a:cs typeface="Calibri" pitchFamily="34" charset="0"/>
                </a:defRPr>
              </a:lvl3pPr>
              <a:lvl4pPr marL="1600200" indent="-228600" algn="l" rtl="0" eaLnBrk="1" fontAlgn="base" hangingPunct="1">
                <a:spcBef>
                  <a:spcPct val="20000"/>
                </a:spcBef>
                <a:spcAft>
                  <a:spcPct val="0"/>
                </a:spcAft>
                <a:buClr>
                  <a:schemeClr val="accent2"/>
                </a:buClr>
                <a:buFont typeface="Arial" panose="020B0604020202020204" pitchFamily="34" charset="0"/>
                <a:buChar char="•"/>
                <a:defRPr sz="1600">
                  <a:solidFill>
                    <a:schemeClr val="tx2"/>
                  </a:solidFill>
                  <a:latin typeface="Calibri" pitchFamily="34" charset="0"/>
                  <a:ea typeface="+mn-ea"/>
                  <a:cs typeface="Calibri" pitchFamily="34" charset="0"/>
                </a:defRPr>
              </a:lvl4pPr>
              <a:lvl5pPr marL="2057400" indent="-228600" algn="l" rtl="0" eaLnBrk="1" fontAlgn="base" hangingPunct="1">
                <a:spcBef>
                  <a:spcPct val="20000"/>
                </a:spcBef>
                <a:spcAft>
                  <a:spcPct val="0"/>
                </a:spcAft>
                <a:buClr>
                  <a:schemeClr val="accent2"/>
                </a:buClr>
                <a:buFont typeface="Arial" panose="020B0604020202020204" pitchFamily="34" charset="0"/>
                <a:buChar char="•"/>
                <a:defRPr sz="1600">
                  <a:solidFill>
                    <a:schemeClr val="tx2"/>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Font typeface="Arial" charset="0"/>
                <a:buChar char="–"/>
                <a:defRPr>
                  <a:solidFill>
                    <a:schemeClr val="tx1"/>
                  </a:solidFill>
                  <a:latin typeface="+mn-lt"/>
                  <a:ea typeface="+mn-ea"/>
                </a:defRPr>
              </a:lvl6pPr>
              <a:lvl7pPr marL="2971800" indent="-228600" algn="l" rtl="0" eaLnBrk="1" fontAlgn="base" hangingPunct="1">
                <a:spcBef>
                  <a:spcPct val="20000"/>
                </a:spcBef>
                <a:spcAft>
                  <a:spcPct val="0"/>
                </a:spcAft>
                <a:buFont typeface="Arial" charset="0"/>
                <a:buChar char="–"/>
                <a:defRPr>
                  <a:solidFill>
                    <a:schemeClr val="tx1"/>
                  </a:solidFill>
                  <a:latin typeface="+mn-lt"/>
                  <a:ea typeface="+mn-ea"/>
                </a:defRPr>
              </a:lvl7pPr>
              <a:lvl8pPr marL="3429000" indent="-228600" algn="l" rtl="0" eaLnBrk="1" fontAlgn="base" hangingPunct="1">
                <a:spcBef>
                  <a:spcPct val="20000"/>
                </a:spcBef>
                <a:spcAft>
                  <a:spcPct val="0"/>
                </a:spcAft>
                <a:buFont typeface="Arial" charset="0"/>
                <a:buChar char="–"/>
                <a:defRPr>
                  <a:solidFill>
                    <a:schemeClr val="tx1"/>
                  </a:solidFill>
                  <a:latin typeface="+mn-lt"/>
                  <a:ea typeface="+mn-ea"/>
                </a:defRPr>
              </a:lvl8pPr>
              <a:lvl9pPr marL="3886200" indent="-228600" algn="l" rtl="0" eaLnBrk="1" fontAlgn="base" hangingPunct="1">
                <a:spcBef>
                  <a:spcPct val="20000"/>
                </a:spcBef>
                <a:spcAft>
                  <a:spcPct val="0"/>
                </a:spcAft>
                <a:buFont typeface="Arial" charset="0"/>
                <a:buChar char="–"/>
                <a:defRPr>
                  <a:solidFill>
                    <a:schemeClr val="tx1"/>
                  </a:solidFill>
                  <a:latin typeface="+mn-lt"/>
                  <a:ea typeface="+mn-ea"/>
                </a:defRPr>
              </a:lvl9pPr>
            </a:lstStyle>
            <a:p>
              <a:pPr marL="0" indent="0">
                <a:buFont typeface="Arial" panose="020B0604020202020204" pitchFamily="34" charset="0"/>
                <a:buNone/>
              </a:pPr>
              <a:r>
                <a:rPr lang="en-US" sz="1400" kern="0" dirty="0">
                  <a:solidFill>
                    <a:schemeClr val="accent1"/>
                  </a:solidFill>
                </a:rPr>
                <a:t>The information herein has been provided by CliftonLarsonAllen LLP for general information purposes only. The presentation and related materials, if any, do not implicate any client, advisory, fiduciary, or professional relationship between you and CliftonLarsonAllen LLP and neither CliftonLarsonAllen LLP nor any other person or entity is, in connection with the presentation and/or materials, engaged in rendering auditing, accounting, tax, legal, medical, investment, advisory, consulting, or any other professional service or advice. Neither the presentation nor the materials, if any, should be considered a substitute for your independent investigation and your sound technical business judgment. You or your entity, if applicable, should consult with a professional advisor familiar with your particular factual situation for advice or service concerning any specific matters.</a:t>
              </a:r>
            </a:p>
          </p:txBody>
        </p:sp>
        <p:sp>
          <p:nvSpPr>
            <p:cNvPr id="7" name="Content Placeholder 2">
              <a:extLst>
                <a:ext uri="{FF2B5EF4-FFF2-40B4-BE49-F238E27FC236}">
                  <a16:creationId xmlns:a16="http://schemas.microsoft.com/office/drawing/2014/main" id="{29C8EE37-0044-4183-A797-D73689E2558E}"/>
                </a:ext>
              </a:extLst>
            </p:cNvPr>
            <p:cNvSpPr txBox="1">
              <a:spLocks/>
            </p:cNvSpPr>
            <p:nvPr/>
          </p:nvSpPr>
          <p:spPr>
            <a:xfrm>
              <a:off x="4572000" y="1062112"/>
              <a:ext cx="4410222" cy="3925790"/>
            </a:xfrm>
            <a:prstGeom prst="rect">
              <a:avLst/>
            </a:prstGeom>
            <a:solidFill>
              <a:schemeClr val="accent2">
                <a:lumMod val="20000"/>
                <a:lumOff val="80000"/>
              </a:schemeClr>
            </a:solidFill>
          </p:spPr>
          <p:txBody>
            <a:bodyPr lIns="182880" tIns="182880" rIns="182880" bIns="182880"/>
            <a:lstStyle>
              <a:lvl1pPr marL="342900" indent="-342900" algn="l" rtl="0" eaLnBrk="1" fontAlgn="base" hangingPunct="1">
                <a:spcBef>
                  <a:spcPct val="20000"/>
                </a:spcBef>
                <a:spcAft>
                  <a:spcPct val="0"/>
                </a:spcAft>
                <a:buClr>
                  <a:schemeClr val="accent2"/>
                </a:buClr>
                <a:buSzPct val="120000"/>
                <a:buFont typeface="Arial" panose="020B0604020202020204" pitchFamily="34" charset="0"/>
                <a:buChar char="•"/>
                <a:defRPr sz="2400">
                  <a:solidFill>
                    <a:schemeClr val="tx2"/>
                  </a:solidFill>
                  <a:latin typeface="Calibri" pitchFamily="34" charset="0"/>
                  <a:ea typeface="+mn-ea"/>
                  <a:cs typeface="Calibri" pitchFamily="34" charset="0"/>
                </a:defRPr>
              </a:lvl1pPr>
              <a:lvl2pPr marL="742950" indent="-285750" algn="l" rtl="0" eaLnBrk="1" fontAlgn="base" hangingPunct="1">
                <a:spcBef>
                  <a:spcPct val="20000"/>
                </a:spcBef>
                <a:spcAft>
                  <a:spcPct val="0"/>
                </a:spcAft>
                <a:buClr>
                  <a:schemeClr val="accent2"/>
                </a:buClr>
                <a:buFont typeface="Courier New" panose="02070309020205020404" pitchFamily="49" charset="0"/>
                <a:buChar char="o"/>
                <a:defRPr sz="2000">
                  <a:solidFill>
                    <a:schemeClr val="tx2"/>
                  </a:solidFill>
                  <a:latin typeface="Calibri" pitchFamily="34" charset="0"/>
                  <a:ea typeface="+mn-ea"/>
                  <a:cs typeface="Calibri" pitchFamily="34" charset="0"/>
                </a:defRPr>
              </a:lvl2pPr>
              <a:lvl3pPr marL="1143000" indent="-228600" algn="l" rtl="0" eaLnBrk="1" fontAlgn="base" hangingPunct="1">
                <a:spcBef>
                  <a:spcPct val="20000"/>
                </a:spcBef>
                <a:spcAft>
                  <a:spcPct val="0"/>
                </a:spcAft>
                <a:buClr>
                  <a:schemeClr val="accent2"/>
                </a:buClr>
                <a:buSzPct val="85000"/>
                <a:buFont typeface="Wingdings" panose="05000000000000000000" pitchFamily="2" charset="2"/>
                <a:buChar char="§"/>
                <a:defRPr sz="1800">
                  <a:solidFill>
                    <a:schemeClr val="tx2"/>
                  </a:solidFill>
                  <a:latin typeface="Calibri" pitchFamily="34" charset="0"/>
                  <a:ea typeface="+mn-ea"/>
                  <a:cs typeface="Calibri" pitchFamily="34" charset="0"/>
                </a:defRPr>
              </a:lvl3pPr>
              <a:lvl4pPr marL="1600200" indent="-228600" algn="l" rtl="0" eaLnBrk="1" fontAlgn="base" hangingPunct="1">
                <a:spcBef>
                  <a:spcPct val="20000"/>
                </a:spcBef>
                <a:spcAft>
                  <a:spcPct val="0"/>
                </a:spcAft>
                <a:buClr>
                  <a:schemeClr val="accent2"/>
                </a:buClr>
                <a:buFont typeface="Arial" panose="020B0604020202020204" pitchFamily="34" charset="0"/>
                <a:buChar char="•"/>
                <a:defRPr sz="1600">
                  <a:solidFill>
                    <a:schemeClr val="tx2"/>
                  </a:solidFill>
                  <a:latin typeface="Calibri" pitchFamily="34" charset="0"/>
                  <a:ea typeface="+mn-ea"/>
                  <a:cs typeface="Calibri" pitchFamily="34" charset="0"/>
                </a:defRPr>
              </a:lvl4pPr>
              <a:lvl5pPr marL="2057400" indent="-228600" algn="l" rtl="0" eaLnBrk="1" fontAlgn="base" hangingPunct="1">
                <a:spcBef>
                  <a:spcPct val="20000"/>
                </a:spcBef>
                <a:spcAft>
                  <a:spcPct val="0"/>
                </a:spcAft>
                <a:buClr>
                  <a:schemeClr val="accent2"/>
                </a:buClr>
                <a:buFont typeface="Arial" panose="020B0604020202020204" pitchFamily="34" charset="0"/>
                <a:buChar char="•"/>
                <a:defRPr sz="1600">
                  <a:solidFill>
                    <a:schemeClr val="tx2"/>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Font typeface="Arial" charset="0"/>
                <a:buChar char="–"/>
                <a:defRPr>
                  <a:solidFill>
                    <a:schemeClr val="tx1"/>
                  </a:solidFill>
                  <a:latin typeface="+mn-lt"/>
                  <a:ea typeface="+mn-ea"/>
                </a:defRPr>
              </a:lvl6pPr>
              <a:lvl7pPr marL="2971800" indent="-228600" algn="l" rtl="0" eaLnBrk="1" fontAlgn="base" hangingPunct="1">
                <a:spcBef>
                  <a:spcPct val="20000"/>
                </a:spcBef>
                <a:spcAft>
                  <a:spcPct val="0"/>
                </a:spcAft>
                <a:buFont typeface="Arial" charset="0"/>
                <a:buChar char="–"/>
                <a:defRPr>
                  <a:solidFill>
                    <a:schemeClr val="tx1"/>
                  </a:solidFill>
                  <a:latin typeface="+mn-lt"/>
                  <a:ea typeface="+mn-ea"/>
                </a:defRPr>
              </a:lvl7pPr>
              <a:lvl8pPr marL="3429000" indent="-228600" algn="l" rtl="0" eaLnBrk="1" fontAlgn="base" hangingPunct="1">
                <a:spcBef>
                  <a:spcPct val="20000"/>
                </a:spcBef>
                <a:spcAft>
                  <a:spcPct val="0"/>
                </a:spcAft>
                <a:buFont typeface="Arial" charset="0"/>
                <a:buChar char="–"/>
                <a:defRPr>
                  <a:solidFill>
                    <a:schemeClr val="tx1"/>
                  </a:solidFill>
                  <a:latin typeface="+mn-lt"/>
                  <a:ea typeface="+mn-ea"/>
                </a:defRPr>
              </a:lvl8pPr>
              <a:lvl9pPr marL="3886200" indent="-228600" algn="l" rtl="0" eaLnBrk="1" fontAlgn="base" hangingPunct="1">
                <a:spcBef>
                  <a:spcPct val="20000"/>
                </a:spcBef>
                <a:spcAft>
                  <a:spcPct val="0"/>
                </a:spcAft>
                <a:buFont typeface="Arial" charset="0"/>
                <a:buChar char="–"/>
                <a:defRPr>
                  <a:solidFill>
                    <a:schemeClr val="tx1"/>
                  </a:solidFill>
                  <a:latin typeface="+mn-lt"/>
                  <a:ea typeface="+mn-ea"/>
                </a:defRPr>
              </a:lvl9pPr>
            </a:lstStyle>
            <a:p>
              <a:pPr marL="0" indent="0">
                <a:buFont typeface="Arial" panose="020B0604020202020204" pitchFamily="34" charset="0"/>
                <a:buNone/>
              </a:pPr>
              <a:r>
                <a:rPr lang="en-US" sz="1400" kern="0">
                  <a:solidFill>
                    <a:schemeClr val="accent1"/>
                  </a:solidFill>
                </a:rPr>
                <a:t>CliftonLarsonAllen LLP is not licensed to practice law, nor does it practice law. The presentation and materials, if any, are for general guidance purposes and not a substitute for compliance obligations. The presentation and/or materials may not be applicable to, or suitable for, your specific circumstances or needs, and may require consultation with counsel, consultants, or advisors if any action is to be contemplated. You should contact your CliftonLarsonAllen LLP or other professional prior to taking any action based upon the information in the presentation or materials provided. CliftonLarsonAllen LLP assumes no obligation to inform you of any changes in laws or other factors that could affect the information contained herein.</a:t>
              </a:r>
              <a:endParaRPr lang="en-US" sz="1400" kern="0" dirty="0">
                <a:solidFill>
                  <a:schemeClr val="accent1"/>
                </a:solidFill>
              </a:endParaRPr>
            </a:p>
          </p:txBody>
        </p:sp>
      </p:grpSp>
      <p:grpSp>
        <p:nvGrpSpPr>
          <p:cNvPr id="8" name="Group 7">
            <a:extLst>
              <a:ext uri="{FF2B5EF4-FFF2-40B4-BE49-F238E27FC236}">
                <a16:creationId xmlns:a16="http://schemas.microsoft.com/office/drawing/2014/main" id="{FE35E8ED-08AF-47C9-9172-07690171B88C}"/>
              </a:ext>
            </a:extLst>
          </p:cNvPr>
          <p:cNvGrpSpPr/>
          <p:nvPr userDrawn="1"/>
        </p:nvGrpSpPr>
        <p:grpSpPr>
          <a:xfrm>
            <a:off x="284662" y="222665"/>
            <a:ext cx="8574676" cy="668631"/>
            <a:chOff x="284662" y="222665"/>
            <a:chExt cx="8574676" cy="668631"/>
          </a:xfrm>
        </p:grpSpPr>
        <p:pic>
          <p:nvPicPr>
            <p:cNvPr id="9" name="Picture 8">
              <a:extLst>
                <a:ext uri="{FF2B5EF4-FFF2-40B4-BE49-F238E27FC236}">
                  <a16:creationId xmlns:a16="http://schemas.microsoft.com/office/drawing/2014/main" id="{7D543AF6-1316-417F-AAB0-9B6BB411C443}"/>
                </a:ext>
              </a:extLst>
            </p:cNvPr>
            <p:cNvPicPr>
              <a:picLocks noChangeAspect="1"/>
            </p:cNvPicPr>
            <p:nvPr/>
          </p:nvPicPr>
          <p:blipFill>
            <a:blip r:embed="rId2"/>
            <a:srcRect/>
            <a:stretch/>
          </p:blipFill>
          <p:spPr>
            <a:xfrm>
              <a:off x="284662" y="222665"/>
              <a:ext cx="668631" cy="668631"/>
            </a:xfrm>
            <a:prstGeom prst="rect">
              <a:avLst/>
            </a:prstGeom>
          </p:spPr>
        </p:pic>
        <p:pic>
          <p:nvPicPr>
            <p:cNvPr id="10" name="Picture 9">
              <a:extLst>
                <a:ext uri="{FF2B5EF4-FFF2-40B4-BE49-F238E27FC236}">
                  <a16:creationId xmlns:a16="http://schemas.microsoft.com/office/drawing/2014/main" id="{4024FD33-1DBE-4D6D-8344-2B8149499D16}"/>
                </a:ext>
              </a:extLst>
            </p:cNvPr>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rcRect/>
            <a:stretch/>
          </p:blipFill>
          <p:spPr>
            <a:xfrm>
              <a:off x="7376538" y="480602"/>
              <a:ext cx="1482800" cy="152756"/>
            </a:xfrm>
            <a:prstGeom prst="rect">
              <a:avLst/>
            </a:prstGeom>
          </p:spPr>
        </p:pic>
      </p:grpSp>
      <p:sp>
        <p:nvSpPr>
          <p:cNvPr id="11" name="TextBox 10">
            <a:extLst>
              <a:ext uri="{FF2B5EF4-FFF2-40B4-BE49-F238E27FC236}">
                <a16:creationId xmlns:a16="http://schemas.microsoft.com/office/drawing/2014/main" id="{EAC937B2-4AE8-46AC-9E5C-64BBB2396241}"/>
              </a:ext>
            </a:extLst>
          </p:cNvPr>
          <p:cNvSpPr txBox="1"/>
          <p:nvPr userDrawn="1"/>
        </p:nvSpPr>
        <p:spPr>
          <a:xfrm>
            <a:off x="7027755" y="4949596"/>
            <a:ext cx="2033725" cy="230832"/>
          </a:xfrm>
          <a:prstGeom prst="rect">
            <a:avLst/>
          </a:prstGeom>
          <a:noFill/>
        </p:spPr>
        <p:txBody>
          <a:bodyPr wrap="square">
            <a:spAutoFit/>
          </a:bodyPr>
          <a:lstStyle/>
          <a:p>
            <a:pPr algn="r"/>
            <a:r>
              <a:rPr lang="en-US" sz="900" b="0" i="0" dirty="0">
                <a:solidFill>
                  <a:schemeClr val="tx1">
                    <a:lumMod val="60000"/>
                    <a:lumOff val="40000"/>
                  </a:schemeClr>
                </a:solidFill>
                <a:latin typeface="Calibri" panose="020F0502020204030204" pitchFamily="34" charset="0"/>
                <a:cs typeface="Calibri" panose="020F0502020204030204" pitchFamily="34" charset="0"/>
              </a:rPr>
              <a:t>©2022 CliftonLarsonAllen LLP</a:t>
            </a:r>
          </a:p>
        </p:txBody>
      </p:sp>
    </p:spTree>
    <p:extLst>
      <p:ext uri="{BB962C8B-B14F-4D97-AF65-F5344CB8AC3E}">
        <p14:creationId xmlns:p14="http://schemas.microsoft.com/office/powerpoint/2010/main" val="2922471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764D6FB-C712-41E7-9CED-4804D99310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22460"/>
          </a:xfrm>
          <a:prstGeom prst="rect">
            <a:avLst/>
          </a:prstGeom>
        </p:spPr>
      </p:pic>
      <p:sp>
        <p:nvSpPr>
          <p:cNvPr id="23" name="Rectangle 3">
            <a:extLst>
              <a:ext uri="{FF2B5EF4-FFF2-40B4-BE49-F238E27FC236}">
                <a16:creationId xmlns:a16="http://schemas.microsoft.com/office/drawing/2014/main" id="{F3B92FC6-F882-4751-A336-A577A01B2656}"/>
              </a:ext>
            </a:extLst>
          </p:cNvPr>
          <p:cNvSpPr/>
          <p:nvPr userDrawn="1"/>
        </p:nvSpPr>
        <p:spPr bwMode="auto">
          <a:xfrm>
            <a:off x="3758536" y="2659991"/>
            <a:ext cx="5390867" cy="2476500"/>
          </a:xfrm>
          <a:custGeom>
            <a:avLst/>
            <a:gdLst>
              <a:gd name="connsiteX0" fmla="*/ 0 w 5377219"/>
              <a:gd name="connsiteY0" fmla="*/ 0 h 2476500"/>
              <a:gd name="connsiteX1" fmla="*/ 5377219 w 5377219"/>
              <a:gd name="connsiteY1" fmla="*/ 0 h 2476500"/>
              <a:gd name="connsiteX2" fmla="*/ 5377219 w 5377219"/>
              <a:gd name="connsiteY2" fmla="*/ 2476500 h 2476500"/>
              <a:gd name="connsiteX3" fmla="*/ 0 w 5377219"/>
              <a:gd name="connsiteY3" fmla="*/ 2476500 h 2476500"/>
              <a:gd name="connsiteX4" fmla="*/ 0 w 5377219"/>
              <a:gd name="connsiteY4" fmla="*/ 0 h 2476500"/>
              <a:gd name="connsiteX0" fmla="*/ 0 w 5390867"/>
              <a:gd name="connsiteY0" fmla="*/ 2470245 h 2476500"/>
              <a:gd name="connsiteX1" fmla="*/ 5390867 w 5390867"/>
              <a:gd name="connsiteY1" fmla="*/ 0 h 2476500"/>
              <a:gd name="connsiteX2" fmla="*/ 5390867 w 5390867"/>
              <a:gd name="connsiteY2" fmla="*/ 2476500 h 2476500"/>
              <a:gd name="connsiteX3" fmla="*/ 13648 w 5390867"/>
              <a:gd name="connsiteY3" fmla="*/ 2476500 h 2476500"/>
              <a:gd name="connsiteX4" fmla="*/ 0 w 5390867"/>
              <a:gd name="connsiteY4" fmla="*/ 2470245 h 247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0867" h="2476500">
                <a:moveTo>
                  <a:pt x="0" y="2470245"/>
                </a:moveTo>
                <a:lnTo>
                  <a:pt x="5390867" y="0"/>
                </a:lnTo>
                <a:lnTo>
                  <a:pt x="5390867" y="2476500"/>
                </a:lnTo>
                <a:lnTo>
                  <a:pt x="13648" y="2476500"/>
                </a:lnTo>
                <a:lnTo>
                  <a:pt x="0" y="2470245"/>
                </a:lnTo>
                <a:close/>
              </a:path>
            </a:pathLst>
          </a:custGeom>
          <a:solidFill>
            <a:srgbClr val="7DD2D3">
              <a:alpha val="67843"/>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4" name="Rectangle 1">
            <a:extLst>
              <a:ext uri="{FF2B5EF4-FFF2-40B4-BE49-F238E27FC236}">
                <a16:creationId xmlns:a16="http://schemas.microsoft.com/office/drawing/2014/main" id="{FC080338-1ABD-4A4D-BE34-493FEC44CB1A}"/>
              </a:ext>
            </a:extLst>
          </p:cNvPr>
          <p:cNvSpPr/>
          <p:nvPr userDrawn="1"/>
        </p:nvSpPr>
        <p:spPr bwMode="auto">
          <a:xfrm>
            <a:off x="0" y="2019300"/>
            <a:ext cx="9157647" cy="3124200"/>
          </a:xfrm>
          <a:custGeom>
            <a:avLst/>
            <a:gdLst>
              <a:gd name="connsiteX0" fmla="*/ 0 w 9144002"/>
              <a:gd name="connsiteY0" fmla="*/ 0 h 3124200"/>
              <a:gd name="connsiteX1" fmla="*/ 9144002 w 9144002"/>
              <a:gd name="connsiteY1" fmla="*/ 0 h 3124200"/>
              <a:gd name="connsiteX2" fmla="*/ 9144002 w 9144002"/>
              <a:gd name="connsiteY2" fmla="*/ 3124200 h 3124200"/>
              <a:gd name="connsiteX3" fmla="*/ 0 w 9144002"/>
              <a:gd name="connsiteY3" fmla="*/ 3124200 h 3124200"/>
              <a:gd name="connsiteX4" fmla="*/ 0 w 9144002"/>
              <a:gd name="connsiteY4" fmla="*/ 0 h 3124200"/>
              <a:gd name="connsiteX0" fmla="*/ 0 w 9144002"/>
              <a:gd name="connsiteY0" fmla="*/ 0 h 3124200"/>
              <a:gd name="connsiteX1" fmla="*/ 9144002 w 9144002"/>
              <a:gd name="connsiteY1" fmla="*/ 1781175 h 3124200"/>
              <a:gd name="connsiteX2" fmla="*/ 9144002 w 9144002"/>
              <a:gd name="connsiteY2" fmla="*/ 3124200 h 3124200"/>
              <a:gd name="connsiteX3" fmla="*/ 0 w 9144002"/>
              <a:gd name="connsiteY3" fmla="*/ 3124200 h 3124200"/>
              <a:gd name="connsiteX4" fmla="*/ 0 w 9144002"/>
              <a:gd name="connsiteY4" fmla="*/ 0 h 312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3124200">
                <a:moveTo>
                  <a:pt x="0" y="0"/>
                </a:moveTo>
                <a:lnTo>
                  <a:pt x="9144002" y="1781175"/>
                </a:lnTo>
                <a:lnTo>
                  <a:pt x="9144002" y="3124200"/>
                </a:lnTo>
                <a:lnTo>
                  <a:pt x="0" y="3124200"/>
                </a:lnTo>
                <a:lnTo>
                  <a:pt x="0" y="0"/>
                </a:lnTo>
                <a:close/>
              </a:path>
            </a:pathLst>
          </a:custGeom>
          <a:solidFill>
            <a:srgbClr val="2E334E">
              <a:alpha val="8588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5" name="Rectangle 4">
            <a:extLst>
              <a:ext uri="{FF2B5EF4-FFF2-40B4-BE49-F238E27FC236}">
                <a16:creationId xmlns:a16="http://schemas.microsoft.com/office/drawing/2014/main" id="{F2D3F542-3D2F-48F0-9E53-48D956771A84}"/>
              </a:ext>
            </a:extLst>
          </p:cNvPr>
          <p:cNvSpPr/>
          <p:nvPr userDrawn="1"/>
        </p:nvSpPr>
        <p:spPr bwMode="auto">
          <a:xfrm>
            <a:off x="2699" y="1782708"/>
            <a:ext cx="9157648" cy="2017016"/>
          </a:xfrm>
          <a:custGeom>
            <a:avLst/>
            <a:gdLst>
              <a:gd name="connsiteX0" fmla="*/ 0 w 9144000"/>
              <a:gd name="connsiteY0" fmla="*/ 0 h 235983"/>
              <a:gd name="connsiteX1" fmla="*/ 9144000 w 9144000"/>
              <a:gd name="connsiteY1" fmla="*/ 0 h 235983"/>
              <a:gd name="connsiteX2" fmla="*/ 9144000 w 9144000"/>
              <a:gd name="connsiteY2" fmla="*/ 235983 h 235983"/>
              <a:gd name="connsiteX3" fmla="*/ 0 w 9144000"/>
              <a:gd name="connsiteY3" fmla="*/ 235983 h 235983"/>
              <a:gd name="connsiteX4" fmla="*/ 0 w 9144000"/>
              <a:gd name="connsiteY4" fmla="*/ 0 h 235983"/>
              <a:gd name="connsiteX0" fmla="*/ 0 w 9144000"/>
              <a:gd name="connsiteY0" fmla="*/ 0 h 2017016"/>
              <a:gd name="connsiteX1" fmla="*/ 9144000 w 9144000"/>
              <a:gd name="connsiteY1" fmla="*/ 0 h 2017016"/>
              <a:gd name="connsiteX2" fmla="*/ 9144000 w 9144000"/>
              <a:gd name="connsiteY2" fmla="*/ 2017016 h 2017016"/>
              <a:gd name="connsiteX3" fmla="*/ 0 w 9144000"/>
              <a:gd name="connsiteY3" fmla="*/ 235983 h 2017016"/>
              <a:gd name="connsiteX4" fmla="*/ 0 w 9144000"/>
              <a:gd name="connsiteY4" fmla="*/ 0 h 2017016"/>
              <a:gd name="connsiteX0" fmla="*/ 0 w 9144000"/>
              <a:gd name="connsiteY0" fmla="*/ 0 h 2017016"/>
              <a:gd name="connsiteX1" fmla="*/ 9144000 w 9144000"/>
              <a:gd name="connsiteY1" fmla="*/ 1801504 h 2017016"/>
              <a:gd name="connsiteX2" fmla="*/ 9144000 w 9144000"/>
              <a:gd name="connsiteY2" fmla="*/ 2017016 h 2017016"/>
              <a:gd name="connsiteX3" fmla="*/ 0 w 9144000"/>
              <a:gd name="connsiteY3" fmla="*/ 235983 h 2017016"/>
              <a:gd name="connsiteX4" fmla="*/ 0 w 9144000"/>
              <a:gd name="connsiteY4" fmla="*/ 0 h 2017016"/>
              <a:gd name="connsiteX0" fmla="*/ 0 w 9157648"/>
              <a:gd name="connsiteY0" fmla="*/ 0 h 2017016"/>
              <a:gd name="connsiteX1" fmla="*/ 9157648 w 9157648"/>
              <a:gd name="connsiteY1" fmla="*/ 1753737 h 2017016"/>
              <a:gd name="connsiteX2" fmla="*/ 9144000 w 9157648"/>
              <a:gd name="connsiteY2" fmla="*/ 2017016 h 2017016"/>
              <a:gd name="connsiteX3" fmla="*/ 0 w 9157648"/>
              <a:gd name="connsiteY3" fmla="*/ 235983 h 2017016"/>
              <a:gd name="connsiteX4" fmla="*/ 0 w 9157648"/>
              <a:gd name="connsiteY4" fmla="*/ 0 h 2017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7648" h="2017016">
                <a:moveTo>
                  <a:pt x="0" y="0"/>
                </a:moveTo>
                <a:lnTo>
                  <a:pt x="9157648" y="1753737"/>
                </a:lnTo>
                <a:lnTo>
                  <a:pt x="9144000" y="2017016"/>
                </a:lnTo>
                <a:lnTo>
                  <a:pt x="0" y="235983"/>
                </a:lnTo>
                <a:lnTo>
                  <a:pt x="0" y="0"/>
                </a:lnTo>
                <a:close/>
              </a:path>
            </a:pathLst>
          </a:custGeom>
          <a:solidFill>
            <a:srgbClr val="FBC55A">
              <a:alpha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6" name="TextBox 25">
            <a:extLst>
              <a:ext uri="{FF2B5EF4-FFF2-40B4-BE49-F238E27FC236}">
                <a16:creationId xmlns:a16="http://schemas.microsoft.com/office/drawing/2014/main" id="{A74C44D7-13CD-4979-980E-C6DC247C98E7}"/>
              </a:ext>
            </a:extLst>
          </p:cNvPr>
          <p:cNvSpPr txBox="1"/>
          <p:nvPr userDrawn="1"/>
        </p:nvSpPr>
        <p:spPr>
          <a:xfrm>
            <a:off x="850726" y="4591971"/>
            <a:ext cx="6755563" cy="292388"/>
          </a:xfrm>
          <a:prstGeom prst="rect">
            <a:avLst/>
          </a:prstGeom>
          <a:noFill/>
        </p:spPr>
        <p:txBody>
          <a:bodyPr wrap="square" rtlCol="0">
            <a:spAutoFit/>
          </a:bodyPr>
          <a:lstStyle/>
          <a:p>
            <a:r>
              <a:rPr lang="en-US" sz="1300" b="0" i="0" kern="1200" dirty="0">
                <a:solidFill>
                  <a:schemeClr val="bg2"/>
                </a:solidFill>
                <a:effectLst/>
                <a:latin typeface="Calibri" panose="020F0502020204030204" pitchFamily="34" charset="0"/>
                <a:ea typeface="+mn-ea"/>
                <a:cs typeface="Calibri" panose="020F0502020204030204" pitchFamily="34" charset="0"/>
              </a:rPr>
              <a:t>WEALTH ADVISORY | OUTSOURCING | AUDIT, TAX, AND CONSULTING</a:t>
            </a:r>
          </a:p>
        </p:txBody>
      </p:sp>
      <p:sp>
        <p:nvSpPr>
          <p:cNvPr id="27" name="Rectangle 26">
            <a:extLst>
              <a:ext uri="{FF2B5EF4-FFF2-40B4-BE49-F238E27FC236}">
                <a16:creationId xmlns:a16="http://schemas.microsoft.com/office/drawing/2014/main" id="{98C8B504-39DD-40CE-9B47-49E490FCE051}"/>
              </a:ext>
            </a:extLst>
          </p:cNvPr>
          <p:cNvSpPr/>
          <p:nvPr userDrawn="1"/>
        </p:nvSpPr>
        <p:spPr>
          <a:xfrm>
            <a:off x="855003" y="4816114"/>
            <a:ext cx="6582474" cy="207749"/>
          </a:xfrm>
          <a:prstGeom prst="rect">
            <a:avLst/>
          </a:prstGeom>
        </p:spPr>
        <p:txBody>
          <a:bodyPr wrap="square">
            <a:spAutoFit/>
          </a:bodyPr>
          <a:lstStyle/>
          <a:p>
            <a:pPr>
              <a:buNone/>
            </a:pPr>
            <a:r>
              <a:rPr lang="en-US" sz="750" b="0" i="0" dirty="0">
                <a:solidFill>
                  <a:schemeClr val="bg1">
                    <a:lumMod val="65000"/>
                  </a:schemeClr>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pic>
        <p:nvPicPr>
          <p:cNvPr id="28" name="Picture 27">
            <a:extLst>
              <a:ext uri="{FF2B5EF4-FFF2-40B4-BE49-F238E27FC236}">
                <a16:creationId xmlns:a16="http://schemas.microsoft.com/office/drawing/2014/main" id="{4D71FAD5-2136-4630-ADCA-D1732A71E377}"/>
              </a:ext>
            </a:extLst>
          </p:cNvPr>
          <p:cNvPicPr>
            <a:picLocks noChangeAspect="1"/>
          </p:cNvPicPr>
          <p:nvPr userDrawn="1"/>
        </p:nvPicPr>
        <p:blipFill>
          <a:blip r:embed="rId3"/>
          <a:srcRect/>
          <a:stretch/>
        </p:blipFill>
        <p:spPr>
          <a:xfrm>
            <a:off x="468619" y="288418"/>
            <a:ext cx="668631" cy="668631"/>
          </a:xfrm>
          <a:prstGeom prst="rect">
            <a:avLst/>
          </a:prstGeom>
        </p:spPr>
      </p:pic>
      <p:sp>
        <p:nvSpPr>
          <p:cNvPr id="29" name="Date Placeholder 3">
            <a:extLst>
              <a:ext uri="{FF2B5EF4-FFF2-40B4-BE49-F238E27FC236}">
                <a16:creationId xmlns:a16="http://schemas.microsoft.com/office/drawing/2014/main" id="{B25291E5-551B-4853-A705-8A8BA6705BE6}"/>
              </a:ext>
            </a:extLst>
          </p:cNvPr>
          <p:cNvSpPr txBox="1">
            <a:spLocks/>
          </p:cNvSpPr>
          <p:nvPr userDrawn="1"/>
        </p:nvSpPr>
        <p:spPr>
          <a:xfrm rot="16200000">
            <a:off x="8105043" y="845915"/>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tx1">
                    <a:lumMod val="60000"/>
                    <a:lumOff val="40000"/>
                  </a:schemeClr>
                </a:solidFill>
                <a:latin typeface="Calibri" panose="020F0502020204030204" pitchFamily="34" charset="0"/>
                <a:cs typeface="Calibri" panose="020F0502020204030204" pitchFamily="34" charset="0"/>
              </a:rPr>
              <a:t>©2022 CliftonLarsonAllen LLP</a:t>
            </a:r>
          </a:p>
        </p:txBody>
      </p:sp>
      <p:sp>
        <p:nvSpPr>
          <p:cNvPr id="18" name="Slide Number Placeholder 5"/>
          <p:cNvSpPr>
            <a:spLocks noGrp="1"/>
          </p:cNvSpPr>
          <p:nvPr>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
        <p:nvSpPr>
          <p:cNvPr id="14" name="Rectangle 4"/>
          <p:cNvSpPr>
            <a:spLocks noGrp="1" noChangeArrowheads="1"/>
          </p:cNvSpPr>
          <p:nvPr>
            <p:ph type="subTitle" idx="1" hasCustomPrompt="1"/>
          </p:nvPr>
        </p:nvSpPr>
        <p:spPr>
          <a:xfrm>
            <a:off x="848026" y="3981533"/>
            <a:ext cx="5438473" cy="367202"/>
          </a:xfrm>
          <a:noFill/>
        </p:spPr>
        <p:txBody>
          <a:bodyPr/>
          <a:lstStyle>
            <a:lvl1pPr marL="0" indent="0" algn="l">
              <a:buFontTx/>
              <a:buNone/>
              <a:defRPr sz="1400" b="0">
                <a:solidFill>
                  <a:schemeClr val="bg1"/>
                </a:solidFill>
              </a:defRPr>
            </a:lvl1pPr>
          </a:lstStyle>
          <a:p>
            <a:r>
              <a:rPr lang="en-US" dirty="0"/>
              <a:t>Click To Edit Master Subtitle Style</a:t>
            </a:r>
          </a:p>
        </p:txBody>
      </p:sp>
      <p:sp>
        <p:nvSpPr>
          <p:cNvPr id="15" name="Rectangle 3"/>
          <p:cNvSpPr>
            <a:spLocks noGrp="1" noChangeArrowheads="1"/>
          </p:cNvSpPr>
          <p:nvPr>
            <p:ph type="ctrTitle" hasCustomPrompt="1"/>
          </p:nvPr>
        </p:nvSpPr>
        <p:spPr>
          <a:xfrm>
            <a:off x="848026" y="2916175"/>
            <a:ext cx="5438473" cy="1008920"/>
          </a:xfrm>
          <a:noFill/>
        </p:spPr>
        <p:txBody>
          <a:bodyPr anchor="b" anchorCtr="0"/>
          <a:lstStyle>
            <a:lvl1pPr algn="l">
              <a:defRPr sz="24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771016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Prehead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a:lvl1pPr>
          </a:lstStyle>
          <a:p>
            <a:endParaRPr lang="en-US"/>
          </a:p>
        </p:txBody>
      </p:sp>
      <p:sp>
        <p:nvSpPr>
          <p:cNvPr id="10" name="Rectangle 5">
            <a:extLst>
              <a:ext uri="{FF2B5EF4-FFF2-40B4-BE49-F238E27FC236}">
                <a16:creationId xmlns:a16="http://schemas.microsoft.com/office/drawing/2014/main" id="{78C92B72-F3C2-1E45-9277-3118311537E0}"/>
              </a:ext>
            </a:extLst>
          </p:cNvPr>
          <p:cNvSpPr>
            <a:spLocks noGrp="1" noChangeArrowheads="1"/>
          </p:cNvSpPr>
          <p:nvPr>
            <p:ph idx="1"/>
          </p:nvPr>
        </p:nvSpPr>
        <p:spPr bwMode="auto">
          <a:xfrm>
            <a:off x="457200" y="1085850"/>
            <a:ext cx="8229600" cy="34562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F8D7AD5D-EB04-4C57-9354-C8C0F6212FE1}"/>
              </a:ext>
            </a:extLst>
          </p:cNvPr>
          <p:cNvSpPr>
            <a:spLocks noGrp="1"/>
          </p:cNvSpPr>
          <p:nvPr>
            <p:ph type="title"/>
          </p:nvPr>
        </p:nvSpPr>
        <p:spPr>
          <a:xfrm>
            <a:off x="457200" y="325813"/>
            <a:ext cx="8229600" cy="685800"/>
          </a:xfrm>
        </p:spPr>
        <p:txBody>
          <a:body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DB54D77A-AECB-480A-B356-DE1FDC501EB4}"/>
              </a:ext>
            </a:extLst>
          </p:cNvPr>
          <p:cNvSpPr>
            <a:spLocks noGrp="1"/>
          </p:cNvSpPr>
          <p:nvPr>
            <p:ph type="body" sz="quarter" idx="11" hasCustomPrompt="1"/>
          </p:nvPr>
        </p:nvSpPr>
        <p:spPr>
          <a:xfrm>
            <a:off x="457199" y="210312"/>
            <a:ext cx="8229600" cy="255868"/>
          </a:xfrm>
        </p:spPr>
        <p:txBody>
          <a:bodyPr/>
          <a:lstStyle>
            <a:lvl1pPr marL="0" indent="0">
              <a:buNone/>
              <a:defRPr sz="1100" u="sng" baseline="0">
                <a:solidFill>
                  <a:schemeClr val="bg1">
                    <a:lumMod val="65000"/>
                  </a:schemeClr>
                </a:solidFill>
                <a:uFill>
                  <a:solidFill>
                    <a:schemeClr val="accent4"/>
                  </a:solidFill>
                </a:uFill>
              </a:defRPr>
            </a:lvl1pPr>
            <a:lvl2pPr marL="609569" indent="0">
              <a:buNone/>
              <a:defRPr/>
            </a:lvl2pPr>
            <a:lvl3pPr marL="1219139" indent="0">
              <a:buNone/>
              <a:defRPr/>
            </a:lvl3pPr>
            <a:lvl4pPr marL="1828709" indent="0">
              <a:buNone/>
              <a:defRPr/>
            </a:lvl4pPr>
            <a:lvl5pPr marL="2438279" indent="0">
              <a:buNone/>
              <a:defRPr/>
            </a:lvl5pPr>
          </a:lstStyle>
          <a:p>
            <a:pPr lvl="0"/>
            <a:r>
              <a:rPr lang="en-US"/>
              <a:t>CLICK TO EDIT MASTER TEXT STYLES</a:t>
            </a:r>
          </a:p>
        </p:txBody>
      </p:sp>
      <p:sp>
        <p:nvSpPr>
          <p:cNvPr id="7" name="Slide Number Placeholder 5">
            <a:extLst>
              <a:ext uri="{FF2B5EF4-FFF2-40B4-BE49-F238E27FC236}">
                <a16:creationId xmlns:a16="http://schemas.microsoft.com/office/drawing/2014/main" id="{7D7B56E6-D2D9-43FE-A813-8DBF19C95872}"/>
              </a:ext>
            </a:extLst>
          </p:cNvPr>
          <p:cNvSpPr>
            <a:spLocks noGrp="1"/>
          </p:cNvSpPr>
          <p:nvPr>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Tree>
    <p:extLst>
      <p:ext uri="{BB962C8B-B14F-4D97-AF65-F5344CB8AC3E}">
        <p14:creationId xmlns:p14="http://schemas.microsoft.com/office/powerpoint/2010/main" val="1637299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50563F14-6456-4340-8038-98563AF4209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54" y="0"/>
            <a:ext cx="9141291" cy="5143499"/>
          </a:xfrm>
          <a:prstGeom prst="rect">
            <a:avLst/>
          </a:prstGeom>
        </p:spPr>
      </p:pic>
      <p:pic>
        <p:nvPicPr>
          <p:cNvPr id="19" name="Picture 18">
            <a:extLst>
              <a:ext uri="{FF2B5EF4-FFF2-40B4-BE49-F238E27FC236}">
                <a16:creationId xmlns:a16="http://schemas.microsoft.com/office/drawing/2014/main" id="{50A61B20-2607-44FF-86C1-A7CA6948C34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464529" y="286793"/>
            <a:ext cx="671405" cy="668631"/>
          </a:xfrm>
          <a:prstGeom prst="rect">
            <a:avLst/>
          </a:prstGeom>
        </p:spPr>
      </p:pic>
      <p:sp>
        <p:nvSpPr>
          <p:cNvPr id="22" name="TextBox 21">
            <a:extLst>
              <a:ext uri="{FF2B5EF4-FFF2-40B4-BE49-F238E27FC236}">
                <a16:creationId xmlns:a16="http://schemas.microsoft.com/office/drawing/2014/main" id="{BDB96D71-7ACD-4D7A-9078-2B224475C75A}"/>
              </a:ext>
            </a:extLst>
          </p:cNvPr>
          <p:cNvSpPr txBox="1"/>
          <p:nvPr userDrawn="1"/>
        </p:nvSpPr>
        <p:spPr>
          <a:xfrm>
            <a:off x="5956825" y="4285907"/>
            <a:ext cx="2670427" cy="495899"/>
          </a:xfrm>
          <a:prstGeom prst="rect">
            <a:avLst/>
          </a:prstGeom>
          <a:noFill/>
        </p:spPr>
        <p:txBody>
          <a:bodyPr wrap="square" rtlCol="0">
            <a:spAutoFit/>
          </a:bodyPr>
          <a:lstStyle/>
          <a:p>
            <a:pPr algn="r"/>
            <a:r>
              <a:rPr lang="en-US" sz="1300" b="0" i="0" kern="1200" dirty="0">
                <a:solidFill>
                  <a:schemeClr val="bg1"/>
                </a:solidFill>
                <a:effectLst/>
                <a:latin typeface="Calibri" panose="020F0502020204030204" pitchFamily="34" charset="0"/>
                <a:ea typeface="+mn-ea"/>
                <a:cs typeface="Calibri" panose="020F0502020204030204" pitchFamily="34" charset="0"/>
              </a:rPr>
              <a:t>WEALTH ADVISORY | OUTSOURCING </a:t>
            </a:r>
            <a:br>
              <a:rPr lang="en-US" sz="1300" b="0" i="0" kern="1200" dirty="0">
                <a:solidFill>
                  <a:schemeClr val="bg1"/>
                </a:solidFill>
                <a:effectLst/>
                <a:latin typeface="Calibri" panose="020F0502020204030204" pitchFamily="34" charset="0"/>
                <a:ea typeface="+mn-ea"/>
                <a:cs typeface="Calibri" panose="020F0502020204030204" pitchFamily="34" charset="0"/>
              </a:rPr>
            </a:br>
            <a:r>
              <a:rPr lang="en-US" sz="1300" b="0" i="0" kern="1200" dirty="0">
                <a:solidFill>
                  <a:schemeClr val="bg1"/>
                </a:solidFill>
                <a:effectLst/>
                <a:latin typeface="Calibri" panose="020F0502020204030204" pitchFamily="34" charset="0"/>
                <a:ea typeface="+mn-ea"/>
                <a:cs typeface="Calibri" panose="020F0502020204030204" pitchFamily="34" charset="0"/>
              </a:rPr>
              <a:t>AUDIT, TAX, AND CONSULTING</a:t>
            </a:r>
          </a:p>
        </p:txBody>
      </p:sp>
      <p:sp>
        <p:nvSpPr>
          <p:cNvPr id="23" name="Rectangle 22">
            <a:extLst>
              <a:ext uri="{FF2B5EF4-FFF2-40B4-BE49-F238E27FC236}">
                <a16:creationId xmlns:a16="http://schemas.microsoft.com/office/drawing/2014/main" id="{928AD570-1246-4E1C-B163-645C56DF6EA2}"/>
              </a:ext>
            </a:extLst>
          </p:cNvPr>
          <p:cNvSpPr/>
          <p:nvPr userDrawn="1"/>
        </p:nvSpPr>
        <p:spPr>
          <a:xfrm>
            <a:off x="5788030" y="4713560"/>
            <a:ext cx="2839222" cy="323165"/>
          </a:xfrm>
          <a:prstGeom prst="rect">
            <a:avLst/>
          </a:prstGeom>
        </p:spPr>
        <p:txBody>
          <a:bodyPr wrap="square">
            <a:spAutoFit/>
          </a:bodyPr>
          <a:lstStyle/>
          <a:p>
            <a:pPr algn="r">
              <a:buNone/>
            </a:pPr>
            <a:r>
              <a:rPr lang="en-US" sz="750" b="0" i="0" dirty="0">
                <a:solidFill>
                  <a:schemeClr val="bg1"/>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sp>
        <p:nvSpPr>
          <p:cNvPr id="13"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bg1"/>
                </a:solidFill>
                <a:latin typeface="Calibri" panose="020F0502020204030204" pitchFamily="34" charset="0"/>
                <a:cs typeface="Calibri" panose="020F0502020204030204" pitchFamily="34" charset="0"/>
              </a:rPr>
              <a:t>©2022 CliftonLarsonAllen LLP</a:t>
            </a:r>
          </a:p>
        </p:txBody>
      </p:sp>
      <p:sp>
        <p:nvSpPr>
          <p:cNvPr id="18" name="Slide Number Placeholder 5"/>
          <p:cNvSpPr>
            <a:spLocks noGrp="1"/>
          </p:cNvSpPr>
          <p:nvPr userDrawn="1">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
        <p:nvSpPr>
          <p:cNvPr id="15" name="Rectangle 3"/>
          <p:cNvSpPr>
            <a:spLocks noGrp="1" noChangeArrowheads="1"/>
          </p:cNvSpPr>
          <p:nvPr userDrawn="1">
            <p:ph type="ctrTitle" hasCustomPrompt="1"/>
          </p:nvPr>
        </p:nvSpPr>
        <p:spPr>
          <a:xfrm>
            <a:off x="848026" y="1524001"/>
            <a:ext cx="4495499" cy="1504950"/>
          </a:xfrm>
          <a:noFill/>
        </p:spPr>
        <p:txBody>
          <a:bodyPr anchor="b" anchorCtr="0"/>
          <a:lstStyle>
            <a:lvl1pPr algn="l">
              <a:defRPr sz="2400">
                <a:solidFill>
                  <a:schemeClr val="bg1"/>
                </a:solidFill>
              </a:defRPr>
            </a:lvl1pPr>
          </a:lstStyle>
          <a:p>
            <a:r>
              <a:rPr lang="en-US" dirty="0"/>
              <a:t>Click To Edit Master Title Style</a:t>
            </a:r>
          </a:p>
        </p:txBody>
      </p:sp>
      <p:sp>
        <p:nvSpPr>
          <p:cNvPr id="14" name="Rectangle 4"/>
          <p:cNvSpPr>
            <a:spLocks noGrp="1" noChangeArrowheads="1"/>
          </p:cNvSpPr>
          <p:nvPr userDrawn="1">
            <p:ph type="subTitle" idx="1" hasCustomPrompt="1"/>
          </p:nvPr>
        </p:nvSpPr>
        <p:spPr>
          <a:xfrm>
            <a:off x="848026" y="3067051"/>
            <a:ext cx="4495499" cy="1281684"/>
          </a:xfrm>
          <a:noFill/>
        </p:spPr>
        <p:txBody>
          <a:bodyPr/>
          <a:lstStyle>
            <a:lvl1pPr marL="0" indent="0" algn="l">
              <a:buFontTx/>
              <a:buNone/>
              <a:defRPr sz="1400" b="0">
                <a:solidFill>
                  <a:schemeClr val="bg1"/>
                </a:solidFill>
              </a:defRPr>
            </a:lvl1pPr>
          </a:lstStyle>
          <a:p>
            <a:r>
              <a:rPr lang="en-US" dirty="0"/>
              <a:t>Click To Edit Master Subtitle Style</a:t>
            </a:r>
          </a:p>
        </p:txBody>
      </p:sp>
    </p:spTree>
    <p:extLst>
      <p:ext uri="{BB962C8B-B14F-4D97-AF65-F5344CB8AC3E}">
        <p14:creationId xmlns:p14="http://schemas.microsoft.com/office/powerpoint/2010/main" val="1878286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Section Header">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A304F818-F134-473A-8735-D8DE40D7C6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54" y="0"/>
            <a:ext cx="9141291" cy="5143499"/>
          </a:xfrm>
          <a:prstGeom prst="rect">
            <a:avLst/>
          </a:prstGeom>
        </p:spPr>
      </p:pic>
      <p:sp>
        <p:nvSpPr>
          <p:cNvPr id="10" name="Rectangle 10">
            <a:extLst>
              <a:ext uri="{FF2B5EF4-FFF2-40B4-BE49-F238E27FC236}">
                <a16:creationId xmlns:a16="http://schemas.microsoft.com/office/drawing/2014/main" id="{ED650513-F175-43DB-AE5C-D69435AACFD2}"/>
              </a:ext>
            </a:extLst>
          </p:cNvPr>
          <p:cNvSpPr/>
          <p:nvPr userDrawn="1"/>
        </p:nvSpPr>
        <p:spPr bwMode="auto">
          <a:xfrm>
            <a:off x="4543865" y="4107765"/>
            <a:ext cx="4600135" cy="1035733"/>
          </a:xfrm>
          <a:custGeom>
            <a:avLst/>
            <a:gdLst>
              <a:gd name="connsiteX0" fmla="*/ 0 w 4642338"/>
              <a:gd name="connsiteY0" fmla="*/ 0 h 1035733"/>
              <a:gd name="connsiteX1" fmla="*/ 4642338 w 4642338"/>
              <a:gd name="connsiteY1" fmla="*/ 0 h 1035733"/>
              <a:gd name="connsiteX2" fmla="*/ 4642338 w 4642338"/>
              <a:gd name="connsiteY2" fmla="*/ 1035733 h 1035733"/>
              <a:gd name="connsiteX3" fmla="*/ 0 w 4642338"/>
              <a:gd name="connsiteY3" fmla="*/ 1035733 h 1035733"/>
              <a:gd name="connsiteX4" fmla="*/ 0 w 4642338"/>
              <a:gd name="connsiteY4" fmla="*/ 0 h 1035733"/>
              <a:gd name="connsiteX0" fmla="*/ 626012 w 4642338"/>
              <a:gd name="connsiteY0" fmla="*/ 21102 h 1035733"/>
              <a:gd name="connsiteX1" fmla="*/ 4642338 w 4642338"/>
              <a:gd name="connsiteY1" fmla="*/ 0 h 1035733"/>
              <a:gd name="connsiteX2" fmla="*/ 4642338 w 4642338"/>
              <a:gd name="connsiteY2" fmla="*/ 1035733 h 1035733"/>
              <a:gd name="connsiteX3" fmla="*/ 0 w 4642338"/>
              <a:gd name="connsiteY3" fmla="*/ 1035733 h 1035733"/>
              <a:gd name="connsiteX4" fmla="*/ 626012 w 4642338"/>
              <a:gd name="connsiteY4" fmla="*/ 21102 h 1035733"/>
              <a:gd name="connsiteX0" fmla="*/ 583809 w 4600135"/>
              <a:gd name="connsiteY0" fmla="*/ 21102 h 1035733"/>
              <a:gd name="connsiteX1" fmla="*/ 4600135 w 4600135"/>
              <a:gd name="connsiteY1" fmla="*/ 0 h 1035733"/>
              <a:gd name="connsiteX2" fmla="*/ 4600135 w 4600135"/>
              <a:gd name="connsiteY2" fmla="*/ 1035733 h 1035733"/>
              <a:gd name="connsiteX3" fmla="*/ 0 w 4600135"/>
              <a:gd name="connsiteY3" fmla="*/ 1035733 h 1035733"/>
              <a:gd name="connsiteX4" fmla="*/ 583809 w 4600135"/>
              <a:gd name="connsiteY4" fmla="*/ 21102 h 1035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0135" h="1035733">
                <a:moveTo>
                  <a:pt x="583809" y="21102"/>
                </a:moveTo>
                <a:lnTo>
                  <a:pt x="4600135" y="0"/>
                </a:lnTo>
                <a:lnTo>
                  <a:pt x="4600135" y="1035733"/>
                </a:lnTo>
                <a:lnTo>
                  <a:pt x="0" y="1035733"/>
                </a:lnTo>
                <a:lnTo>
                  <a:pt x="583809" y="21102"/>
                </a:lnTo>
                <a:close/>
              </a:path>
            </a:pathLst>
          </a:custGeom>
          <a:gradFill>
            <a:gsLst>
              <a:gs pos="0">
                <a:schemeClr val="tx1">
                  <a:alpha val="0"/>
                </a:schemeClr>
              </a:gs>
              <a:gs pos="95000">
                <a:schemeClr val="tx1">
                  <a:alpha val="77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pic>
        <p:nvPicPr>
          <p:cNvPr id="26" name="Picture 25">
            <a:extLst>
              <a:ext uri="{FF2B5EF4-FFF2-40B4-BE49-F238E27FC236}">
                <a16:creationId xmlns:a16="http://schemas.microsoft.com/office/drawing/2014/main" id="{FB11CFD8-F6A9-44D3-B8F4-81593360E22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464529" y="286793"/>
            <a:ext cx="671405" cy="668631"/>
          </a:xfrm>
          <a:prstGeom prst="rect">
            <a:avLst/>
          </a:prstGeom>
        </p:spPr>
      </p:pic>
      <p:sp>
        <p:nvSpPr>
          <p:cNvPr id="32" name="TextBox 31">
            <a:extLst>
              <a:ext uri="{FF2B5EF4-FFF2-40B4-BE49-F238E27FC236}">
                <a16:creationId xmlns:a16="http://schemas.microsoft.com/office/drawing/2014/main" id="{83842C23-9DEB-4C3E-AB95-140687E84D67}"/>
              </a:ext>
            </a:extLst>
          </p:cNvPr>
          <p:cNvSpPr txBox="1"/>
          <p:nvPr userDrawn="1"/>
        </p:nvSpPr>
        <p:spPr>
          <a:xfrm>
            <a:off x="5956825" y="4285907"/>
            <a:ext cx="2670427" cy="495899"/>
          </a:xfrm>
          <a:prstGeom prst="rect">
            <a:avLst/>
          </a:prstGeom>
          <a:noFill/>
        </p:spPr>
        <p:txBody>
          <a:bodyPr wrap="square" rtlCol="0">
            <a:spAutoFit/>
          </a:bodyPr>
          <a:lstStyle/>
          <a:p>
            <a:pPr algn="r"/>
            <a:r>
              <a:rPr lang="en-US" sz="1300" b="0" i="0" kern="1200" dirty="0">
                <a:solidFill>
                  <a:schemeClr val="bg1"/>
                </a:solidFill>
                <a:effectLst/>
                <a:latin typeface="Calibri" panose="020F0502020204030204" pitchFamily="34" charset="0"/>
                <a:ea typeface="+mn-ea"/>
                <a:cs typeface="Calibri" panose="020F0502020204030204" pitchFamily="34" charset="0"/>
              </a:rPr>
              <a:t>WEALTH ADVISORY | OUTSOURCING </a:t>
            </a:r>
            <a:br>
              <a:rPr lang="en-US" sz="1300" b="0" i="0" kern="1200" dirty="0">
                <a:solidFill>
                  <a:schemeClr val="bg1"/>
                </a:solidFill>
                <a:effectLst/>
                <a:latin typeface="Calibri" panose="020F0502020204030204" pitchFamily="34" charset="0"/>
                <a:ea typeface="+mn-ea"/>
                <a:cs typeface="Calibri" panose="020F0502020204030204" pitchFamily="34" charset="0"/>
              </a:rPr>
            </a:br>
            <a:r>
              <a:rPr lang="en-US" sz="1300" b="0" i="0" kern="1200" dirty="0">
                <a:solidFill>
                  <a:schemeClr val="bg1"/>
                </a:solidFill>
                <a:effectLst/>
                <a:latin typeface="Calibri" panose="020F0502020204030204" pitchFamily="34" charset="0"/>
                <a:ea typeface="+mn-ea"/>
                <a:cs typeface="Calibri" panose="020F0502020204030204" pitchFamily="34" charset="0"/>
              </a:rPr>
              <a:t>AUDIT, TAX, AND CONSULTING</a:t>
            </a:r>
          </a:p>
        </p:txBody>
      </p:sp>
      <p:sp>
        <p:nvSpPr>
          <p:cNvPr id="33" name="Rectangle 32">
            <a:extLst>
              <a:ext uri="{FF2B5EF4-FFF2-40B4-BE49-F238E27FC236}">
                <a16:creationId xmlns:a16="http://schemas.microsoft.com/office/drawing/2014/main" id="{4564389E-CD16-490A-85BE-1E619DFAB610}"/>
              </a:ext>
            </a:extLst>
          </p:cNvPr>
          <p:cNvSpPr/>
          <p:nvPr userDrawn="1"/>
        </p:nvSpPr>
        <p:spPr>
          <a:xfrm>
            <a:off x="5788030" y="4713560"/>
            <a:ext cx="2839222" cy="323165"/>
          </a:xfrm>
          <a:prstGeom prst="rect">
            <a:avLst/>
          </a:prstGeom>
        </p:spPr>
        <p:txBody>
          <a:bodyPr wrap="square">
            <a:spAutoFit/>
          </a:bodyPr>
          <a:lstStyle/>
          <a:p>
            <a:pPr algn="r">
              <a:buNone/>
            </a:pPr>
            <a:r>
              <a:rPr lang="en-US" sz="750" b="0" i="0" dirty="0">
                <a:solidFill>
                  <a:schemeClr val="bg1"/>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sp>
        <p:nvSpPr>
          <p:cNvPr id="13"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bg1"/>
                </a:solidFill>
                <a:latin typeface="Calibri" panose="020F0502020204030204" pitchFamily="34" charset="0"/>
                <a:cs typeface="Calibri" panose="020F0502020204030204" pitchFamily="34" charset="0"/>
              </a:rPr>
              <a:t>©2022 CliftonLarsonAllen LLP</a:t>
            </a:r>
          </a:p>
        </p:txBody>
      </p:sp>
      <p:sp>
        <p:nvSpPr>
          <p:cNvPr id="18" name="Slide Number Placeholder 5"/>
          <p:cNvSpPr>
            <a:spLocks noGrp="1"/>
          </p:cNvSpPr>
          <p:nvPr userDrawn="1">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
        <p:nvSpPr>
          <p:cNvPr id="14" name="Rectangle 4"/>
          <p:cNvSpPr>
            <a:spLocks noGrp="1" noChangeArrowheads="1"/>
          </p:cNvSpPr>
          <p:nvPr userDrawn="1">
            <p:ph type="subTitle" idx="1" hasCustomPrompt="1"/>
          </p:nvPr>
        </p:nvSpPr>
        <p:spPr>
          <a:xfrm>
            <a:off x="848026" y="3067051"/>
            <a:ext cx="4495499" cy="1281684"/>
          </a:xfrm>
          <a:noFill/>
        </p:spPr>
        <p:txBody>
          <a:bodyPr/>
          <a:lstStyle>
            <a:lvl1pPr marL="0" indent="0" algn="l">
              <a:buFontTx/>
              <a:buNone/>
              <a:defRPr sz="1400" b="0">
                <a:solidFill>
                  <a:schemeClr val="bg1"/>
                </a:solidFill>
              </a:defRPr>
            </a:lvl1pPr>
          </a:lstStyle>
          <a:p>
            <a:r>
              <a:rPr lang="en-US" dirty="0"/>
              <a:t>Click To Edit Master Subtitle Style</a:t>
            </a:r>
          </a:p>
        </p:txBody>
      </p:sp>
      <p:sp>
        <p:nvSpPr>
          <p:cNvPr id="15" name="Rectangle 3"/>
          <p:cNvSpPr>
            <a:spLocks noGrp="1" noChangeArrowheads="1"/>
          </p:cNvSpPr>
          <p:nvPr userDrawn="1">
            <p:ph type="ctrTitle" hasCustomPrompt="1"/>
          </p:nvPr>
        </p:nvSpPr>
        <p:spPr>
          <a:xfrm>
            <a:off x="848026" y="1524001"/>
            <a:ext cx="4495499" cy="1504950"/>
          </a:xfrm>
          <a:noFill/>
        </p:spPr>
        <p:txBody>
          <a:bodyPr anchor="b" anchorCtr="0"/>
          <a:lstStyle>
            <a:lvl1pPr algn="l">
              <a:defRPr sz="24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873226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4A458025-4E29-498D-85EE-1FB63B2F111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54" y="0"/>
            <a:ext cx="9141291" cy="5143499"/>
          </a:xfrm>
          <a:prstGeom prst="rect">
            <a:avLst/>
          </a:prstGeom>
        </p:spPr>
      </p:pic>
      <p:pic>
        <p:nvPicPr>
          <p:cNvPr id="17" name="Picture 16">
            <a:extLst>
              <a:ext uri="{FF2B5EF4-FFF2-40B4-BE49-F238E27FC236}">
                <a16:creationId xmlns:a16="http://schemas.microsoft.com/office/drawing/2014/main" id="{6E8527B3-1434-4CEC-8CEF-E3B18B296E29}"/>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464529" y="286793"/>
            <a:ext cx="671405" cy="668631"/>
          </a:xfrm>
          <a:prstGeom prst="rect">
            <a:avLst/>
          </a:prstGeom>
        </p:spPr>
      </p:pic>
      <p:sp>
        <p:nvSpPr>
          <p:cNvPr id="20" name="TextBox 19">
            <a:extLst>
              <a:ext uri="{FF2B5EF4-FFF2-40B4-BE49-F238E27FC236}">
                <a16:creationId xmlns:a16="http://schemas.microsoft.com/office/drawing/2014/main" id="{19853DB8-8AE9-48B8-9683-97D2A3DB1EE1}"/>
              </a:ext>
            </a:extLst>
          </p:cNvPr>
          <p:cNvSpPr txBox="1"/>
          <p:nvPr userDrawn="1"/>
        </p:nvSpPr>
        <p:spPr>
          <a:xfrm>
            <a:off x="5956825" y="4285907"/>
            <a:ext cx="2670427" cy="495899"/>
          </a:xfrm>
          <a:prstGeom prst="rect">
            <a:avLst/>
          </a:prstGeom>
          <a:noFill/>
        </p:spPr>
        <p:txBody>
          <a:bodyPr wrap="square" rtlCol="0">
            <a:spAutoFit/>
          </a:bodyPr>
          <a:lstStyle/>
          <a:p>
            <a:pPr algn="r"/>
            <a:r>
              <a:rPr lang="en-US" sz="1300" b="0" i="0" kern="1200" dirty="0">
                <a:solidFill>
                  <a:schemeClr val="bg1"/>
                </a:solidFill>
                <a:effectLst/>
                <a:latin typeface="Calibri" panose="020F0502020204030204" pitchFamily="34" charset="0"/>
                <a:ea typeface="+mn-ea"/>
                <a:cs typeface="Calibri" panose="020F0502020204030204" pitchFamily="34" charset="0"/>
              </a:rPr>
              <a:t>WEALTH ADVISORY | OUTSOURCING </a:t>
            </a:r>
            <a:br>
              <a:rPr lang="en-US" sz="1300" b="0" i="0" kern="1200" dirty="0">
                <a:solidFill>
                  <a:schemeClr val="bg1"/>
                </a:solidFill>
                <a:effectLst/>
                <a:latin typeface="Calibri" panose="020F0502020204030204" pitchFamily="34" charset="0"/>
                <a:ea typeface="+mn-ea"/>
                <a:cs typeface="Calibri" panose="020F0502020204030204" pitchFamily="34" charset="0"/>
              </a:rPr>
            </a:br>
            <a:r>
              <a:rPr lang="en-US" sz="1300" b="0" i="0" kern="1200" dirty="0">
                <a:solidFill>
                  <a:schemeClr val="bg1"/>
                </a:solidFill>
                <a:effectLst/>
                <a:latin typeface="Calibri" panose="020F0502020204030204" pitchFamily="34" charset="0"/>
                <a:ea typeface="+mn-ea"/>
                <a:cs typeface="Calibri" panose="020F0502020204030204" pitchFamily="34" charset="0"/>
              </a:rPr>
              <a:t>AUDIT, TAX, AND CONSULTING</a:t>
            </a:r>
          </a:p>
        </p:txBody>
      </p:sp>
      <p:sp>
        <p:nvSpPr>
          <p:cNvPr id="21" name="Rectangle 20">
            <a:extLst>
              <a:ext uri="{FF2B5EF4-FFF2-40B4-BE49-F238E27FC236}">
                <a16:creationId xmlns:a16="http://schemas.microsoft.com/office/drawing/2014/main" id="{92A9D3BF-1681-4399-8121-CA571B4F894A}"/>
              </a:ext>
            </a:extLst>
          </p:cNvPr>
          <p:cNvSpPr/>
          <p:nvPr userDrawn="1"/>
        </p:nvSpPr>
        <p:spPr>
          <a:xfrm>
            <a:off x="5788030" y="4713560"/>
            <a:ext cx="2839222" cy="323165"/>
          </a:xfrm>
          <a:prstGeom prst="rect">
            <a:avLst/>
          </a:prstGeom>
        </p:spPr>
        <p:txBody>
          <a:bodyPr wrap="square">
            <a:spAutoFit/>
          </a:bodyPr>
          <a:lstStyle/>
          <a:p>
            <a:pPr algn="r">
              <a:buNone/>
            </a:pPr>
            <a:r>
              <a:rPr lang="en-US" sz="750" b="0" i="0" dirty="0">
                <a:solidFill>
                  <a:schemeClr val="bg1"/>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sp>
        <p:nvSpPr>
          <p:cNvPr id="13"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bg1"/>
                </a:solidFill>
                <a:latin typeface="Calibri" panose="020F0502020204030204" pitchFamily="34" charset="0"/>
                <a:cs typeface="Calibri" panose="020F0502020204030204" pitchFamily="34" charset="0"/>
              </a:rPr>
              <a:t>©2022 CliftonLarsonAllen LLP</a:t>
            </a:r>
          </a:p>
        </p:txBody>
      </p:sp>
      <p:sp>
        <p:nvSpPr>
          <p:cNvPr id="18" name="Slide Number Placeholder 5"/>
          <p:cNvSpPr>
            <a:spLocks noGrp="1"/>
          </p:cNvSpPr>
          <p:nvPr userDrawn="1">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
        <p:nvSpPr>
          <p:cNvPr id="14" name="Rectangle 4"/>
          <p:cNvSpPr>
            <a:spLocks noGrp="1" noChangeArrowheads="1"/>
          </p:cNvSpPr>
          <p:nvPr userDrawn="1">
            <p:ph type="subTitle" idx="1" hasCustomPrompt="1"/>
          </p:nvPr>
        </p:nvSpPr>
        <p:spPr>
          <a:xfrm>
            <a:off x="848026" y="3067051"/>
            <a:ext cx="4495499" cy="1281684"/>
          </a:xfrm>
          <a:noFill/>
        </p:spPr>
        <p:txBody>
          <a:bodyPr/>
          <a:lstStyle>
            <a:lvl1pPr marL="0" indent="0" algn="l">
              <a:buFontTx/>
              <a:buNone/>
              <a:defRPr sz="1400" b="0">
                <a:solidFill>
                  <a:schemeClr val="bg1"/>
                </a:solidFill>
              </a:defRPr>
            </a:lvl1pPr>
          </a:lstStyle>
          <a:p>
            <a:r>
              <a:rPr lang="en-US" dirty="0"/>
              <a:t>Click To Edit Master Subtitle Style</a:t>
            </a:r>
          </a:p>
        </p:txBody>
      </p:sp>
      <p:sp>
        <p:nvSpPr>
          <p:cNvPr id="15" name="Rectangle 3"/>
          <p:cNvSpPr>
            <a:spLocks noGrp="1" noChangeArrowheads="1"/>
          </p:cNvSpPr>
          <p:nvPr userDrawn="1">
            <p:ph type="ctrTitle" hasCustomPrompt="1"/>
          </p:nvPr>
        </p:nvSpPr>
        <p:spPr>
          <a:xfrm>
            <a:off x="848026" y="1524001"/>
            <a:ext cx="4495499" cy="1504950"/>
          </a:xfrm>
          <a:noFill/>
        </p:spPr>
        <p:txBody>
          <a:bodyPr anchor="b" anchorCtr="0"/>
          <a:lstStyle>
            <a:lvl1pPr algn="l">
              <a:defRPr sz="24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5145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Section Header">
    <p:spTree>
      <p:nvGrpSpPr>
        <p:cNvPr id="1" name=""/>
        <p:cNvGrpSpPr/>
        <p:nvPr/>
      </p:nvGrpSpPr>
      <p:grpSpPr>
        <a:xfrm>
          <a:off x="0" y="0"/>
          <a:ext cx="0" cy="0"/>
          <a:chOff x="0" y="0"/>
          <a:chExt cx="0" cy="0"/>
        </a:xfrm>
      </p:grpSpPr>
      <p:sp>
        <p:nvSpPr>
          <p:cNvPr id="23" name="Rectangle 5">
            <a:extLst>
              <a:ext uri="{FF2B5EF4-FFF2-40B4-BE49-F238E27FC236}">
                <a16:creationId xmlns:a16="http://schemas.microsoft.com/office/drawing/2014/main" id="{FDA5FE44-C644-4FC3-99EA-5DEA4A5DE262}"/>
              </a:ext>
            </a:extLst>
          </p:cNvPr>
          <p:cNvSpPr/>
          <p:nvPr userDrawn="1"/>
        </p:nvSpPr>
        <p:spPr bwMode="auto">
          <a:xfrm>
            <a:off x="4492471" y="0"/>
            <a:ext cx="4649659" cy="5143500"/>
          </a:xfrm>
          <a:custGeom>
            <a:avLst/>
            <a:gdLst>
              <a:gd name="connsiteX0" fmla="*/ 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0 w 4649659"/>
              <a:gd name="connsiteY4" fmla="*/ 0 h 5153027"/>
              <a:gd name="connsiteX0" fmla="*/ 249555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495550 w 4649659"/>
              <a:gd name="connsiteY4" fmla="*/ 0 h 5153027"/>
              <a:gd name="connsiteX0" fmla="*/ 2828925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828925 w 4649659"/>
              <a:gd name="connsiteY4" fmla="*/ 0 h 5153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9659" h="5153027">
                <a:moveTo>
                  <a:pt x="2828925" y="0"/>
                </a:moveTo>
                <a:lnTo>
                  <a:pt x="4649659" y="0"/>
                </a:lnTo>
                <a:lnTo>
                  <a:pt x="4649659" y="5153027"/>
                </a:lnTo>
                <a:lnTo>
                  <a:pt x="0" y="5153027"/>
                </a:lnTo>
                <a:lnTo>
                  <a:pt x="2828925" y="0"/>
                </a:lnTo>
                <a:close/>
              </a:path>
            </a:pathLst>
          </a:cu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5" name="Rectangle 2">
            <a:extLst>
              <a:ext uri="{FF2B5EF4-FFF2-40B4-BE49-F238E27FC236}">
                <a16:creationId xmlns:a16="http://schemas.microsoft.com/office/drawing/2014/main" id="{AD38EDA4-006A-4563-BB9D-60E22CDA9C28}"/>
              </a:ext>
            </a:extLst>
          </p:cNvPr>
          <p:cNvSpPr/>
          <p:nvPr userDrawn="1"/>
        </p:nvSpPr>
        <p:spPr bwMode="auto">
          <a:xfrm>
            <a:off x="-10004" y="-4536"/>
            <a:ext cx="7249004" cy="5161483"/>
          </a:xfrm>
          <a:custGeom>
            <a:avLst/>
            <a:gdLst>
              <a:gd name="connsiteX0" fmla="*/ 0 w 4371977"/>
              <a:gd name="connsiteY0" fmla="*/ 0 h 5143500"/>
              <a:gd name="connsiteX1" fmla="*/ 4371977 w 4371977"/>
              <a:gd name="connsiteY1" fmla="*/ 0 h 5143500"/>
              <a:gd name="connsiteX2" fmla="*/ 4371977 w 4371977"/>
              <a:gd name="connsiteY2" fmla="*/ 5143500 h 5143500"/>
              <a:gd name="connsiteX3" fmla="*/ 0 w 4371977"/>
              <a:gd name="connsiteY3" fmla="*/ 5143500 h 5143500"/>
              <a:gd name="connsiteX4" fmla="*/ 0 w 4371977"/>
              <a:gd name="connsiteY4" fmla="*/ 0 h 5143500"/>
              <a:gd name="connsiteX0" fmla="*/ 0 w 7239002"/>
              <a:gd name="connsiteY0" fmla="*/ 9525 h 5153025"/>
              <a:gd name="connsiteX1" fmla="*/ 7239002 w 7239002"/>
              <a:gd name="connsiteY1" fmla="*/ 0 h 5153025"/>
              <a:gd name="connsiteX2" fmla="*/ 4371977 w 7239002"/>
              <a:gd name="connsiteY2" fmla="*/ 5153025 h 5153025"/>
              <a:gd name="connsiteX3" fmla="*/ 0 w 7239002"/>
              <a:gd name="connsiteY3" fmla="*/ 5153025 h 5153025"/>
              <a:gd name="connsiteX4" fmla="*/ 0 w 7239002"/>
              <a:gd name="connsiteY4" fmla="*/ 9525 h 5153025"/>
              <a:gd name="connsiteX0" fmla="*/ 0 w 7246036"/>
              <a:gd name="connsiteY0" fmla="*/ 2496 h 5153025"/>
              <a:gd name="connsiteX1" fmla="*/ 7246036 w 7246036"/>
              <a:gd name="connsiteY1" fmla="*/ 0 h 5153025"/>
              <a:gd name="connsiteX2" fmla="*/ 4379011 w 7246036"/>
              <a:gd name="connsiteY2" fmla="*/ 5153025 h 5153025"/>
              <a:gd name="connsiteX3" fmla="*/ 7034 w 7246036"/>
              <a:gd name="connsiteY3" fmla="*/ 5153025 h 5153025"/>
              <a:gd name="connsiteX4" fmla="*/ 0 w 7246036"/>
              <a:gd name="connsiteY4" fmla="*/ 2496 h 5153025"/>
              <a:gd name="connsiteX0" fmla="*/ 0 w 7246036"/>
              <a:gd name="connsiteY0" fmla="*/ 0 h 5157558"/>
              <a:gd name="connsiteX1" fmla="*/ 7246036 w 7246036"/>
              <a:gd name="connsiteY1" fmla="*/ 4533 h 5157558"/>
              <a:gd name="connsiteX2" fmla="*/ 4379011 w 7246036"/>
              <a:gd name="connsiteY2" fmla="*/ 5157558 h 5157558"/>
              <a:gd name="connsiteX3" fmla="*/ 7034 w 7246036"/>
              <a:gd name="connsiteY3" fmla="*/ 5157558 h 5157558"/>
              <a:gd name="connsiteX4" fmla="*/ 0 w 7246036"/>
              <a:gd name="connsiteY4" fmla="*/ 0 h 5157558"/>
              <a:gd name="connsiteX0" fmla="*/ 2968 w 7249004"/>
              <a:gd name="connsiteY0" fmla="*/ 0 h 5157558"/>
              <a:gd name="connsiteX1" fmla="*/ 7249004 w 7249004"/>
              <a:gd name="connsiteY1" fmla="*/ 4533 h 5157558"/>
              <a:gd name="connsiteX2" fmla="*/ 4381979 w 7249004"/>
              <a:gd name="connsiteY2" fmla="*/ 5157558 h 5157558"/>
              <a:gd name="connsiteX3" fmla="*/ 477 w 7249004"/>
              <a:gd name="connsiteY3" fmla="*/ 5157558 h 5157558"/>
              <a:gd name="connsiteX4" fmla="*/ 2968 w 7249004"/>
              <a:gd name="connsiteY4" fmla="*/ 0 h 5157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004" h="5157558">
                <a:moveTo>
                  <a:pt x="2968" y="0"/>
                </a:moveTo>
                <a:lnTo>
                  <a:pt x="7249004" y="4533"/>
                </a:lnTo>
                <a:lnTo>
                  <a:pt x="4381979" y="5157558"/>
                </a:lnTo>
                <a:lnTo>
                  <a:pt x="477" y="5157558"/>
                </a:lnTo>
                <a:cubicBezTo>
                  <a:pt x="-1868" y="3440715"/>
                  <a:pt x="5313" y="1716843"/>
                  <a:pt x="2968" y="0"/>
                </a:cubicBezTo>
                <a:close/>
              </a:path>
            </a:pathLst>
          </a:custGeom>
          <a:solidFill>
            <a:srgbClr val="2E334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6" name="Rectangle 4">
            <a:extLst>
              <a:ext uri="{FF2B5EF4-FFF2-40B4-BE49-F238E27FC236}">
                <a16:creationId xmlns:a16="http://schemas.microsoft.com/office/drawing/2014/main" id="{1872E511-94BF-4661-9B98-A068A3B58F2B}"/>
              </a:ext>
            </a:extLst>
          </p:cNvPr>
          <p:cNvSpPr/>
          <p:nvPr userDrawn="1"/>
        </p:nvSpPr>
        <p:spPr bwMode="auto">
          <a:xfrm>
            <a:off x="4362450" y="0"/>
            <a:ext cx="3028950" cy="5156947"/>
          </a:xfrm>
          <a:custGeom>
            <a:avLst/>
            <a:gdLst>
              <a:gd name="connsiteX0" fmla="*/ 0 w 161925"/>
              <a:gd name="connsiteY0" fmla="*/ 0 h 5153026"/>
              <a:gd name="connsiteX1" fmla="*/ 161925 w 161925"/>
              <a:gd name="connsiteY1" fmla="*/ 0 h 5153026"/>
              <a:gd name="connsiteX2" fmla="*/ 161925 w 161925"/>
              <a:gd name="connsiteY2" fmla="*/ 5153026 h 5153026"/>
              <a:gd name="connsiteX3" fmla="*/ 0 w 161925"/>
              <a:gd name="connsiteY3" fmla="*/ 5153026 h 5153026"/>
              <a:gd name="connsiteX4" fmla="*/ 0 w 161925"/>
              <a:gd name="connsiteY4" fmla="*/ 0 h 5153026"/>
              <a:gd name="connsiteX0" fmla="*/ 2847975 w 3009900"/>
              <a:gd name="connsiteY0" fmla="*/ 0 h 5153026"/>
              <a:gd name="connsiteX1" fmla="*/ 3009900 w 3009900"/>
              <a:gd name="connsiteY1" fmla="*/ 0 h 5153026"/>
              <a:gd name="connsiteX2" fmla="*/ 3009900 w 3009900"/>
              <a:gd name="connsiteY2" fmla="*/ 5153026 h 5153026"/>
              <a:gd name="connsiteX3" fmla="*/ 0 w 3009900"/>
              <a:gd name="connsiteY3" fmla="*/ 5143501 h 5153026"/>
              <a:gd name="connsiteX4" fmla="*/ 2847975 w 3009900"/>
              <a:gd name="connsiteY4" fmla="*/ 0 h 5153026"/>
              <a:gd name="connsiteX0" fmla="*/ 2847975 w 3009900"/>
              <a:gd name="connsiteY0" fmla="*/ 0 h 5143501"/>
              <a:gd name="connsiteX1" fmla="*/ 3009900 w 3009900"/>
              <a:gd name="connsiteY1" fmla="*/ 0 h 5143501"/>
              <a:gd name="connsiteX2" fmla="*/ 171450 w 3009900"/>
              <a:gd name="connsiteY2" fmla="*/ 5143501 h 5143501"/>
              <a:gd name="connsiteX3" fmla="*/ 0 w 3009900"/>
              <a:gd name="connsiteY3" fmla="*/ 5143501 h 5143501"/>
              <a:gd name="connsiteX4" fmla="*/ 2847975 w 3009900"/>
              <a:gd name="connsiteY4" fmla="*/ 0 h 5143501"/>
              <a:gd name="connsiteX0" fmla="*/ 2867025 w 3028950"/>
              <a:gd name="connsiteY0" fmla="*/ 0 h 5156201"/>
              <a:gd name="connsiteX1" fmla="*/ 3028950 w 3028950"/>
              <a:gd name="connsiteY1" fmla="*/ 0 h 5156201"/>
              <a:gd name="connsiteX2" fmla="*/ 190500 w 3028950"/>
              <a:gd name="connsiteY2" fmla="*/ 5143501 h 5156201"/>
              <a:gd name="connsiteX3" fmla="*/ 0 w 3028950"/>
              <a:gd name="connsiteY3" fmla="*/ 5156201 h 5156201"/>
              <a:gd name="connsiteX4" fmla="*/ 2867025 w 3028950"/>
              <a:gd name="connsiteY4" fmla="*/ 0 h 5156201"/>
              <a:gd name="connsiteX0" fmla="*/ 2867025 w 3028950"/>
              <a:gd name="connsiteY0" fmla="*/ 0 h 5171002"/>
              <a:gd name="connsiteX1" fmla="*/ 3028950 w 3028950"/>
              <a:gd name="connsiteY1" fmla="*/ 0 h 5171002"/>
              <a:gd name="connsiteX2" fmla="*/ 176749 w 3028950"/>
              <a:gd name="connsiteY2" fmla="*/ 5171002 h 5171002"/>
              <a:gd name="connsiteX3" fmla="*/ 0 w 3028950"/>
              <a:gd name="connsiteY3" fmla="*/ 5156201 h 5171002"/>
              <a:gd name="connsiteX4" fmla="*/ 2867025 w 3028950"/>
              <a:gd name="connsiteY4" fmla="*/ 0 h 5171002"/>
              <a:gd name="connsiteX0" fmla="*/ 2867025 w 3028950"/>
              <a:gd name="connsiteY0" fmla="*/ 0 h 5164127"/>
              <a:gd name="connsiteX1" fmla="*/ 3028950 w 3028950"/>
              <a:gd name="connsiteY1" fmla="*/ 0 h 5164127"/>
              <a:gd name="connsiteX2" fmla="*/ 197375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64127"/>
              <a:gd name="connsiteX1" fmla="*/ 3028950 w 3028950"/>
              <a:gd name="connsiteY1" fmla="*/ 0 h 5164127"/>
              <a:gd name="connsiteX2" fmla="*/ 183624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56201"/>
              <a:gd name="connsiteX1" fmla="*/ 3028950 w 3028950"/>
              <a:gd name="connsiteY1" fmla="*/ 0 h 5156201"/>
              <a:gd name="connsiteX2" fmla="*/ 197375 w 3028950"/>
              <a:gd name="connsiteY2" fmla="*/ 5143502 h 5156201"/>
              <a:gd name="connsiteX3" fmla="*/ 0 w 3028950"/>
              <a:gd name="connsiteY3" fmla="*/ 5156201 h 5156201"/>
              <a:gd name="connsiteX4" fmla="*/ 2867025 w 3028950"/>
              <a:gd name="connsiteY4" fmla="*/ 0 h 5156201"/>
              <a:gd name="connsiteX0" fmla="*/ 2867025 w 3028950"/>
              <a:gd name="connsiteY0" fmla="*/ 0 h 5160331"/>
              <a:gd name="connsiteX1" fmla="*/ 3028950 w 3028950"/>
              <a:gd name="connsiteY1" fmla="*/ 0 h 5160331"/>
              <a:gd name="connsiteX2" fmla="*/ 197375 w 3028950"/>
              <a:gd name="connsiteY2" fmla="*/ 5160331 h 5160331"/>
              <a:gd name="connsiteX3" fmla="*/ 0 w 3028950"/>
              <a:gd name="connsiteY3" fmla="*/ 5156201 h 5160331"/>
              <a:gd name="connsiteX4" fmla="*/ 2867025 w 3028950"/>
              <a:gd name="connsiteY4" fmla="*/ 0 h 516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5160331">
                <a:moveTo>
                  <a:pt x="2867025" y="0"/>
                </a:moveTo>
                <a:lnTo>
                  <a:pt x="3028950" y="0"/>
                </a:lnTo>
                <a:lnTo>
                  <a:pt x="197375" y="5160331"/>
                </a:lnTo>
                <a:lnTo>
                  <a:pt x="0" y="5156201"/>
                </a:lnTo>
                <a:lnTo>
                  <a:pt x="2867025" y="0"/>
                </a:lnTo>
                <a:close/>
              </a:path>
            </a:pathLst>
          </a:cu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pic>
        <p:nvPicPr>
          <p:cNvPr id="17" name="Picture 16">
            <a:extLst>
              <a:ext uri="{FF2B5EF4-FFF2-40B4-BE49-F238E27FC236}">
                <a16:creationId xmlns:a16="http://schemas.microsoft.com/office/drawing/2014/main" id="{6E8527B3-1434-4CEC-8CEF-E3B18B296E2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64529" y="286793"/>
            <a:ext cx="671405" cy="668631"/>
          </a:xfrm>
          <a:prstGeom prst="rect">
            <a:avLst/>
          </a:prstGeom>
        </p:spPr>
      </p:pic>
      <p:sp>
        <p:nvSpPr>
          <p:cNvPr id="20" name="TextBox 19">
            <a:extLst>
              <a:ext uri="{FF2B5EF4-FFF2-40B4-BE49-F238E27FC236}">
                <a16:creationId xmlns:a16="http://schemas.microsoft.com/office/drawing/2014/main" id="{19853DB8-8AE9-48B8-9683-97D2A3DB1EE1}"/>
              </a:ext>
            </a:extLst>
          </p:cNvPr>
          <p:cNvSpPr txBox="1"/>
          <p:nvPr userDrawn="1"/>
        </p:nvSpPr>
        <p:spPr>
          <a:xfrm>
            <a:off x="5956825" y="4285907"/>
            <a:ext cx="2670427" cy="495899"/>
          </a:xfrm>
          <a:prstGeom prst="rect">
            <a:avLst/>
          </a:prstGeom>
          <a:noFill/>
        </p:spPr>
        <p:txBody>
          <a:bodyPr wrap="square" rtlCol="0">
            <a:spAutoFit/>
          </a:bodyPr>
          <a:lstStyle/>
          <a:p>
            <a:pPr algn="r"/>
            <a:r>
              <a:rPr lang="en-US" sz="1300" b="0" i="0" kern="1200" dirty="0">
                <a:solidFill>
                  <a:schemeClr val="bg1"/>
                </a:solidFill>
                <a:effectLst/>
                <a:latin typeface="Calibri" panose="020F0502020204030204" pitchFamily="34" charset="0"/>
                <a:ea typeface="+mn-ea"/>
                <a:cs typeface="Calibri" panose="020F0502020204030204" pitchFamily="34" charset="0"/>
              </a:rPr>
              <a:t>WEALTH ADVISORY | OUTSOURCING </a:t>
            </a:r>
            <a:br>
              <a:rPr lang="en-US" sz="1300" b="0" i="0" kern="1200" dirty="0">
                <a:solidFill>
                  <a:schemeClr val="bg1"/>
                </a:solidFill>
                <a:effectLst/>
                <a:latin typeface="Calibri" panose="020F0502020204030204" pitchFamily="34" charset="0"/>
                <a:ea typeface="+mn-ea"/>
                <a:cs typeface="Calibri" panose="020F0502020204030204" pitchFamily="34" charset="0"/>
              </a:rPr>
            </a:br>
            <a:r>
              <a:rPr lang="en-US" sz="1300" b="0" i="0" kern="1200" dirty="0">
                <a:solidFill>
                  <a:schemeClr val="bg1"/>
                </a:solidFill>
                <a:effectLst/>
                <a:latin typeface="Calibri" panose="020F0502020204030204" pitchFamily="34" charset="0"/>
                <a:ea typeface="+mn-ea"/>
                <a:cs typeface="Calibri" panose="020F0502020204030204" pitchFamily="34" charset="0"/>
              </a:rPr>
              <a:t>AUDIT, TAX, AND CONSULTING</a:t>
            </a:r>
          </a:p>
        </p:txBody>
      </p:sp>
      <p:sp>
        <p:nvSpPr>
          <p:cNvPr id="21" name="Rectangle 20">
            <a:extLst>
              <a:ext uri="{FF2B5EF4-FFF2-40B4-BE49-F238E27FC236}">
                <a16:creationId xmlns:a16="http://schemas.microsoft.com/office/drawing/2014/main" id="{92A9D3BF-1681-4399-8121-CA571B4F894A}"/>
              </a:ext>
            </a:extLst>
          </p:cNvPr>
          <p:cNvSpPr/>
          <p:nvPr userDrawn="1"/>
        </p:nvSpPr>
        <p:spPr>
          <a:xfrm>
            <a:off x="5788030" y="4713560"/>
            <a:ext cx="2839222" cy="323165"/>
          </a:xfrm>
          <a:prstGeom prst="rect">
            <a:avLst/>
          </a:prstGeom>
        </p:spPr>
        <p:txBody>
          <a:bodyPr wrap="square">
            <a:spAutoFit/>
          </a:bodyPr>
          <a:lstStyle/>
          <a:p>
            <a:pPr algn="r">
              <a:buNone/>
            </a:pPr>
            <a:r>
              <a:rPr lang="en-US" sz="750" b="0" i="0" dirty="0">
                <a:solidFill>
                  <a:schemeClr val="bg1"/>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sp>
        <p:nvSpPr>
          <p:cNvPr id="13"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bg1"/>
                </a:solidFill>
                <a:latin typeface="Calibri" panose="020F0502020204030204" pitchFamily="34" charset="0"/>
                <a:cs typeface="Calibri" panose="020F0502020204030204" pitchFamily="34" charset="0"/>
              </a:rPr>
              <a:t>©2022 CliftonLarsonAllen LLP</a:t>
            </a:r>
          </a:p>
        </p:txBody>
      </p:sp>
      <p:sp>
        <p:nvSpPr>
          <p:cNvPr id="18" name="Slide Number Placeholder 5"/>
          <p:cNvSpPr>
            <a:spLocks noGrp="1"/>
          </p:cNvSpPr>
          <p:nvPr userDrawn="1">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
        <p:nvSpPr>
          <p:cNvPr id="14" name="Rectangle 4"/>
          <p:cNvSpPr>
            <a:spLocks noGrp="1" noChangeArrowheads="1"/>
          </p:cNvSpPr>
          <p:nvPr userDrawn="1">
            <p:ph type="subTitle" idx="1" hasCustomPrompt="1"/>
          </p:nvPr>
        </p:nvSpPr>
        <p:spPr>
          <a:xfrm>
            <a:off x="848026" y="3067051"/>
            <a:ext cx="4495499" cy="1281684"/>
          </a:xfrm>
          <a:noFill/>
        </p:spPr>
        <p:txBody>
          <a:bodyPr/>
          <a:lstStyle>
            <a:lvl1pPr marL="0" indent="0" algn="l">
              <a:buFontTx/>
              <a:buNone/>
              <a:defRPr sz="1400" b="0">
                <a:solidFill>
                  <a:schemeClr val="bg1"/>
                </a:solidFill>
              </a:defRPr>
            </a:lvl1pPr>
          </a:lstStyle>
          <a:p>
            <a:r>
              <a:rPr lang="en-US" dirty="0"/>
              <a:t>Click To Edit Master Subtitle Style</a:t>
            </a:r>
          </a:p>
        </p:txBody>
      </p:sp>
      <p:sp>
        <p:nvSpPr>
          <p:cNvPr id="15" name="Rectangle 3"/>
          <p:cNvSpPr>
            <a:spLocks noGrp="1" noChangeArrowheads="1"/>
          </p:cNvSpPr>
          <p:nvPr userDrawn="1">
            <p:ph type="ctrTitle" hasCustomPrompt="1"/>
          </p:nvPr>
        </p:nvSpPr>
        <p:spPr>
          <a:xfrm>
            <a:off x="848026" y="1524001"/>
            <a:ext cx="4495499" cy="1504950"/>
          </a:xfrm>
          <a:noFill/>
        </p:spPr>
        <p:txBody>
          <a:bodyPr anchor="b" anchorCtr="0"/>
          <a:lstStyle>
            <a:lvl1pPr algn="l">
              <a:defRPr sz="24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4049205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4_Section Header">
    <p:spTree>
      <p:nvGrpSpPr>
        <p:cNvPr id="1" name=""/>
        <p:cNvGrpSpPr/>
        <p:nvPr/>
      </p:nvGrpSpPr>
      <p:grpSpPr>
        <a:xfrm>
          <a:off x="0" y="0"/>
          <a:ext cx="0" cy="0"/>
          <a:chOff x="0" y="0"/>
          <a:chExt cx="0" cy="0"/>
        </a:xfrm>
      </p:grpSpPr>
      <p:sp>
        <p:nvSpPr>
          <p:cNvPr id="23" name="Rectangle 5">
            <a:extLst>
              <a:ext uri="{FF2B5EF4-FFF2-40B4-BE49-F238E27FC236}">
                <a16:creationId xmlns:a16="http://schemas.microsoft.com/office/drawing/2014/main" id="{FDA5FE44-C644-4FC3-99EA-5DEA4A5DE262}"/>
              </a:ext>
            </a:extLst>
          </p:cNvPr>
          <p:cNvSpPr/>
          <p:nvPr userDrawn="1"/>
        </p:nvSpPr>
        <p:spPr bwMode="auto">
          <a:xfrm>
            <a:off x="4492471" y="0"/>
            <a:ext cx="4649659" cy="5143500"/>
          </a:xfrm>
          <a:custGeom>
            <a:avLst/>
            <a:gdLst>
              <a:gd name="connsiteX0" fmla="*/ 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0 w 4649659"/>
              <a:gd name="connsiteY4" fmla="*/ 0 h 5153027"/>
              <a:gd name="connsiteX0" fmla="*/ 2495550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495550 w 4649659"/>
              <a:gd name="connsiteY4" fmla="*/ 0 h 5153027"/>
              <a:gd name="connsiteX0" fmla="*/ 2828925 w 4649659"/>
              <a:gd name="connsiteY0" fmla="*/ 0 h 5153027"/>
              <a:gd name="connsiteX1" fmla="*/ 4649659 w 4649659"/>
              <a:gd name="connsiteY1" fmla="*/ 0 h 5153027"/>
              <a:gd name="connsiteX2" fmla="*/ 4649659 w 4649659"/>
              <a:gd name="connsiteY2" fmla="*/ 5153027 h 5153027"/>
              <a:gd name="connsiteX3" fmla="*/ 0 w 4649659"/>
              <a:gd name="connsiteY3" fmla="*/ 5153027 h 5153027"/>
              <a:gd name="connsiteX4" fmla="*/ 2828925 w 4649659"/>
              <a:gd name="connsiteY4" fmla="*/ 0 h 5153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9659" h="5153027">
                <a:moveTo>
                  <a:pt x="2828925" y="0"/>
                </a:moveTo>
                <a:lnTo>
                  <a:pt x="4649659" y="0"/>
                </a:lnTo>
                <a:lnTo>
                  <a:pt x="4649659" y="5153027"/>
                </a:lnTo>
                <a:lnTo>
                  <a:pt x="0" y="5153027"/>
                </a:lnTo>
                <a:lnTo>
                  <a:pt x="2828925" y="0"/>
                </a:lnTo>
                <a:close/>
              </a:path>
            </a:pathLst>
          </a:cu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5" name="Rectangle 2">
            <a:extLst>
              <a:ext uri="{FF2B5EF4-FFF2-40B4-BE49-F238E27FC236}">
                <a16:creationId xmlns:a16="http://schemas.microsoft.com/office/drawing/2014/main" id="{AD38EDA4-006A-4563-BB9D-60E22CDA9C28}"/>
              </a:ext>
            </a:extLst>
          </p:cNvPr>
          <p:cNvSpPr/>
          <p:nvPr userDrawn="1"/>
        </p:nvSpPr>
        <p:spPr bwMode="auto">
          <a:xfrm>
            <a:off x="-10004" y="-4536"/>
            <a:ext cx="7249004" cy="5161483"/>
          </a:xfrm>
          <a:custGeom>
            <a:avLst/>
            <a:gdLst>
              <a:gd name="connsiteX0" fmla="*/ 0 w 4371977"/>
              <a:gd name="connsiteY0" fmla="*/ 0 h 5143500"/>
              <a:gd name="connsiteX1" fmla="*/ 4371977 w 4371977"/>
              <a:gd name="connsiteY1" fmla="*/ 0 h 5143500"/>
              <a:gd name="connsiteX2" fmla="*/ 4371977 w 4371977"/>
              <a:gd name="connsiteY2" fmla="*/ 5143500 h 5143500"/>
              <a:gd name="connsiteX3" fmla="*/ 0 w 4371977"/>
              <a:gd name="connsiteY3" fmla="*/ 5143500 h 5143500"/>
              <a:gd name="connsiteX4" fmla="*/ 0 w 4371977"/>
              <a:gd name="connsiteY4" fmla="*/ 0 h 5143500"/>
              <a:gd name="connsiteX0" fmla="*/ 0 w 7239002"/>
              <a:gd name="connsiteY0" fmla="*/ 9525 h 5153025"/>
              <a:gd name="connsiteX1" fmla="*/ 7239002 w 7239002"/>
              <a:gd name="connsiteY1" fmla="*/ 0 h 5153025"/>
              <a:gd name="connsiteX2" fmla="*/ 4371977 w 7239002"/>
              <a:gd name="connsiteY2" fmla="*/ 5153025 h 5153025"/>
              <a:gd name="connsiteX3" fmla="*/ 0 w 7239002"/>
              <a:gd name="connsiteY3" fmla="*/ 5153025 h 5153025"/>
              <a:gd name="connsiteX4" fmla="*/ 0 w 7239002"/>
              <a:gd name="connsiteY4" fmla="*/ 9525 h 5153025"/>
              <a:gd name="connsiteX0" fmla="*/ 0 w 7246036"/>
              <a:gd name="connsiteY0" fmla="*/ 2496 h 5153025"/>
              <a:gd name="connsiteX1" fmla="*/ 7246036 w 7246036"/>
              <a:gd name="connsiteY1" fmla="*/ 0 h 5153025"/>
              <a:gd name="connsiteX2" fmla="*/ 4379011 w 7246036"/>
              <a:gd name="connsiteY2" fmla="*/ 5153025 h 5153025"/>
              <a:gd name="connsiteX3" fmla="*/ 7034 w 7246036"/>
              <a:gd name="connsiteY3" fmla="*/ 5153025 h 5153025"/>
              <a:gd name="connsiteX4" fmla="*/ 0 w 7246036"/>
              <a:gd name="connsiteY4" fmla="*/ 2496 h 5153025"/>
              <a:gd name="connsiteX0" fmla="*/ 0 w 7246036"/>
              <a:gd name="connsiteY0" fmla="*/ 0 h 5157558"/>
              <a:gd name="connsiteX1" fmla="*/ 7246036 w 7246036"/>
              <a:gd name="connsiteY1" fmla="*/ 4533 h 5157558"/>
              <a:gd name="connsiteX2" fmla="*/ 4379011 w 7246036"/>
              <a:gd name="connsiteY2" fmla="*/ 5157558 h 5157558"/>
              <a:gd name="connsiteX3" fmla="*/ 7034 w 7246036"/>
              <a:gd name="connsiteY3" fmla="*/ 5157558 h 5157558"/>
              <a:gd name="connsiteX4" fmla="*/ 0 w 7246036"/>
              <a:gd name="connsiteY4" fmla="*/ 0 h 5157558"/>
              <a:gd name="connsiteX0" fmla="*/ 2968 w 7249004"/>
              <a:gd name="connsiteY0" fmla="*/ 0 h 5157558"/>
              <a:gd name="connsiteX1" fmla="*/ 7249004 w 7249004"/>
              <a:gd name="connsiteY1" fmla="*/ 4533 h 5157558"/>
              <a:gd name="connsiteX2" fmla="*/ 4381979 w 7249004"/>
              <a:gd name="connsiteY2" fmla="*/ 5157558 h 5157558"/>
              <a:gd name="connsiteX3" fmla="*/ 477 w 7249004"/>
              <a:gd name="connsiteY3" fmla="*/ 5157558 h 5157558"/>
              <a:gd name="connsiteX4" fmla="*/ 2968 w 7249004"/>
              <a:gd name="connsiteY4" fmla="*/ 0 h 5157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004" h="5157558">
                <a:moveTo>
                  <a:pt x="2968" y="0"/>
                </a:moveTo>
                <a:lnTo>
                  <a:pt x="7249004" y="4533"/>
                </a:lnTo>
                <a:lnTo>
                  <a:pt x="4381979" y="5157558"/>
                </a:lnTo>
                <a:lnTo>
                  <a:pt x="477" y="5157558"/>
                </a:lnTo>
                <a:cubicBezTo>
                  <a:pt x="-1868" y="3440715"/>
                  <a:pt x="5313" y="1716843"/>
                  <a:pt x="2968" y="0"/>
                </a:cubicBezTo>
                <a:close/>
              </a:path>
            </a:pathLst>
          </a:custGeom>
          <a:solidFill>
            <a:srgbClr val="2E334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26" name="Rectangle 4">
            <a:extLst>
              <a:ext uri="{FF2B5EF4-FFF2-40B4-BE49-F238E27FC236}">
                <a16:creationId xmlns:a16="http://schemas.microsoft.com/office/drawing/2014/main" id="{1872E511-94BF-4661-9B98-A068A3B58F2B}"/>
              </a:ext>
            </a:extLst>
          </p:cNvPr>
          <p:cNvSpPr/>
          <p:nvPr userDrawn="1"/>
        </p:nvSpPr>
        <p:spPr bwMode="auto">
          <a:xfrm>
            <a:off x="4362450" y="0"/>
            <a:ext cx="3028950" cy="5156947"/>
          </a:xfrm>
          <a:custGeom>
            <a:avLst/>
            <a:gdLst>
              <a:gd name="connsiteX0" fmla="*/ 0 w 161925"/>
              <a:gd name="connsiteY0" fmla="*/ 0 h 5153026"/>
              <a:gd name="connsiteX1" fmla="*/ 161925 w 161925"/>
              <a:gd name="connsiteY1" fmla="*/ 0 h 5153026"/>
              <a:gd name="connsiteX2" fmla="*/ 161925 w 161925"/>
              <a:gd name="connsiteY2" fmla="*/ 5153026 h 5153026"/>
              <a:gd name="connsiteX3" fmla="*/ 0 w 161925"/>
              <a:gd name="connsiteY3" fmla="*/ 5153026 h 5153026"/>
              <a:gd name="connsiteX4" fmla="*/ 0 w 161925"/>
              <a:gd name="connsiteY4" fmla="*/ 0 h 5153026"/>
              <a:gd name="connsiteX0" fmla="*/ 2847975 w 3009900"/>
              <a:gd name="connsiteY0" fmla="*/ 0 h 5153026"/>
              <a:gd name="connsiteX1" fmla="*/ 3009900 w 3009900"/>
              <a:gd name="connsiteY1" fmla="*/ 0 h 5153026"/>
              <a:gd name="connsiteX2" fmla="*/ 3009900 w 3009900"/>
              <a:gd name="connsiteY2" fmla="*/ 5153026 h 5153026"/>
              <a:gd name="connsiteX3" fmla="*/ 0 w 3009900"/>
              <a:gd name="connsiteY3" fmla="*/ 5143501 h 5153026"/>
              <a:gd name="connsiteX4" fmla="*/ 2847975 w 3009900"/>
              <a:gd name="connsiteY4" fmla="*/ 0 h 5153026"/>
              <a:gd name="connsiteX0" fmla="*/ 2847975 w 3009900"/>
              <a:gd name="connsiteY0" fmla="*/ 0 h 5143501"/>
              <a:gd name="connsiteX1" fmla="*/ 3009900 w 3009900"/>
              <a:gd name="connsiteY1" fmla="*/ 0 h 5143501"/>
              <a:gd name="connsiteX2" fmla="*/ 171450 w 3009900"/>
              <a:gd name="connsiteY2" fmla="*/ 5143501 h 5143501"/>
              <a:gd name="connsiteX3" fmla="*/ 0 w 3009900"/>
              <a:gd name="connsiteY3" fmla="*/ 5143501 h 5143501"/>
              <a:gd name="connsiteX4" fmla="*/ 2847975 w 3009900"/>
              <a:gd name="connsiteY4" fmla="*/ 0 h 5143501"/>
              <a:gd name="connsiteX0" fmla="*/ 2867025 w 3028950"/>
              <a:gd name="connsiteY0" fmla="*/ 0 h 5156201"/>
              <a:gd name="connsiteX1" fmla="*/ 3028950 w 3028950"/>
              <a:gd name="connsiteY1" fmla="*/ 0 h 5156201"/>
              <a:gd name="connsiteX2" fmla="*/ 190500 w 3028950"/>
              <a:gd name="connsiteY2" fmla="*/ 5143501 h 5156201"/>
              <a:gd name="connsiteX3" fmla="*/ 0 w 3028950"/>
              <a:gd name="connsiteY3" fmla="*/ 5156201 h 5156201"/>
              <a:gd name="connsiteX4" fmla="*/ 2867025 w 3028950"/>
              <a:gd name="connsiteY4" fmla="*/ 0 h 5156201"/>
              <a:gd name="connsiteX0" fmla="*/ 2867025 w 3028950"/>
              <a:gd name="connsiteY0" fmla="*/ 0 h 5171002"/>
              <a:gd name="connsiteX1" fmla="*/ 3028950 w 3028950"/>
              <a:gd name="connsiteY1" fmla="*/ 0 h 5171002"/>
              <a:gd name="connsiteX2" fmla="*/ 176749 w 3028950"/>
              <a:gd name="connsiteY2" fmla="*/ 5171002 h 5171002"/>
              <a:gd name="connsiteX3" fmla="*/ 0 w 3028950"/>
              <a:gd name="connsiteY3" fmla="*/ 5156201 h 5171002"/>
              <a:gd name="connsiteX4" fmla="*/ 2867025 w 3028950"/>
              <a:gd name="connsiteY4" fmla="*/ 0 h 5171002"/>
              <a:gd name="connsiteX0" fmla="*/ 2867025 w 3028950"/>
              <a:gd name="connsiteY0" fmla="*/ 0 h 5164127"/>
              <a:gd name="connsiteX1" fmla="*/ 3028950 w 3028950"/>
              <a:gd name="connsiteY1" fmla="*/ 0 h 5164127"/>
              <a:gd name="connsiteX2" fmla="*/ 197375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64127"/>
              <a:gd name="connsiteX1" fmla="*/ 3028950 w 3028950"/>
              <a:gd name="connsiteY1" fmla="*/ 0 h 5164127"/>
              <a:gd name="connsiteX2" fmla="*/ 183624 w 3028950"/>
              <a:gd name="connsiteY2" fmla="*/ 5164127 h 5164127"/>
              <a:gd name="connsiteX3" fmla="*/ 0 w 3028950"/>
              <a:gd name="connsiteY3" fmla="*/ 5156201 h 5164127"/>
              <a:gd name="connsiteX4" fmla="*/ 2867025 w 3028950"/>
              <a:gd name="connsiteY4" fmla="*/ 0 h 5164127"/>
              <a:gd name="connsiteX0" fmla="*/ 2867025 w 3028950"/>
              <a:gd name="connsiteY0" fmla="*/ 0 h 5156201"/>
              <a:gd name="connsiteX1" fmla="*/ 3028950 w 3028950"/>
              <a:gd name="connsiteY1" fmla="*/ 0 h 5156201"/>
              <a:gd name="connsiteX2" fmla="*/ 197375 w 3028950"/>
              <a:gd name="connsiteY2" fmla="*/ 5143502 h 5156201"/>
              <a:gd name="connsiteX3" fmla="*/ 0 w 3028950"/>
              <a:gd name="connsiteY3" fmla="*/ 5156201 h 5156201"/>
              <a:gd name="connsiteX4" fmla="*/ 2867025 w 3028950"/>
              <a:gd name="connsiteY4" fmla="*/ 0 h 5156201"/>
              <a:gd name="connsiteX0" fmla="*/ 2867025 w 3028950"/>
              <a:gd name="connsiteY0" fmla="*/ 0 h 5160331"/>
              <a:gd name="connsiteX1" fmla="*/ 3028950 w 3028950"/>
              <a:gd name="connsiteY1" fmla="*/ 0 h 5160331"/>
              <a:gd name="connsiteX2" fmla="*/ 197375 w 3028950"/>
              <a:gd name="connsiteY2" fmla="*/ 5160331 h 5160331"/>
              <a:gd name="connsiteX3" fmla="*/ 0 w 3028950"/>
              <a:gd name="connsiteY3" fmla="*/ 5156201 h 5160331"/>
              <a:gd name="connsiteX4" fmla="*/ 2867025 w 3028950"/>
              <a:gd name="connsiteY4" fmla="*/ 0 h 516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5160331">
                <a:moveTo>
                  <a:pt x="2867025" y="0"/>
                </a:moveTo>
                <a:lnTo>
                  <a:pt x="3028950" y="0"/>
                </a:lnTo>
                <a:lnTo>
                  <a:pt x="197375" y="5160331"/>
                </a:lnTo>
                <a:lnTo>
                  <a:pt x="0" y="5156201"/>
                </a:lnTo>
                <a:lnTo>
                  <a:pt x="2867025" y="0"/>
                </a:lnTo>
                <a:close/>
              </a:path>
            </a:pathLst>
          </a:custGeom>
          <a:solidFill>
            <a:schemeClr val="accent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pic>
        <p:nvPicPr>
          <p:cNvPr id="17" name="Picture 16">
            <a:extLst>
              <a:ext uri="{FF2B5EF4-FFF2-40B4-BE49-F238E27FC236}">
                <a16:creationId xmlns:a16="http://schemas.microsoft.com/office/drawing/2014/main" id="{6E8527B3-1434-4CEC-8CEF-E3B18B296E2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64529" y="286793"/>
            <a:ext cx="671405" cy="668631"/>
          </a:xfrm>
          <a:prstGeom prst="rect">
            <a:avLst/>
          </a:prstGeom>
        </p:spPr>
      </p:pic>
      <p:sp>
        <p:nvSpPr>
          <p:cNvPr id="20" name="TextBox 19">
            <a:extLst>
              <a:ext uri="{FF2B5EF4-FFF2-40B4-BE49-F238E27FC236}">
                <a16:creationId xmlns:a16="http://schemas.microsoft.com/office/drawing/2014/main" id="{19853DB8-8AE9-48B8-9683-97D2A3DB1EE1}"/>
              </a:ext>
            </a:extLst>
          </p:cNvPr>
          <p:cNvSpPr txBox="1"/>
          <p:nvPr userDrawn="1"/>
        </p:nvSpPr>
        <p:spPr>
          <a:xfrm>
            <a:off x="5956825" y="4285907"/>
            <a:ext cx="2670427" cy="495899"/>
          </a:xfrm>
          <a:prstGeom prst="rect">
            <a:avLst/>
          </a:prstGeom>
          <a:noFill/>
        </p:spPr>
        <p:txBody>
          <a:bodyPr wrap="square" rtlCol="0">
            <a:spAutoFit/>
          </a:bodyPr>
          <a:lstStyle/>
          <a:p>
            <a:pPr algn="r"/>
            <a:r>
              <a:rPr lang="en-US" sz="1300" b="0" i="0" kern="1200" dirty="0">
                <a:solidFill>
                  <a:schemeClr val="bg1"/>
                </a:solidFill>
                <a:effectLst/>
                <a:latin typeface="Calibri" panose="020F0502020204030204" pitchFamily="34" charset="0"/>
                <a:ea typeface="+mn-ea"/>
                <a:cs typeface="Calibri" panose="020F0502020204030204" pitchFamily="34" charset="0"/>
              </a:rPr>
              <a:t>WEALTH ADVISORY | OUTSOURCING </a:t>
            </a:r>
            <a:br>
              <a:rPr lang="en-US" sz="1300" b="0" i="0" kern="1200" dirty="0">
                <a:solidFill>
                  <a:schemeClr val="bg1"/>
                </a:solidFill>
                <a:effectLst/>
                <a:latin typeface="Calibri" panose="020F0502020204030204" pitchFamily="34" charset="0"/>
                <a:ea typeface="+mn-ea"/>
                <a:cs typeface="Calibri" panose="020F0502020204030204" pitchFamily="34" charset="0"/>
              </a:rPr>
            </a:br>
            <a:r>
              <a:rPr lang="en-US" sz="1300" b="0" i="0" kern="1200" dirty="0">
                <a:solidFill>
                  <a:schemeClr val="bg1"/>
                </a:solidFill>
                <a:effectLst/>
                <a:latin typeface="Calibri" panose="020F0502020204030204" pitchFamily="34" charset="0"/>
                <a:ea typeface="+mn-ea"/>
                <a:cs typeface="Calibri" panose="020F0502020204030204" pitchFamily="34" charset="0"/>
              </a:rPr>
              <a:t>AUDIT, TAX, AND CONSULTING</a:t>
            </a:r>
          </a:p>
        </p:txBody>
      </p:sp>
      <p:sp>
        <p:nvSpPr>
          <p:cNvPr id="21" name="Rectangle 20">
            <a:extLst>
              <a:ext uri="{FF2B5EF4-FFF2-40B4-BE49-F238E27FC236}">
                <a16:creationId xmlns:a16="http://schemas.microsoft.com/office/drawing/2014/main" id="{92A9D3BF-1681-4399-8121-CA571B4F894A}"/>
              </a:ext>
            </a:extLst>
          </p:cNvPr>
          <p:cNvSpPr/>
          <p:nvPr userDrawn="1"/>
        </p:nvSpPr>
        <p:spPr>
          <a:xfrm>
            <a:off x="5788030" y="4713560"/>
            <a:ext cx="2839222" cy="323165"/>
          </a:xfrm>
          <a:prstGeom prst="rect">
            <a:avLst/>
          </a:prstGeom>
        </p:spPr>
        <p:txBody>
          <a:bodyPr wrap="square">
            <a:spAutoFit/>
          </a:bodyPr>
          <a:lstStyle/>
          <a:p>
            <a:pPr algn="r">
              <a:buNone/>
            </a:pPr>
            <a:r>
              <a:rPr lang="en-US" sz="750" b="0" i="0" dirty="0">
                <a:solidFill>
                  <a:schemeClr val="bg1"/>
                </a:solidFill>
                <a:latin typeface="Calibri" panose="020F0502020204030204" pitchFamily="34" charset="0"/>
                <a:cs typeface="Calibri" panose="020F0502020204030204" pitchFamily="34" charset="0"/>
              </a:rPr>
              <a:t>Investment advisory services are offered through CliftonLarsonAllen Wealth Advisors, LLC, an SEC-registered investment advisor</a:t>
            </a:r>
          </a:p>
        </p:txBody>
      </p:sp>
      <p:sp>
        <p:nvSpPr>
          <p:cNvPr id="13"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bg1"/>
                </a:solidFill>
                <a:latin typeface="Calibri" panose="020F0502020204030204" pitchFamily="34" charset="0"/>
                <a:cs typeface="Calibri" panose="020F0502020204030204" pitchFamily="34" charset="0"/>
              </a:rPr>
              <a:t>©2022 CliftonLarsonAllen LLP</a:t>
            </a:r>
          </a:p>
        </p:txBody>
      </p:sp>
      <p:sp>
        <p:nvSpPr>
          <p:cNvPr id="18" name="Slide Number Placeholder 5"/>
          <p:cNvSpPr>
            <a:spLocks noGrp="1"/>
          </p:cNvSpPr>
          <p:nvPr userDrawn="1">
            <p:ph type="sldNum" sz="quarter" idx="4"/>
          </p:nvPr>
        </p:nvSpPr>
        <p:spPr>
          <a:xfrm>
            <a:off x="8686800" y="4773168"/>
            <a:ext cx="395782" cy="342900"/>
          </a:xfrm>
          <a:prstGeom prst="rect">
            <a:avLst/>
          </a:prstGeom>
        </p:spPr>
        <p:txBody>
          <a:bodyPr anchor="ctr" anchorCtr="0"/>
          <a:lstStyle>
            <a:lvl1pPr algn="r">
              <a:defRPr sz="900" b="1">
                <a:solidFill>
                  <a:schemeClr val="bg1"/>
                </a:solidFill>
              </a:defRPr>
            </a:lvl1pPr>
          </a:lstStyle>
          <a:p>
            <a:fld id="{F8E24598-D429-A34B-B4A6-5808099B37D3}" type="slidenum">
              <a:rPr lang="en-US" smtClean="0"/>
              <a:pPr/>
              <a:t>‹#›</a:t>
            </a:fld>
            <a:endParaRPr lang="en-US" dirty="0"/>
          </a:p>
        </p:txBody>
      </p:sp>
      <p:sp>
        <p:nvSpPr>
          <p:cNvPr id="14" name="Rectangle 4"/>
          <p:cNvSpPr>
            <a:spLocks noGrp="1" noChangeArrowheads="1"/>
          </p:cNvSpPr>
          <p:nvPr userDrawn="1">
            <p:ph type="subTitle" idx="1" hasCustomPrompt="1"/>
          </p:nvPr>
        </p:nvSpPr>
        <p:spPr>
          <a:xfrm>
            <a:off x="848026" y="3067051"/>
            <a:ext cx="4495499" cy="1281684"/>
          </a:xfrm>
          <a:noFill/>
        </p:spPr>
        <p:txBody>
          <a:bodyPr/>
          <a:lstStyle>
            <a:lvl1pPr marL="0" indent="0" algn="l">
              <a:buFontTx/>
              <a:buNone/>
              <a:defRPr sz="1400" b="0">
                <a:solidFill>
                  <a:schemeClr val="bg1"/>
                </a:solidFill>
              </a:defRPr>
            </a:lvl1pPr>
          </a:lstStyle>
          <a:p>
            <a:r>
              <a:rPr lang="en-US" dirty="0"/>
              <a:t>Click To Edit Master Subtitle Style</a:t>
            </a:r>
          </a:p>
        </p:txBody>
      </p:sp>
      <p:sp>
        <p:nvSpPr>
          <p:cNvPr id="15" name="Rectangle 3"/>
          <p:cNvSpPr>
            <a:spLocks noGrp="1" noChangeArrowheads="1"/>
          </p:cNvSpPr>
          <p:nvPr userDrawn="1">
            <p:ph type="ctrTitle" hasCustomPrompt="1"/>
          </p:nvPr>
        </p:nvSpPr>
        <p:spPr>
          <a:xfrm>
            <a:off x="848026" y="1524001"/>
            <a:ext cx="4495499" cy="1504950"/>
          </a:xfrm>
          <a:noFill/>
        </p:spPr>
        <p:txBody>
          <a:bodyPr anchor="b" anchorCtr="0"/>
          <a:lstStyle>
            <a:lvl1pPr algn="l">
              <a:defRPr sz="24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676260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56F893C-FCE8-460F-B9A6-217C3B4A6224}"/>
              </a:ext>
            </a:extLst>
          </p:cNvPr>
          <p:cNvGrpSpPr/>
          <p:nvPr userDrawn="1"/>
        </p:nvGrpSpPr>
        <p:grpSpPr>
          <a:xfrm>
            <a:off x="0" y="4746199"/>
            <a:ext cx="9144000" cy="403908"/>
            <a:chOff x="0" y="3984266"/>
            <a:chExt cx="9144000" cy="403908"/>
          </a:xfrm>
        </p:grpSpPr>
        <p:sp>
          <p:nvSpPr>
            <p:cNvPr id="2" name="Rectangle 1">
              <a:extLst>
                <a:ext uri="{FF2B5EF4-FFF2-40B4-BE49-F238E27FC236}">
                  <a16:creationId xmlns:a16="http://schemas.microsoft.com/office/drawing/2014/main" id="{EBB755F5-5A74-4477-959B-F6A8E4CC1E15}"/>
                </a:ext>
              </a:extLst>
            </p:cNvPr>
            <p:cNvSpPr/>
            <p:nvPr userDrawn="1"/>
          </p:nvSpPr>
          <p:spPr bwMode="auto">
            <a:xfrm>
              <a:off x="0" y="3984266"/>
              <a:ext cx="9144000" cy="402336"/>
            </a:xfrm>
            <a:prstGeom prst="rect">
              <a:avLst/>
            </a:prstGeom>
            <a:solidFill>
              <a:srgbClr val="2E334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sp>
          <p:nvSpPr>
            <p:cNvPr id="12" name="Rectangle 11">
              <a:extLst>
                <a:ext uri="{FF2B5EF4-FFF2-40B4-BE49-F238E27FC236}">
                  <a16:creationId xmlns:a16="http://schemas.microsoft.com/office/drawing/2014/main" id="{FF0A541A-4CA7-4DBB-AAD0-4CB839A69E31}"/>
                </a:ext>
              </a:extLst>
            </p:cNvPr>
            <p:cNvSpPr/>
            <p:nvPr userDrawn="1"/>
          </p:nvSpPr>
          <p:spPr bwMode="auto">
            <a:xfrm>
              <a:off x="5026478" y="3984266"/>
              <a:ext cx="4117521" cy="403908"/>
            </a:xfrm>
            <a:custGeom>
              <a:avLst/>
              <a:gdLst>
                <a:gd name="connsiteX0" fmla="*/ 0 w 3204754"/>
                <a:gd name="connsiteY0" fmla="*/ 0 h 402336"/>
                <a:gd name="connsiteX1" fmla="*/ 3204754 w 3204754"/>
                <a:gd name="connsiteY1" fmla="*/ 0 h 402336"/>
                <a:gd name="connsiteX2" fmla="*/ 3204754 w 3204754"/>
                <a:gd name="connsiteY2" fmla="*/ 402336 h 402336"/>
                <a:gd name="connsiteX3" fmla="*/ 0 w 3204754"/>
                <a:gd name="connsiteY3" fmla="*/ 402336 h 402336"/>
                <a:gd name="connsiteX4" fmla="*/ 0 w 3204754"/>
                <a:gd name="connsiteY4" fmla="*/ 0 h 402336"/>
                <a:gd name="connsiteX0" fmla="*/ 931817 w 4136571"/>
                <a:gd name="connsiteY0" fmla="*/ 0 h 422958"/>
                <a:gd name="connsiteX1" fmla="*/ 4136571 w 4136571"/>
                <a:gd name="connsiteY1" fmla="*/ 0 h 422958"/>
                <a:gd name="connsiteX2" fmla="*/ 4136571 w 4136571"/>
                <a:gd name="connsiteY2" fmla="*/ 402336 h 422958"/>
                <a:gd name="connsiteX3" fmla="*/ 0 w 4136571"/>
                <a:gd name="connsiteY3" fmla="*/ 422958 h 422958"/>
                <a:gd name="connsiteX4" fmla="*/ 931817 w 4136571"/>
                <a:gd name="connsiteY4" fmla="*/ 0 h 422958"/>
                <a:gd name="connsiteX0" fmla="*/ 912767 w 4117521"/>
                <a:gd name="connsiteY0" fmla="*/ 0 h 402336"/>
                <a:gd name="connsiteX1" fmla="*/ 4117521 w 4117521"/>
                <a:gd name="connsiteY1" fmla="*/ 0 h 402336"/>
                <a:gd name="connsiteX2" fmla="*/ 4117521 w 4117521"/>
                <a:gd name="connsiteY2" fmla="*/ 402336 h 402336"/>
                <a:gd name="connsiteX3" fmla="*/ 0 w 4117521"/>
                <a:gd name="connsiteY3" fmla="*/ 378508 h 402336"/>
                <a:gd name="connsiteX4" fmla="*/ 912767 w 4117521"/>
                <a:gd name="connsiteY4" fmla="*/ 0 h 402336"/>
                <a:gd name="connsiteX0" fmla="*/ 906417 w 4111171"/>
                <a:gd name="connsiteY0" fmla="*/ 0 h 402336"/>
                <a:gd name="connsiteX1" fmla="*/ 4111171 w 4111171"/>
                <a:gd name="connsiteY1" fmla="*/ 0 h 402336"/>
                <a:gd name="connsiteX2" fmla="*/ 4111171 w 4111171"/>
                <a:gd name="connsiteY2" fmla="*/ 402336 h 402336"/>
                <a:gd name="connsiteX3" fmla="*/ 0 w 4111171"/>
                <a:gd name="connsiteY3" fmla="*/ 397558 h 402336"/>
                <a:gd name="connsiteX4" fmla="*/ 906417 w 4111171"/>
                <a:gd name="connsiteY4" fmla="*/ 0 h 402336"/>
                <a:gd name="connsiteX0" fmla="*/ 906417 w 4111171"/>
                <a:gd name="connsiteY0" fmla="*/ 0 h 402336"/>
                <a:gd name="connsiteX1" fmla="*/ 4111171 w 4111171"/>
                <a:gd name="connsiteY1" fmla="*/ 0 h 402336"/>
                <a:gd name="connsiteX2" fmla="*/ 4111171 w 4111171"/>
                <a:gd name="connsiteY2" fmla="*/ 402336 h 402336"/>
                <a:gd name="connsiteX3" fmla="*/ 0 w 4111171"/>
                <a:gd name="connsiteY3" fmla="*/ 397558 h 402336"/>
                <a:gd name="connsiteX4" fmla="*/ 906417 w 4111171"/>
                <a:gd name="connsiteY4" fmla="*/ 0 h 402336"/>
                <a:gd name="connsiteX0" fmla="*/ 906417 w 4111171"/>
                <a:gd name="connsiteY0" fmla="*/ 0 h 402336"/>
                <a:gd name="connsiteX1" fmla="*/ 4111171 w 4111171"/>
                <a:gd name="connsiteY1" fmla="*/ 0 h 402336"/>
                <a:gd name="connsiteX2" fmla="*/ 4111171 w 4111171"/>
                <a:gd name="connsiteY2" fmla="*/ 402336 h 402336"/>
                <a:gd name="connsiteX3" fmla="*/ 0 w 4111171"/>
                <a:gd name="connsiteY3" fmla="*/ 397558 h 402336"/>
                <a:gd name="connsiteX4" fmla="*/ 906417 w 4111171"/>
                <a:gd name="connsiteY4" fmla="*/ 0 h 402336"/>
                <a:gd name="connsiteX0" fmla="*/ 912767 w 4117521"/>
                <a:gd name="connsiteY0" fmla="*/ 0 h 403908"/>
                <a:gd name="connsiteX1" fmla="*/ 4117521 w 4117521"/>
                <a:gd name="connsiteY1" fmla="*/ 0 h 403908"/>
                <a:gd name="connsiteX2" fmla="*/ 4117521 w 4117521"/>
                <a:gd name="connsiteY2" fmla="*/ 402336 h 403908"/>
                <a:gd name="connsiteX3" fmla="*/ 0 w 4117521"/>
                <a:gd name="connsiteY3" fmla="*/ 403908 h 403908"/>
                <a:gd name="connsiteX4" fmla="*/ 912767 w 4117521"/>
                <a:gd name="connsiteY4" fmla="*/ 0 h 403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7521" h="403908">
                  <a:moveTo>
                    <a:pt x="912767" y="0"/>
                  </a:moveTo>
                  <a:lnTo>
                    <a:pt x="4117521" y="0"/>
                  </a:lnTo>
                  <a:lnTo>
                    <a:pt x="4117521" y="402336"/>
                  </a:lnTo>
                  <a:lnTo>
                    <a:pt x="0" y="403908"/>
                  </a:lnTo>
                  <a:lnTo>
                    <a:pt x="912767" y="0"/>
                  </a:lnTo>
                  <a:close/>
                </a:path>
              </a:pathLst>
            </a:cu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pitchFamily="1" charset="-128"/>
              </a:endParaRPr>
            </a:p>
          </p:txBody>
        </p:sp>
      </p:grpSp>
      <p:pic>
        <p:nvPicPr>
          <p:cNvPr id="13" name="Picture 12">
            <a:extLst>
              <a:ext uri="{FF2B5EF4-FFF2-40B4-BE49-F238E27FC236}">
                <a16:creationId xmlns:a16="http://schemas.microsoft.com/office/drawing/2014/main" id="{2C9B22EB-BFBA-452F-A9B5-F0CD0C22C9E8}"/>
              </a:ext>
            </a:extLst>
          </p:cNvPr>
          <p:cNvPicPr preferRelativeResize="0">
            <a:picLocks/>
          </p:cNvPicPr>
          <p:nvPr userDrawn="1"/>
        </p:nvPicPr>
        <p:blipFill>
          <a:blip r:embed="rId24" cstate="print">
            <a:extLst>
              <a:ext uri="{28A0092B-C50C-407E-A947-70E740481C1C}">
                <a14:useLocalDpi xmlns:a14="http://schemas.microsoft.com/office/drawing/2010/main" val="0"/>
              </a:ext>
            </a:extLst>
          </a:blip>
          <a:srcRect/>
          <a:stretch/>
        </p:blipFill>
        <p:spPr>
          <a:xfrm>
            <a:off x="116864" y="4801426"/>
            <a:ext cx="293866" cy="292651"/>
          </a:xfrm>
          <a:prstGeom prst="rect">
            <a:avLst/>
          </a:prstGeom>
        </p:spPr>
      </p:pic>
      <p:pic>
        <p:nvPicPr>
          <p:cNvPr id="15" name="Picture 14" descr="A close up of a logo&#10;&#10;Description automatically generated">
            <a:extLst>
              <a:ext uri="{FF2B5EF4-FFF2-40B4-BE49-F238E27FC236}">
                <a16:creationId xmlns:a16="http://schemas.microsoft.com/office/drawing/2014/main" id="{4396B129-CE4E-42FD-82A0-38E1FC58D1AC}"/>
              </a:ext>
            </a:extLst>
          </p:cNvPr>
          <p:cNvPicPr>
            <a:picLocks noChangeAspect="1"/>
          </p:cNvPicPr>
          <p:nvPr userDrawn="1"/>
        </p:nvPicPr>
        <p:blipFill>
          <a:blip r:embed="rId25" cstate="hqprint">
            <a:alphaModFix amt="15000"/>
            <a:extLst>
              <a:ext uri="{28A0092B-C50C-407E-A947-70E740481C1C}">
                <a14:useLocalDpi xmlns:a14="http://schemas.microsoft.com/office/drawing/2010/main"/>
              </a:ext>
            </a:extLst>
          </a:blip>
          <a:stretch>
            <a:fillRect/>
          </a:stretch>
        </p:blipFill>
        <p:spPr>
          <a:xfrm>
            <a:off x="8337885" y="4522523"/>
            <a:ext cx="579569" cy="223046"/>
          </a:xfrm>
          <a:prstGeom prst="rect">
            <a:avLst/>
          </a:prstGeom>
          <a:effectLst/>
        </p:spPr>
      </p:pic>
      <p:pic>
        <p:nvPicPr>
          <p:cNvPr id="17" name="Picture 16">
            <a:extLst>
              <a:ext uri="{FF2B5EF4-FFF2-40B4-BE49-F238E27FC236}">
                <a16:creationId xmlns:a16="http://schemas.microsoft.com/office/drawing/2014/main" id="{89E231E2-5F4B-4F7D-BFF0-42A5AED657B4}"/>
              </a:ext>
            </a:extLst>
          </p:cNvPr>
          <p:cNvPicPr>
            <a:picLocks noChangeAspect="1"/>
          </p:cNvPicPr>
          <p:nvPr userDrawn="1"/>
        </p:nvPicPr>
        <p:blipFill>
          <a:blip r:embed="rId26" cstate="print">
            <a:extLst>
              <a:ext uri="{28A0092B-C50C-407E-A947-70E740481C1C}">
                <a14:useLocalDpi xmlns:a14="http://schemas.microsoft.com/office/drawing/2010/main" val="0"/>
              </a:ext>
            </a:extLst>
          </a:blip>
          <a:srcRect/>
          <a:stretch/>
        </p:blipFill>
        <p:spPr>
          <a:xfrm>
            <a:off x="7189106" y="4874404"/>
            <a:ext cx="1482800" cy="152756"/>
          </a:xfrm>
          <a:prstGeom prst="rect">
            <a:avLst/>
          </a:prstGeom>
        </p:spPr>
      </p:pic>
      <p:sp>
        <p:nvSpPr>
          <p:cNvPr id="14" name="Slide Number Placeholder 5"/>
          <p:cNvSpPr>
            <a:spLocks noGrp="1"/>
          </p:cNvSpPr>
          <p:nvPr>
            <p:ph type="sldNum" sz="quarter" idx="4"/>
          </p:nvPr>
        </p:nvSpPr>
        <p:spPr>
          <a:xfrm>
            <a:off x="8686800" y="4772025"/>
            <a:ext cx="395782" cy="342900"/>
          </a:xfrm>
          <a:prstGeom prst="rect">
            <a:avLst/>
          </a:prstGeom>
        </p:spPr>
        <p:txBody>
          <a:bodyPr anchor="ctr" anchorCtr="0"/>
          <a:lstStyle>
            <a:lvl1pPr algn="r">
              <a:defRPr sz="900" b="1">
                <a:solidFill>
                  <a:schemeClr val="bg1"/>
                </a:solidFill>
              </a:defRPr>
            </a:lvl1pPr>
          </a:lstStyle>
          <a:p>
            <a:fld id="{6DAB3F6F-6A30-410C-8DAB-3E7769D71CBC}" type="slidenum">
              <a:rPr lang="en-US" smtClean="0"/>
              <a:pPr/>
              <a:t>‹#›</a:t>
            </a:fld>
            <a:endParaRPr lang="en-US" dirty="0"/>
          </a:p>
        </p:txBody>
      </p:sp>
      <p:sp>
        <p:nvSpPr>
          <p:cNvPr id="174087" name="Rectangle 7"/>
          <p:cNvSpPr>
            <a:spLocks noGrp="1" noChangeArrowheads="1"/>
          </p:cNvSpPr>
          <p:nvPr>
            <p:ph type="ftr" sz="quarter" idx="3"/>
          </p:nvPr>
        </p:nvSpPr>
        <p:spPr bwMode="auto">
          <a:xfrm>
            <a:off x="457200" y="4542074"/>
            <a:ext cx="2895600" cy="171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800">
                <a:solidFill>
                  <a:schemeClr val="tx2"/>
                </a:solidFill>
                <a:latin typeface="Calibri" pitchFamily="34" charset="0"/>
                <a:cs typeface="Calibri" pitchFamily="34" charset="0"/>
              </a:defRPr>
            </a:lvl1pPr>
          </a:lstStyle>
          <a:p>
            <a:endParaRPr lang="en-US" dirty="0"/>
          </a:p>
        </p:txBody>
      </p:sp>
      <p:sp>
        <p:nvSpPr>
          <p:cNvPr id="174084" name="Rectangle 4"/>
          <p:cNvSpPr>
            <a:spLocks noGrp="1" noChangeArrowheads="1"/>
          </p:cNvSpPr>
          <p:nvPr userDrawn="1">
            <p:ph type="title"/>
          </p:nvPr>
        </p:nvSpPr>
        <p:spPr bwMode="auto">
          <a:xfrm>
            <a:off x="457200" y="68638"/>
            <a:ext cx="8229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74085" name="Rectangle 5"/>
          <p:cNvSpPr>
            <a:spLocks noGrp="1" noChangeArrowheads="1"/>
          </p:cNvSpPr>
          <p:nvPr userDrawn="1">
            <p:ph type="body" idx="1"/>
          </p:nvPr>
        </p:nvSpPr>
        <p:spPr bwMode="auto">
          <a:xfrm>
            <a:off x="457200" y="754438"/>
            <a:ext cx="8229600" cy="37876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Date Placeholder 3"/>
          <p:cNvSpPr txBox="1">
            <a:spLocks/>
          </p:cNvSpPr>
          <p:nvPr userDrawn="1"/>
        </p:nvSpPr>
        <p:spPr>
          <a:xfrm rot="16200000">
            <a:off x="8102341" y="844290"/>
            <a:ext cx="1771652" cy="311669"/>
          </a:xfrm>
          <a:prstGeom prst="rect">
            <a:avLst/>
          </a:prstGeom>
        </p:spPr>
        <p:txBody>
          <a:bodyPr vert="horz" lIns="91440" tIns="45720" rIns="91440" bIns="45720" rtlCol="0" anchor="ctr"/>
          <a:lstStyle>
            <a:defPPr>
              <a:defRPr lang="en-US"/>
            </a:defPPr>
            <a:lvl1pPr marL="0" algn="l" defTabSz="457200" rtl="0" eaLnBrk="1" latinLnBrk="0" hangingPunct="1">
              <a:defRPr sz="8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800" b="0" i="0" dirty="0">
                <a:solidFill>
                  <a:schemeClr val="tx1">
                    <a:lumMod val="60000"/>
                    <a:lumOff val="40000"/>
                  </a:schemeClr>
                </a:solidFill>
                <a:latin typeface="Calibri" panose="020F0502020204030204" pitchFamily="34" charset="0"/>
                <a:cs typeface="Calibri" panose="020F0502020204030204" pitchFamily="34" charset="0"/>
              </a:rPr>
              <a:t>©2022 CliftonLarsonAllen LLP</a:t>
            </a:r>
          </a:p>
        </p:txBody>
      </p:sp>
    </p:spTree>
    <p:extLst>
      <p:ext uri="{BB962C8B-B14F-4D97-AF65-F5344CB8AC3E}">
        <p14:creationId xmlns:p14="http://schemas.microsoft.com/office/powerpoint/2010/main" val="1865777179"/>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 id="2147483808" r:id="rId15"/>
    <p:sldLayoutId id="2147483809" r:id="rId16"/>
    <p:sldLayoutId id="2147483810" r:id="rId17"/>
    <p:sldLayoutId id="2147483811" r:id="rId18"/>
    <p:sldLayoutId id="2147483812" r:id="rId19"/>
    <p:sldLayoutId id="2147483813" r:id="rId20"/>
    <p:sldLayoutId id="2147483814" r:id="rId21"/>
    <p:sldLayoutId id="2147483815" r:id="rId22"/>
  </p:sldLayoutIdLst>
  <p:hf hdr="0" ftr="0" dt="0"/>
  <p:txStyles>
    <p:titleStyle>
      <a:lvl1pPr algn="l" rtl="0" eaLnBrk="1" fontAlgn="base" hangingPunct="1">
        <a:spcBef>
          <a:spcPct val="0"/>
        </a:spcBef>
        <a:spcAft>
          <a:spcPct val="0"/>
        </a:spcAft>
        <a:defRPr sz="2800" b="0">
          <a:solidFill>
            <a:schemeClr val="accent1"/>
          </a:solidFill>
          <a:latin typeface="Georgia" panose="02040502050405020303" pitchFamily="18" charset="0"/>
          <a:ea typeface="+mj-ea"/>
          <a:cs typeface="Calibri" pitchFamily="34" charset="0"/>
        </a:defRPr>
      </a:lvl1pPr>
      <a:lvl2pPr algn="l" rtl="0" eaLnBrk="1" fontAlgn="base" hangingPunct="1">
        <a:spcBef>
          <a:spcPct val="0"/>
        </a:spcBef>
        <a:spcAft>
          <a:spcPct val="0"/>
        </a:spcAft>
        <a:defRPr sz="3600" b="1">
          <a:solidFill>
            <a:schemeClr val="tx2"/>
          </a:solidFill>
          <a:latin typeface="Arial Narrow" pitchFamily="1" charset="0"/>
          <a:ea typeface="ヒラギノ角ゴ Pro W3" pitchFamily="1" charset="-128"/>
        </a:defRPr>
      </a:lvl2pPr>
      <a:lvl3pPr algn="l" rtl="0" eaLnBrk="1" fontAlgn="base" hangingPunct="1">
        <a:spcBef>
          <a:spcPct val="0"/>
        </a:spcBef>
        <a:spcAft>
          <a:spcPct val="0"/>
        </a:spcAft>
        <a:defRPr sz="3600" b="1">
          <a:solidFill>
            <a:schemeClr val="tx2"/>
          </a:solidFill>
          <a:latin typeface="Arial Narrow" pitchFamily="1" charset="0"/>
          <a:ea typeface="ヒラギノ角ゴ Pro W3" pitchFamily="1" charset="-128"/>
        </a:defRPr>
      </a:lvl3pPr>
      <a:lvl4pPr algn="l" rtl="0" eaLnBrk="1" fontAlgn="base" hangingPunct="1">
        <a:spcBef>
          <a:spcPct val="0"/>
        </a:spcBef>
        <a:spcAft>
          <a:spcPct val="0"/>
        </a:spcAft>
        <a:defRPr sz="3600" b="1">
          <a:solidFill>
            <a:schemeClr val="tx2"/>
          </a:solidFill>
          <a:latin typeface="Arial Narrow" pitchFamily="1" charset="0"/>
          <a:ea typeface="ヒラギノ角ゴ Pro W3" pitchFamily="1" charset="-128"/>
        </a:defRPr>
      </a:lvl4pPr>
      <a:lvl5pPr algn="l" rtl="0" eaLnBrk="1" fontAlgn="base" hangingPunct="1">
        <a:spcBef>
          <a:spcPct val="0"/>
        </a:spcBef>
        <a:spcAft>
          <a:spcPct val="0"/>
        </a:spcAft>
        <a:defRPr sz="3600" b="1">
          <a:solidFill>
            <a:schemeClr val="tx2"/>
          </a:solidFill>
          <a:latin typeface="Arial Narrow" pitchFamily="1" charset="0"/>
          <a:ea typeface="ヒラギノ角ゴ Pro W3" pitchFamily="1" charset="-128"/>
        </a:defRPr>
      </a:lvl5pPr>
      <a:lvl6pPr marL="457200" algn="l" rtl="0" eaLnBrk="1" fontAlgn="base" hangingPunct="1">
        <a:spcBef>
          <a:spcPct val="0"/>
        </a:spcBef>
        <a:spcAft>
          <a:spcPct val="0"/>
        </a:spcAft>
        <a:defRPr sz="3600" b="1">
          <a:solidFill>
            <a:schemeClr val="tx2"/>
          </a:solidFill>
          <a:latin typeface="Arial Narrow" pitchFamily="1" charset="0"/>
          <a:ea typeface="ヒラギノ角ゴ Pro W3" pitchFamily="1" charset="-128"/>
        </a:defRPr>
      </a:lvl6pPr>
      <a:lvl7pPr marL="914400" algn="l" rtl="0" eaLnBrk="1" fontAlgn="base" hangingPunct="1">
        <a:spcBef>
          <a:spcPct val="0"/>
        </a:spcBef>
        <a:spcAft>
          <a:spcPct val="0"/>
        </a:spcAft>
        <a:defRPr sz="3600" b="1">
          <a:solidFill>
            <a:schemeClr val="tx2"/>
          </a:solidFill>
          <a:latin typeface="Arial Narrow" pitchFamily="1" charset="0"/>
          <a:ea typeface="ヒラギノ角ゴ Pro W3" pitchFamily="1" charset="-128"/>
        </a:defRPr>
      </a:lvl7pPr>
      <a:lvl8pPr marL="1371600" algn="l" rtl="0" eaLnBrk="1" fontAlgn="base" hangingPunct="1">
        <a:spcBef>
          <a:spcPct val="0"/>
        </a:spcBef>
        <a:spcAft>
          <a:spcPct val="0"/>
        </a:spcAft>
        <a:defRPr sz="3600" b="1">
          <a:solidFill>
            <a:schemeClr val="tx2"/>
          </a:solidFill>
          <a:latin typeface="Arial Narrow" pitchFamily="1" charset="0"/>
          <a:ea typeface="ヒラギノ角ゴ Pro W3" pitchFamily="1" charset="-128"/>
        </a:defRPr>
      </a:lvl8pPr>
      <a:lvl9pPr marL="1828800" algn="l" rtl="0" eaLnBrk="1" fontAlgn="base" hangingPunct="1">
        <a:spcBef>
          <a:spcPct val="0"/>
        </a:spcBef>
        <a:spcAft>
          <a:spcPct val="0"/>
        </a:spcAft>
        <a:defRPr sz="3600" b="1">
          <a:solidFill>
            <a:schemeClr val="tx2"/>
          </a:solidFill>
          <a:latin typeface="Arial Narrow" pitchFamily="1" charset="0"/>
          <a:ea typeface="ヒラギノ角ゴ Pro W3" pitchFamily="1" charset="-128"/>
        </a:defRPr>
      </a:lvl9pPr>
    </p:titleStyle>
    <p:bodyStyle>
      <a:lvl1pPr marL="342900" indent="-342900" algn="l" rtl="0" eaLnBrk="1" fontAlgn="base" hangingPunct="1">
        <a:spcBef>
          <a:spcPct val="20000"/>
        </a:spcBef>
        <a:spcAft>
          <a:spcPct val="0"/>
        </a:spcAft>
        <a:buClr>
          <a:schemeClr val="accent2"/>
        </a:buClr>
        <a:buSzPct val="120000"/>
        <a:buFont typeface="Arial" panose="020B0604020202020204" pitchFamily="34" charset="0"/>
        <a:buChar char="•"/>
        <a:defRPr sz="2400">
          <a:solidFill>
            <a:schemeClr val="tx2"/>
          </a:solidFill>
          <a:latin typeface="Calibri" pitchFamily="34" charset="0"/>
          <a:ea typeface="+mn-ea"/>
          <a:cs typeface="Calibri" pitchFamily="34" charset="0"/>
        </a:defRPr>
      </a:lvl1pPr>
      <a:lvl2pPr marL="742950" indent="-285750" algn="l" rtl="0" eaLnBrk="1" fontAlgn="base" hangingPunct="1">
        <a:spcBef>
          <a:spcPct val="20000"/>
        </a:spcBef>
        <a:spcAft>
          <a:spcPct val="0"/>
        </a:spcAft>
        <a:buClr>
          <a:schemeClr val="accent2"/>
        </a:buClr>
        <a:buFont typeface="Courier New" panose="02070309020205020404" pitchFamily="49" charset="0"/>
        <a:buChar char="o"/>
        <a:defRPr sz="2000">
          <a:solidFill>
            <a:schemeClr val="tx2"/>
          </a:solidFill>
          <a:latin typeface="Calibri" pitchFamily="34" charset="0"/>
          <a:ea typeface="+mn-ea"/>
          <a:cs typeface="Calibri" pitchFamily="34" charset="0"/>
        </a:defRPr>
      </a:lvl2pPr>
      <a:lvl3pPr marL="1143000" indent="-228600" algn="l" rtl="0" eaLnBrk="1" fontAlgn="base" hangingPunct="1">
        <a:spcBef>
          <a:spcPct val="20000"/>
        </a:spcBef>
        <a:spcAft>
          <a:spcPct val="0"/>
        </a:spcAft>
        <a:buClr>
          <a:schemeClr val="accent2"/>
        </a:buClr>
        <a:buSzPct val="85000"/>
        <a:buFont typeface="Wingdings" panose="05000000000000000000" pitchFamily="2" charset="2"/>
        <a:buChar char="§"/>
        <a:defRPr sz="1800">
          <a:solidFill>
            <a:schemeClr val="tx2"/>
          </a:solidFill>
          <a:latin typeface="Calibri" pitchFamily="34" charset="0"/>
          <a:ea typeface="+mn-ea"/>
          <a:cs typeface="Calibri" pitchFamily="34" charset="0"/>
        </a:defRPr>
      </a:lvl3pPr>
      <a:lvl4pPr marL="1600200" indent="-228600" algn="l" rtl="0" eaLnBrk="1" fontAlgn="base" hangingPunct="1">
        <a:spcBef>
          <a:spcPct val="20000"/>
        </a:spcBef>
        <a:spcAft>
          <a:spcPct val="0"/>
        </a:spcAft>
        <a:buClr>
          <a:schemeClr val="accent2"/>
        </a:buClr>
        <a:buFont typeface="Arial" panose="020B0604020202020204" pitchFamily="34" charset="0"/>
        <a:buChar char="•"/>
        <a:defRPr sz="1600">
          <a:solidFill>
            <a:schemeClr val="tx2"/>
          </a:solidFill>
          <a:latin typeface="Calibri" pitchFamily="34" charset="0"/>
          <a:ea typeface="+mn-ea"/>
          <a:cs typeface="Calibri" pitchFamily="34" charset="0"/>
        </a:defRPr>
      </a:lvl4pPr>
      <a:lvl5pPr marL="2057400" indent="-228600" algn="l" rtl="0" eaLnBrk="1" fontAlgn="base" hangingPunct="1">
        <a:spcBef>
          <a:spcPct val="20000"/>
        </a:spcBef>
        <a:spcAft>
          <a:spcPct val="0"/>
        </a:spcAft>
        <a:buClr>
          <a:schemeClr val="accent2"/>
        </a:buClr>
        <a:buFont typeface="Arial" panose="020B0604020202020204" pitchFamily="34" charset="0"/>
        <a:buChar char="•"/>
        <a:defRPr sz="1600">
          <a:solidFill>
            <a:schemeClr val="tx2"/>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Font typeface="Arial" charset="0"/>
        <a:buChar char="–"/>
        <a:defRPr>
          <a:solidFill>
            <a:schemeClr val="tx1"/>
          </a:solidFill>
          <a:latin typeface="+mn-lt"/>
          <a:ea typeface="+mn-ea"/>
        </a:defRPr>
      </a:lvl6pPr>
      <a:lvl7pPr marL="2971800" indent="-228600" algn="l" rtl="0" eaLnBrk="1" fontAlgn="base" hangingPunct="1">
        <a:spcBef>
          <a:spcPct val="20000"/>
        </a:spcBef>
        <a:spcAft>
          <a:spcPct val="0"/>
        </a:spcAft>
        <a:buFont typeface="Arial" charset="0"/>
        <a:buChar char="–"/>
        <a:defRPr>
          <a:solidFill>
            <a:schemeClr val="tx1"/>
          </a:solidFill>
          <a:latin typeface="+mn-lt"/>
          <a:ea typeface="+mn-ea"/>
        </a:defRPr>
      </a:lvl7pPr>
      <a:lvl8pPr marL="3429000" indent="-228600" algn="l" rtl="0" eaLnBrk="1" fontAlgn="base" hangingPunct="1">
        <a:spcBef>
          <a:spcPct val="20000"/>
        </a:spcBef>
        <a:spcAft>
          <a:spcPct val="0"/>
        </a:spcAft>
        <a:buFont typeface="Arial" charset="0"/>
        <a:buChar char="–"/>
        <a:defRPr>
          <a:solidFill>
            <a:schemeClr val="tx1"/>
          </a:solidFill>
          <a:latin typeface="+mn-lt"/>
          <a:ea typeface="+mn-ea"/>
        </a:defRPr>
      </a:lvl8pPr>
      <a:lvl9pPr marL="3886200" indent="-228600" algn="l" rtl="0" eaLnBrk="1" fontAlgn="base" hangingPunct="1">
        <a:spcBef>
          <a:spcPct val="20000"/>
        </a:spcBef>
        <a:spcAft>
          <a:spcPct val="0"/>
        </a:spcAft>
        <a:buFont typeface="Arial" charset="0"/>
        <a:buChar char="–"/>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a:t>Looking Ahead As A Federal Audit Community</a:t>
            </a:r>
          </a:p>
        </p:txBody>
      </p:sp>
      <p:sp>
        <p:nvSpPr>
          <p:cNvPr id="4" name="Title 3"/>
          <p:cNvSpPr>
            <a:spLocks noGrp="1"/>
          </p:cNvSpPr>
          <p:nvPr>
            <p:ph type="title"/>
          </p:nvPr>
        </p:nvSpPr>
        <p:spPr/>
        <p:txBody>
          <a:bodyPr/>
          <a:lstStyle/>
          <a:p>
            <a:r>
              <a:rPr lang="en-US" dirty="0"/>
              <a:t>Future Forward</a:t>
            </a:r>
          </a:p>
        </p:txBody>
      </p:sp>
    </p:spTree>
    <p:extLst>
      <p:ext uri="{BB962C8B-B14F-4D97-AF65-F5344CB8AC3E}">
        <p14:creationId xmlns:p14="http://schemas.microsoft.com/office/powerpoint/2010/main" val="2580839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CAEDE7-E8E3-4BA9-A9BF-FB01707516C6}"/>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24598-D429-A34B-B4A6-5808099B37D3}" type="slidenum">
              <a:rPr kumimoji="0" lang="en-US" sz="9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900" b="1"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866152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Nobody’s Making It Easy for You</a:t>
            </a:r>
          </a:p>
        </p:txBody>
      </p:sp>
      <p:graphicFrame>
        <p:nvGraphicFramePr>
          <p:cNvPr id="11" name="Content Placeholder 10"/>
          <p:cNvGraphicFramePr>
            <a:graphicFrameLocks noGrp="1"/>
          </p:cNvGraphicFramePr>
          <p:nvPr>
            <p:ph idx="1"/>
          </p:nvPr>
        </p:nvGraphicFramePr>
        <p:xfrm>
          <a:off x="1485900" y="1085850"/>
          <a:ext cx="6172200" cy="342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3">
            <a:extLst>
              <a:ext uri="{FF2B5EF4-FFF2-40B4-BE49-F238E27FC236}">
                <a16:creationId xmlns:a16="http://schemas.microsoft.com/office/drawing/2014/main" id="{796ADD15-8CFB-44FD-BEE5-F9BFB7A60BBA}"/>
              </a:ext>
            </a:extLst>
          </p:cNvPr>
          <p:cNvSpPr>
            <a:spLocks noGrp="1"/>
          </p:cNvSpPr>
          <p:nvPr>
            <p:ph type="sldNum" sz="quarter" idx="4"/>
          </p:nvPr>
        </p:nvSpPr>
        <p:spPr>
          <a:xfrm>
            <a:off x="8686800" y="4773168"/>
            <a:ext cx="395782" cy="3429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24598-D429-A34B-B4A6-5808099B37D3}" type="slidenum">
              <a:rPr kumimoji="0" lang="en-US" sz="9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900" b="1"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801444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24598-D429-A34B-B4A6-5808099B37D3}" type="slidenum">
              <a:rPr kumimoji="0" lang="en-US" sz="9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900" b="1" i="0" u="none" strike="noStrike" kern="1200" cap="none" spc="0" normalizeH="0" baseline="0" noProof="0" dirty="0">
              <a:ln>
                <a:noFill/>
              </a:ln>
              <a:solidFill>
                <a:srgbClr val="FFFFFF"/>
              </a:solidFill>
              <a:effectLst/>
              <a:uLnTx/>
              <a:uFillTx/>
              <a:latin typeface="Calibri"/>
              <a:ea typeface="+mn-ea"/>
              <a:cs typeface="+mn-cs"/>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523836" y="311314"/>
            <a:ext cx="4096328" cy="4096328"/>
          </a:xfrm>
          <a:prstGeom prst="rect">
            <a:avLst/>
          </a:prstGeom>
        </p:spPr>
      </p:pic>
    </p:spTree>
    <p:extLst>
      <p:ext uri="{BB962C8B-B14F-4D97-AF65-F5344CB8AC3E}">
        <p14:creationId xmlns:p14="http://schemas.microsoft.com/office/powerpoint/2010/main" val="3723352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E24598-D429-A34B-B4A6-5808099B37D3}" type="slidenum">
              <a:rPr kumimoji="0" lang="en-US" sz="90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900" b="1" i="0" u="none" strike="noStrike" kern="1200" cap="none" spc="0" normalizeH="0" baseline="0" noProof="0" dirty="0">
              <a:ln>
                <a:noFill/>
              </a:ln>
              <a:solidFill>
                <a:srgbClr val="FFFFFF"/>
              </a:solidFill>
              <a:effectLst/>
              <a:uLnTx/>
              <a:uFillTx/>
              <a:latin typeface="Calibri"/>
              <a:ea typeface="+mn-ea"/>
              <a:cs typeface="+mn-cs"/>
            </a:endParaRPr>
          </a:p>
        </p:txBody>
      </p:sp>
      <p:graphicFrame>
        <p:nvGraphicFramePr>
          <p:cNvPr id="6" name="Diagram 5">
            <a:extLst>
              <a:ext uri="{FF2B5EF4-FFF2-40B4-BE49-F238E27FC236}">
                <a16:creationId xmlns:a16="http://schemas.microsoft.com/office/drawing/2014/main" id="{26ECB364-A08F-4657-A202-81D3A45A1868}"/>
              </a:ext>
            </a:extLst>
          </p:cNvPr>
          <p:cNvGraphicFramePr/>
          <p:nvPr>
            <p:extLst>
              <p:ext uri="{D42A27DB-BD31-4B8C-83A1-F6EECF244321}">
                <p14:modId xmlns:p14="http://schemas.microsoft.com/office/powerpoint/2010/main" val="4150548307"/>
              </p:ext>
            </p:extLst>
          </p:nvPr>
        </p:nvGraphicFramePr>
        <p:xfrm>
          <a:off x="1090506" y="372534"/>
          <a:ext cx="6942667" cy="4179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34535713"/>
      </p:ext>
    </p:extLst>
  </p:cSld>
  <p:clrMapOvr>
    <a:masterClrMapping/>
  </p:clrMapOvr>
</p:sld>
</file>

<file path=ppt/theme/theme1.xml><?xml version="1.0" encoding="utf-8"?>
<a:theme xmlns:a="http://schemas.openxmlformats.org/drawingml/2006/main" name="1_1-CLA-PowerPoint HD">
  <a:themeElements>
    <a:clrScheme name="CLA Color Palette">
      <a:dk1>
        <a:srgbClr val="414142"/>
      </a:dk1>
      <a:lt1>
        <a:srgbClr val="FFFFFF"/>
      </a:lt1>
      <a:dk2>
        <a:srgbClr val="414142"/>
      </a:dk2>
      <a:lt2>
        <a:srgbClr val="DAD8D7"/>
      </a:lt2>
      <a:accent1>
        <a:srgbClr val="2E334E"/>
      </a:accent1>
      <a:accent2>
        <a:srgbClr val="7DD2D3"/>
      </a:accent2>
      <a:accent3>
        <a:srgbClr val="E2E868"/>
      </a:accent3>
      <a:accent4>
        <a:srgbClr val="EE5340"/>
      </a:accent4>
      <a:accent5>
        <a:srgbClr val="FBC55A"/>
      </a:accent5>
      <a:accent6>
        <a:srgbClr val="DAD8D7"/>
      </a:accent6>
      <a:hlink>
        <a:srgbClr val="5CB8B2"/>
      </a:hlink>
      <a:folHlink>
        <a:srgbClr val="5CB8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DBD4C5"/>
        </a:lt1>
        <a:dk2>
          <a:srgbClr val="FFFFFF"/>
        </a:dk2>
        <a:lt2>
          <a:srgbClr val="323232"/>
        </a:lt2>
        <a:accent1>
          <a:srgbClr val="A78F91"/>
        </a:accent1>
        <a:accent2>
          <a:srgbClr val="B55341"/>
        </a:accent2>
        <a:accent3>
          <a:srgbClr val="EAE6DF"/>
        </a:accent3>
        <a:accent4>
          <a:srgbClr val="000000"/>
        </a:accent4>
        <a:accent5>
          <a:srgbClr val="D0C6C7"/>
        </a:accent5>
        <a:accent6>
          <a:srgbClr val="A44A3A"/>
        </a:accent6>
        <a:hlink>
          <a:srgbClr val="5D87A1"/>
        </a:hlink>
        <a:folHlink>
          <a:srgbClr val="909859"/>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DBD4C5"/>
        </a:lt1>
        <a:dk2>
          <a:srgbClr val="FFFFFF"/>
        </a:dk2>
        <a:lt2>
          <a:srgbClr val="ED6F1E"/>
        </a:lt2>
        <a:accent1>
          <a:srgbClr val="A78F91"/>
        </a:accent1>
        <a:accent2>
          <a:srgbClr val="B55341"/>
        </a:accent2>
        <a:accent3>
          <a:srgbClr val="EAE6DF"/>
        </a:accent3>
        <a:accent4>
          <a:srgbClr val="000000"/>
        </a:accent4>
        <a:accent5>
          <a:srgbClr val="D0C6C7"/>
        </a:accent5>
        <a:accent6>
          <a:srgbClr val="A44A3A"/>
        </a:accent6>
        <a:hlink>
          <a:srgbClr val="5D87A1"/>
        </a:hlink>
        <a:folHlink>
          <a:srgbClr val="909859"/>
        </a:folHlink>
      </a:clrScheme>
      <a:clrMap bg1="lt1" tx1="dk1" bg2="lt2" tx2="dk2" accent1="accent1" accent2="accent2" accent3="accent3" accent4="accent4" accent5="accent5" accent6="accent6" hlink="hlink" folHlink="folHlink"/>
    </a:extraClrScheme>
    <a:extraClrScheme>
      <a:clrScheme name="Blank Presentation 15">
        <a:dk1>
          <a:srgbClr val="000000"/>
        </a:dk1>
        <a:lt1>
          <a:srgbClr val="DBD4C5"/>
        </a:lt1>
        <a:dk2>
          <a:srgbClr val="FFFFFF"/>
        </a:dk2>
        <a:lt2>
          <a:srgbClr val="ED6F1E"/>
        </a:lt2>
        <a:accent1>
          <a:srgbClr val="A78F91"/>
        </a:accent1>
        <a:accent2>
          <a:srgbClr val="B55341"/>
        </a:accent2>
        <a:accent3>
          <a:srgbClr val="EAE6DF"/>
        </a:accent3>
        <a:accent4>
          <a:srgbClr val="000000"/>
        </a:accent4>
        <a:accent5>
          <a:srgbClr val="D0C6C7"/>
        </a:accent5>
        <a:accent6>
          <a:srgbClr val="A44A3A"/>
        </a:accent6>
        <a:hlink>
          <a:srgbClr val="5D87A1"/>
        </a:hlink>
        <a:folHlink>
          <a:srgbClr val="9EA37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LA-PPT-Widescreen-FINAL.potx" id="{ED282D98-C346-44EB-9DD5-DFE6D0ECB514}" vid="{BCF56C5C-D9AF-438C-9983-14A4FBB0C0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1234F0215D9104BB094789FFCA3949D" ma:contentTypeVersion="9" ma:contentTypeDescription="Create a new document." ma:contentTypeScope="" ma:versionID="ed66bd444616b7f1bb1ea79cee0a8807">
  <xsd:schema xmlns:xsd="http://www.w3.org/2001/XMLSchema" xmlns:xs="http://www.w3.org/2001/XMLSchema" xmlns:p="http://schemas.microsoft.com/office/2006/metadata/properties" xmlns:ns2="1c866872-bc7f-4f4f-a388-ff9389fdbb7b" targetNamespace="http://schemas.microsoft.com/office/2006/metadata/properties" ma:root="true" ma:fieldsID="287de1b0a8de1476a3329ee6be4b0730" ns2:_="">
    <xsd:import namespace="1c866872-bc7f-4f4f-a388-ff9389fdbb7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866872-bc7f-4f4f-a388-ff9389fdbb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44BBBC-50C5-47EB-8D82-EC547626082F}">
  <ds:schemaRefs>
    <ds:schemaRef ds:uri="http://schemas.openxmlformats.org/package/2006/metadata/core-properties"/>
    <ds:schemaRef ds:uri="1c866872-bc7f-4f4f-a388-ff9389fdbb7b"/>
    <ds:schemaRef ds:uri="http://purl.org/dc/terms/"/>
    <ds:schemaRef ds:uri="http://purl.org/dc/elements/1.1/"/>
    <ds:schemaRef ds:uri="http://www.w3.org/XML/1998/namespace"/>
    <ds:schemaRef ds:uri="http://purl.org/dc/dcmitype/"/>
    <ds:schemaRef ds:uri="http://schemas.microsoft.com/office/2006/documentManagement/type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DA104B3-3D1C-4F10-9723-68F746A77802}">
  <ds:schemaRefs>
    <ds:schemaRef ds:uri="http://schemas.microsoft.com/sharepoint/v3/contenttype/forms"/>
  </ds:schemaRefs>
</ds:datastoreItem>
</file>

<file path=customXml/itemProps3.xml><?xml version="1.0" encoding="utf-8"?>
<ds:datastoreItem xmlns:ds="http://schemas.openxmlformats.org/officeDocument/2006/customXml" ds:itemID="{DD970948-E753-4CFA-9BCD-11F3CA3BBC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866872-bc7f-4f4f-a388-ff9389fdbb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CLA Learning Template (1)</Template>
  <TotalTime>136</TotalTime>
  <Words>261</Words>
  <Application>Microsoft Office PowerPoint</Application>
  <PresentationFormat>On-screen Show (16:9)</PresentationFormat>
  <Paragraphs>22</Paragraphs>
  <Slides>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Arial Narrow</vt:lpstr>
      <vt:lpstr>Calibri</vt:lpstr>
      <vt:lpstr>Courier New</vt:lpstr>
      <vt:lpstr>Georgia</vt:lpstr>
      <vt:lpstr>Wingdings</vt:lpstr>
      <vt:lpstr>1_1-CLA-PowerPoint HD</vt:lpstr>
      <vt:lpstr>Future Forward</vt:lpstr>
      <vt:lpstr>PowerPoint Presentation</vt:lpstr>
      <vt:lpstr>Nobody’s Making It Easy for You</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dc:title>
  <dc:creator>Ing, Scott</dc:creator>
  <cp:lastModifiedBy>Ing, Scott</cp:lastModifiedBy>
  <cp:revision>4</cp:revision>
  <dcterms:created xsi:type="dcterms:W3CDTF">2022-05-20T20:44:46Z</dcterms:created>
  <dcterms:modified xsi:type="dcterms:W3CDTF">2022-05-24T14:29:13Z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0x01010091234F0215D9104BB094789FFCA3949D</vt:lpwstr>
  </property>
</Properties>
</file>