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4"/>
  </p:sldMasterIdLst>
  <p:notesMasterIdLst>
    <p:notesMasterId r:id="rId38"/>
  </p:notesMasterIdLst>
  <p:handoutMasterIdLst>
    <p:handoutMasterId r:id="rId39"/>
  </p:handoutMasterIdLst>
  <p:sldIdLst>
    <p:sldId id="278" r:id="rId5"/>
    <p:sldId id="276" r:id="rId6"/>
    <p:sldId id="281" r:id="rId7"/>
    <p:sldId id="282" r:id="rId8"/>
    <p:sldId id="284" r:id="rId9"/>
    <p:sldId id="285" r:id="rId10"/>
    <p:sldId id="286" r:id="rId11"/>
    <p:sldId id="288" r:id="rId12"/>
    <p:sldId id="289" r:id="rId13"/>
    <p:sldId id="287" r:id="rId14"/>
    <p:sldId id="290" r:id="rId15"/>
    <p:sldId id="291" r:id="rId16"/>
    <p:sldId id="292" r:id="rId17"/>
    <p:sldId id="293" r:id="rId18"/>
    <p:sldId id="294" r:id="rId19"/>
    <p:sldId id="295" r:id="rId20"/>
    <p:sldId id="296" r:id="rId21"/>
    <p:sldId id="297" r:id="rId22"/>
    <p:sldId id="299"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264"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880" userDrawn="1">
          <p15:clr>
            <a:srgbClr val="A4A3A4"/>
          </p15:clr>
        </p15:guide>
        <p15:guide id="3" pos="448" userDrawn="1">
          <p15:clr>
            <a:srgbClr val="A4A3A4"/>
          </p15:clr>
        </p15:guide>
        <p15:guide id="4"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C93D"/>
    <a:srgbClr val="F2F2F2"/>
    <a:srgbClr val="014067"/>
    <a:srgbClr val="3F3F3F"/>
    <a:srgbClr val="014E7D"/>
    <a:srgbClr val="013657"/>
    <a:srgbClr val="01456F"/>
    <a:srgbClr val="014B79"/>
    <a:srgbClr val="0937C9"/>
    <a:srgbClr val="0027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ADB924-BFD3-4AA4-9F49-EA075C5DBC20}" v="4" dt="2023-05-18T12:30:11.0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74" autoAdjust="0"/>
  </p:normalViewPr>
  <p:slideViewPr>
    <p:cSldViewPr snapToGrid="0" showGuides="1">
      <p:cViewPr varScale="1">
        <p:scale>
          <a:sx n="67" d="100"/>
          <a:sy n="67" d="100"/>
        </p:scale>
        <p:origin x="1284" y="36"/>
      </p:cViewPr>
      <p:guideLst>
        <p:guide pos="2880"/>
        <p:guide pos="448"/>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63" d="100"/>
          <a:sy n="63" d="100"/>
        </p:scale>
        <p:origin x="3134"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914996-C8D2-4BBB-A4FD-04C2664DDA54}" type="doc">
      <dgm:prSet loTypeId="urn:microsoft.com/office/officeart/2005/8/layout/hierarchy4" loCatId="relationship" qsTypeId="urn:microsoft.com/office/officeart/2005/8/quickstyle/simple1" qsCatId="simple" csTypeId="urn:microsoft.com/office/officeart/2005/8/colors/colorful1" csCatId="colorful" phldr="1"/>
      <dgm:spPr/>
      <dgm:t>
        <a:bodyPr/>
        <a:lstStyle/>
        <a:p>
          <a:endParaRPr lang="en-US"/>
        </a:p>
      </dgm:t>
    </dgm:pt>
    <dgm:pt modelId="{46B5E138-AA08-411D-8A56-A25E9B58BE58}">
      <dgm:prSet phldrT="[Text]" custT="1"/>
      <dgm:spPr/>
      <dgm:t>
        <a:bodyPr/>
        <a:lstStyle/>
        <a:p>
          <a:r>
            <a:rPr lang="en-US" sz="2800" dirty="0"/>
            <a:t>Data Science Controls</a:t>
          </a:r>
        </a:p>
      </dgm:t>
    </dgm:pt>
    <dgm:pt modelId="{2B1B6D83-D7AF-42B8-8133-616A861DFF70}" type="parTrans" cxnId="{8F6DC2D3-ACC6-4198-BF1D-2D0C1765A94F}">
      <dgm:prSet/>
      <dgm:spPr/>
      <dgm:t>
        <a:bodyPr/>
        <a:lstStyle/>
        <a:p>
          <a:endParaRPr lang="en-US"/>
        </a:p>
      </dgm:t>
    </dgm:pt>
    <dgm:pt modelId="{CEA0C859-D9F9-4687-8A50-FD91FF8ADF1F}" type="sibTrans" cxnId="{8F6DC2D3-ACC6-4198-BF1D-2D0C1765A94F}">
      <dgm:prSet/>
      <dgm:spPr/>
      <dgm:t>
        <a:bodyPr/>
        <a:lstStyle/>
        <a:p>
          <a:endParaRPr lang="en-US"/>
        </a:p>
      </dgm:t>
    </dgm:pt>
    <dgm:pt modelId="{A2B23BFA-CD27-477E-A77A-A5F9102109DA}">
      <dgm:prSet phldrT="[Text]"/>
      <dgm:spPr/>
      <dgm:t>
        <a:bodyPr/>
        <a:lstStyle/>
        <a:p>
          <a:r>
            <a:rPr lang="en-US" dirty="0"/>
            <a:t>Data</a:t>
          </a:r>
        </a:p>
        <a:p>
          <a:r>
            <a:rPr lang="en-US" dirty="0"/>
            <a:t>Integrity</a:t>
          </a:r>
        </a:p>
      </dgm:t>
    </dgm:pt>
    <dgm:pt modelId="{1C386D77-F1B2-4ABF-A3F4-F762E6A56F67}" type="parTrans" cxnId="{01EA5DD0-6049-45AD-B256-1D623CFD8490}">
      <dgm:prSet/>
      <dgm:spPr/>
      <dgm:t>
        <a:bodyPr/>
        <a:lstStyle/>
        <a:p>
          <a:endParaRPr lang="en-US"/>
        </a:p>
      </dgm:t>
    </dgm:pt>
    <dgm:pt modelId="{291ED31D-C975-4943-BB88-D4CD6560705A}" type="sibTrans" cxnId="{01EA5DD0-6049-45AD-B256-1D623CFD8490}">
      <dgm:prSet/>
      <dgm:spPr/>
      <dgm:t>
        <a:bodyPr/>
        <a:lstStyle/>
        <a:p>
          <a:endParaRPr lang="en-US"/>
        </a:p>
      </dgm:t>
    </dgm:pt>
    <dgm:pt modelId="{FCF4F190-AE97-4138-B894-3B778FF61E5B}">
      <dgm:prSet phldrT="[Text]"/>
      <dgm:spPr/>
      <dgm:t>
        <a:bodyPr/>
        <a:lstStyle/>
        <a:p>
          <a:r>
            <a:rPr lang="en-US" dirty="0"/>
            <a:t>Knowledge Management</a:t>
          </a:r>
        </a:p>
      </dgm:t>
    </dgm:pt>
    <dgm:pt modelId="{696D0D94-93AC-44A5-9DED-5465973B8FAA}" type="parTrans" cxnId="{8CC6F38C-34DC-4B10-BA43-57C6E1B5025E}">
      <dgm:prSet/>
      <dgm:spPr/>
      <dgm:t>
        <a:bodyPr/>
        <a:lstStyle/>
        <a:p>
          <a:endParaRPr lang="en-US"/>
        </a:p>
      </dgm:t>
    </dgm:pt>
    <dgm:pt modelId="{1E777F64-BDD1-47B6-92D6-461F9CC0112D}" type="sibTrans" cxnId="{8CC6F38C-34DC-4B10-BA43-57C6E1B5025E}">
      <dgm:prSet/>
      <dgm:spPr/>
      <dgm:t>
        <a:bodyPr/>
        <a:lstStyle/>
        <a:p>
          <a:endParaRPr lang="en-US"/>
        </a:p>
      </dgm:t>
    </dgm:pt>
    <dgm:pt modelId="{9C78DFFC-9D81-412F-9E9C-0ABAFB7E985D}">
      <dgm:prSet phldrT="[Text]"/>
      <dgm:spPr/>
      <dgm:t>
        <a:bodyPr/>
        <a:lstStyle/>
        <a:p>
          <a:r>
            <a:rPr lang="en-US" dirty="0"/>
            <a:t>Algorithm Integrity</a:t>
          </a:r>
        </a:p>
      </dgm:t>
    </dgm:pt>
    <dgm:pt modelId="{2CEDF9BC-B818-42AB-80E8-2584DBAE76A4}" type="parTrans" cxnId="{A14BE2CD-0A2D-4C18-89CD-41AD0B71CB92}">
      <dgm:prSet/>
      <dgm:spPr/>
      <dgm:t>
        <a:bodyPr/>
        <a:lstStyle/>
        <a:p>
          <a:endParaRPr lang="en-US"/>
        </a:p>
      </dgm:t>
    </dgm:pt>
    <dgm:pt modelId="{BB6749FB-3DBA-4EDA-B8F2-2C1DE62DC858}" type="sibTrans" cxnId="{A14BE2CD-0A2D-4C18-89CD-41AD0B71CB92}">
      <dgm:prSet/>
      <dgm:spPr/>
      <dgm:t>
        <a:bodyPr/>
        <a:lstStyle/>
        <a:p>
          <a:endParaRPr lang="en-US"/>
        </a:p>
      </dgm:t>
    </dgm:pt>
    <dgm:pt modelId="{A7EC5D2F-B719-4B82-A621-0E24383B9B20}" type="pres">
      <dgm:prSet presAssocID="{3E914996-C8D2-4BBB-A4FD-04C2664DDA54}" presName="Name0" presStyleCnt="0">
        <dgm:presLayoutVars>
          <dgm:chPref val="1"/>
          <dgm:dir/>
          <dgm:animOne val="branch"/>
          <dgm:animLvl val="lvl"/>
          <dgm:resizeHandles/>
        </dgm:presLayoutVars>
      </dgm:prSet>
      <dgm:spPr/>
    </dgm:pt>
    <dgm:pt modelId="{A9B11802-D163-49F0-B026-24C130F336AC}" type="pres">
      <dgm:prSet presAssocID="{46B5E138-AA08-411D-8A56-A25E9B58BE58}" presName="vertOne" presStyleCnt="0"/>
      <dgm:spPr/>
    </dgm:pt>
    <dgm:pt modelId="{9559F29D-F2A6-47A3-BF2E-3F4EEBFA27D4}" type="pres">
      <dgm:prSet presAssocID="{46B5E138-AA08-411D-8A56-A25E9B58BE58}" presName="txOne" presStyleLbl="node0" presStyleIdx="0" presStyleCnt="1" custLinFactY="-27922" custLinFactNeighborX="6588" custLinFactNeighborY="-100000">
        <dgm:presLayoutVars>
          <dgm:chPref val="3"/>
        </dgm:presLayoutVars>
      </dgm:prSet>
      <dgm:spPr/>
    </dgm:pt>
    <dgm:pt modelId="{4C1D42D1-CA25-42C5-ADC4-57CC46BFEE88}" type="pres">
      <dgm:prSet presAssocID="{46B5E138-AA08-411D-8A56-A25E9B58BE58}" presName="parTransOne" presStyleCnt="0"/>
      <dgm:spPr/>
    </dgm:pt>
    <dgm:pt modelId="{D3CC7DC0-F1D4-440C-8018-EE6D035292F1}" type="pres">
      <dgm:prSet presAssocID="{46B5E138-AA08-411D-8A56-A25E9B58BE58}" presName="horzOne" presStyleCnt="0"/>
      <dgm:spPr/>
    </dgm:pt>
    <dgm:pt modelId="{12356B43-4B5A-4B00-B22A-733A535248F8}" type="pres">
      <dgm:prSet presAssocID="{A2B23BFA-CD27-477E-A77A-A5F9102109DA}" presName="vertTwo" presStyleCnt="0"/>
      <dgm:spPr/>
    </dgm:pt>
    <dgm:pt modelId="{819F8753-63CF-4A29-A08F-6C3BE77822EC}" type="pres">
      <dgm:prSet presAssocID="{A2B23BFA-CD27-477E-A77A-A5F9102109DA}" presName="txTwo" presStyleLbl="node2" presStyleIdx="0" presStyleCnt="3">
        <dgm:presLayoutVars>
          <dgm:chPref val="3"/>
        </dgm:presLayoutVars>
      </dgm:prSet>
      <dgm:spPr/>
    </dgm:pt>
    <dgm:pt modelId="{DDA0E727-5346-432C-A817-5B207E32C270}" type="pres">
      <dgm:prSet presAssocID="{A2B23BFA-CD27-477E-A77A-A5F9102109DA}" presName="horzTwo" presStyleCnt="0"/>
      <dgm:spPr/>
    </dgm:pt>
    <dgm:pt modelId="{E970F30B-3AE7-4285-9856-95DC752242C4}" type="pres">
      <dgm:prSet presAssocID="{291ED31D-C975-4943-BB88-D4CD6560705A}" presName="sibSpaceTwo" presStyleCnt="0"/>
      <dgm:spPr/>
    </dgm:pt>
    <dgm:pt modelId="{53AB0736-1384-40CC-BC72-B916359F26D6}" type="pres">
      <dgm:prSet presAssocID="{FCF4F190-AE97-4138-B894-3B778FF61E5B}" presName="vertTwo" presStyleCnt="0"/>
      <dgm:spPr/>
    </dgm:pt>
    <dgm:pt modelId="{07C08D3F-AF38-434A-BF83-915B99D979A0}" type="pres">
      <dgm:prSet presAssocID="{FCF4F190-AE97-4138-B894-3B778FF61E5B}" presName="txTwo" presStyleLbl="node2" presStyleIdx="1" presStyleCnt="3">
        <dgm:presLayoutVars>
          <dgm:chPref val="3"/>
        </dgm:presLayoutVars>
      </dgm:prSet>
      <dgm:spPr/>
    </dgm:pt>
    <dgm:pt modelId="{CF50C321-5CCE-43EE-8741-A66A9C1BC201}" type="pres">
      <dgm:prSet presAssocID="{FCF4F190-AE97-4138-B894-3B778FF61E5B}" presName="horzTwo" presStyleCnt="0"/>
      <dgm:spPr/>
    </dgm:pt>
    <dgm:pt modelId="{CFAEB40B-5290-492A-A545-D7202BDAE8D2}" type="pres">
      <dgm:prSet presAssocID="{1E777F64-BDD1-47B6-92D6-461F9CC0112D}" presName="sibSpaceTwo" presStyleCnt="0"/>
      <dgm:spPr/>
    </dgm:pt>
    <dgm:pt modelId="{BD5250B7-D54A-4D2D-B6E1-073E495A6770}" type="pres">
      <dgm:prSet presAssocID="{9C78DFFC-9D81-412F-9E9C-0ABAFB7E985D}" presName="vertTwo" presStyleCnt="0"/>
      <dgm:spPr/>
    </dgm:pt>
    <dgm:pt modelId="{C3732367-2828-4A0A-A8E4-DD572BA90A50}" type="pres">
      <dgm:prSet presAssocID="{9C78DFFC-9D81-412F-9E9C-0ABAFB7E985D}" presName="txTwo" presStyleLbl="node2" presStyleIdx="2" presStyleCnt="3">
        <dgm:presLayoutVars>
          <dgm:chPref val="3"/>
        </dgm:presLayoutVars>
      </dgm:prSet>
      <dgm:spPr/>
    </dgm:pt>
    <dgm:pt modelId="{228FFE06-17E9-4B6A-9E95-BD91A4121998}" type="pres">
      <dgm:prSet presAssocID="{9C78DFFC-9D81-412F-9E9C-0ABAFB7E985D}" presName="horzTwo" presStyleCnt="0"/>
      <dgm:spPr/>
    </dgm:pt>
  </dgm:ptLst>
  <dgm:cxnLst>
    <dgm:cxn modelId="{CF91BF1C-9EEE-4CE3-BEDB-714965A6781B}" type="presOf" srcId="{9C78DFFC-9D81-412F-9E9C-0ABAFB7E985D}" destId="{C3732367-2828-4A0A-A8E4-DD572BA90A50}" srcOrd="0" destOrd="0" presId="urn:microsoft.com/office/officeart/2005/8/layout/hierarchy4"/>
    <dgm:cxn modelId="{8CC6F38C-34DC-4B10-BA43-57C6E1B5025E}" srcId="{46B5E138-AA08-411D-8A56-A25E9B58BE58}" destId="{FCF4F190-AE97-4138-B894-3B778FF61E5B}" srcOrd="1" destOrd="0" parTransId="{696D0D94-93AC-44A5-9DED-5465973B8FAA}" sibTransId="{1E777F64-BDD1-47B6-92D6-461F9CC0112D}"/>
    <dgm:cxn modelId="{94070B97-A7DD-4485-8A2B-989835A5659E}" type="presOf" srcId="{3E914996-C8D2-4BBB-A4FD-04C2664DDA54}" destId="{A7EC5D2F-B719-4B82-A621-0E24383B9B20}" srcOrd="0" destOrd="0" presId="urn:microsoft.com/office/officeart/2005/8/layout/hierarchy4"/>
    <dgm:cxn modelId="{25B057B7-CC39-4433-AE8F-491F553DD088}" type="presOf" srcId="{FCF4F190-AE97-4138-B894-3B778FF61E5B}" destId="{07C08D3F-AF38-434A-BF83-915B99D979A0}" srcOrd="0" destOrd="0" presId="urn:microsoft.com/office/officeart/2005/8/layout/hierarchy4"/>
    <dgm:cxn modelId="{56CCBFC0-7DD1-4C71-ADD6-98A0CE9B4D55}" type="presOf" srcId="{46B5E138-AA08-411D-8A56-A25E9B58BE58}" destId="{9559F29D-F2A6-47A3-BF2E-3F4EEBFA27D4}" srcOrd="0" destOrd="0" presId="urn:microsoft.com/office/officeart/2005/8/layout/hierarchy4"/>
    <dgm:cxn modelId="{A14BE2CD-0A2D-4C18-89CD-41AD0B71CB92}" srcId="{46B5E138-AA08-411D-8A56-A25E9B58BE58}" destId="{9C78DFFC-9D81-412F-9E9C-0ABAFB7E985D}" srcOrd="2" destOrd="0" parTransId="{2CEDF9BC-B818-42AB-80E8-2584DBAE76A4}" sibTransId="{BB6749FB-3DBA-4EDA-B8F2-2C1DE62DC858}"/>
    <dgm:cxn modelId="{9E8881CE-42E2-41A2-8976-C42CBA7BE178}" type="presOf" srcId="{A2B23BFA-CD27-477E-A77A-A5F9102109DA}" destId="{819F8753-63CF-4A29-A08F-6C3BE77822EC}" srcOrd="0" destOrd="0" presId="urn:microsoft.com/office/officeart/2005/8/layout/hierarchy4"/>
    <dgm:cxn modelId="{01EA5DD0-6049-45AD-B256-1D623CFD8490}" srcId="{46B5E138-AA08-411D-8A56-A25E9B58BE58}" destId="{A2B23BFA-CD27-477E-A77A-A5F9102109DA}" srcOrd="0" destOrd="0" parTransId="{1C386D77-F1B2-4ABF-A3F4-F762E6A56F67}" sibTransId="{291ED31D-C975-4943-BB88-D4CD6560705A}"/>
    <dgm:cxn modelId="{8F6DC2D3-ACC6-4198-BF1D-2D0C1765A94F}" srcId="{3E914996-C8D2-4BBB-A4FD-04C2664DDA54}" destId="{46B5E138-AA08-411D-8A56-A25E9B58BE58}" srcOrd="0" destOrd="0" parTransId="{2B1B6D83-D7AF-42B8-8133-616A861DFF70}" sibTransId="{CEA0C859-D9F9-4687-8A50-FD91FF8ADF1F}"/>
    <dgm:cxn modelId="{19FD81E5-E774-459A-9E9F-C21E87FCFA03}" type="presParOf" srcId="{A7EC5D2F-B719-4B82-A621-0E24383B9B20}" destId="{A9B11802-D163-49F0-B026-24C130F336AC}" srcOrd="0" destOrd="0" presId="urn:microsoft.com/office/officeart/2005/8/layout/hierarchy4"/>
    <dgm:cxn modelId="{7751CBC9-54EA-417E-B0F6-3E50E11E80F7}" type="presParOf" srcId="{A9B11802-D163-49F0-B026-24C130F336AC}" destId="{9559F29D-F2A6-47A3-BF2E-3F4EEBFA27D4}" srcOrd="0" destOrd="0" presId="urn:microsoft.com/office/officeart/2005/8/layout/hierarchy4"/>
    <dgm:cxn modelId="{25EC7B75-7BEB-433F-A99E-054D6458C10C}" type="presParOf" srcId="{A9B11802-D163-49F0-B026-24C130F336AC}" destId="{4C1D42D1-CA25-42C5-ADC4-57CC46BFEE88}" srcOrd="1" destOrd="0" presId="urn:microsoft.com/office/officeart/2005/8/layout/hierarchy4"/>
    <dgm:cxn modelId="{B36014FC-6ECE-4092-A33C-1A007AEE8095}" type="presParOf" srcId="{A9B11802-D163-49F0-B026-24C130F336AC}" destId="{D3CC7DC0-F1D4-440C-8018-EE6D035292F1}" srcOrd="2" destOrd="0" presId="urn:microsoft.com/office/officeart/2005/8/layout/hierarchy4"/>
    <dgm:cxn modelId="{B92D2D5A-14F3-4654-B149-BE09FBEC2986}" type="presParOf" srcId="{D3CC7DC0-F1D4-440C-8018-EE6D035292F1}" destId="{12356B43-4B5A-4B00-B22A-733A535248F8}" srcOrd="0" destOrd="0" presId="urn:microsoft.com/office/officeart/2005/8/layout/hierarchy4"/>
    <dgm:cxn modelId="{E254DB5F-5BFE-407C-A42B-5400871BAFAD}" type="presParOf" srcId="{12356B43-4B5A-4B00-B22A-733A535248F8}" destId="{819F8753-63CF-4A29-A08F-6C3BE77822EC}" srcOrd="0" destOrd="0" presId="urn:microsoft.com/office/officeart/2005/8/layout/hierarchy4"/>
    <dgm:cxn modelId="{1CB057CA-6B8B-43E8-8D9F-3A71C077BA92}" type="presParOf" srcId="{12356B43-4B5A-4B00-B22A-733A535248F8}" destId="{DDA0E727-5346-432C-A817-5B207E32C270}" srcOrd="1" destOrd="0" presId="urn:microsoft.com/office/officeart/2005/8/layout/hierarchy4"/>
    <dgm:cxn modelId="{6A2A932B-59A8-486E-9A79-E6FECEB3E049}" type="presParOf" srcId="{D3CC7DC0-F1D4-440C-8018-EE6D035292F1}" destId="{E970F30B-3AE7-4285-9856-95DC752242C4}" srcOrd="1" destOrd="0" presId="urn:microsoft.com/office/officeart/2005/8/layout/hierarchy4"/>
    <dgm:cxn modelId="{BD8CAD97-EB6F-4772-B70B-D2AF5375C546}" type="presParOf" srcId="{D3CC7DC0-F1D4-440C-8018-EE6D035292F1}" destId="{53AB0736-1384-40CC-BC72-B916359F26D6}" srcOrd="2" destOrd="0" presId="urn:microsoft.com/office/officeart/2005/8/layout/hierarchy4"/>
    <dgm:cxn modelId="{1884BFF3-059C-4183-9687-55ECB9B0D5D2}" type="presParOf" srcId="{53AB0736-1384-40CC-BC72-B916359F26D6}" destId="{07C08D3F-AF38-434A-BF83-915B99D979A0}" srcOrd="0" destOrd="0" presId="urn:microsoft.com/office/officeart/2005/8/layout/hierarchy4"/>
    <dgm:cxn modelId="{06E9898E-D65E-4EFF-89A8-8A691BA2AFE5}" type="presParOf" srcId="{53AB0736-1384-40CC-BC72-B916359F26D6}" destId="{CF50C321-5CCE-43EE-8741-A66A9C1BC201}" srcOrd="1" destOrd="0" presId="urn:microsoft.com/office/officeart/2005/8/layout/hierarchy4"/>
    <dgm:cxn modelId="{D98DF1C8-1FFE-46FD-99DA-1BCC1EBDA119}" type="presParOf" srcId="{D3CC7DC0-F1D4-440C-8018-EE6D035292F1}" destId="{CFAEB40B-5290-492A-A545-D7202BDAE8D2}" srcOrd="3" destOrd="0" presId="urn:microsoft.com/office/officeart/2005/8/layout/hierarchy4"/>
    <dgm:cxn modelId="{B06294D2-0FEB-4AFD-A735-5BC7989EB2EE}" type="presParOf" srcId="{D3CC7DC0-F1D4-440C-8018-EE6D035292F1}" destId="{BD5250B7-D54A-4D2D-B6E1-073E495A6770}" srcOrd="4" destOrd="0" presId="urn:microsoft.com/office/officeart/2005/8/layout/hierarchy4"/>
    <dgm:cxn modelId="{37415B62-35F1-46EB-9141-CD17337B49BE}" type="presParOf" srcId="{BD5250B7-D54A-4D2D-B6E1-073E495A6770}" destId="{C3732367-2828-4A0A-A8E4-DD572BA90A50}" srcOrd="0" destOrd="0" presId="urn:microsoft.com/office/officeart/2005/8/layout/hierarchy4"/>
    <dgm:cxn modelId="{778BA54C-4254-47C5-8900-D60E62D3B871}" type="presParOf" srcId="{BD5250B7-D54A-4D2D-B6E1-073E495A6770}" destId="{228FFE06-17E9-4B6A-9E95-BD91A4121998}"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3E914996-C8D2-4BBB-A4FD-04C2664DDA54}" type="doc">
      <dgm:prSet loTypeId="urn:microsoft.com/office/officeart/2005/8/layout/hierarchy4" loCatId="relationship" qsTypeId="urn:microsoft.com/office/officeart/2005/8/quickstyle/simple1" qsCatId="simple" csTypeId="urn:microsoft.com/office/officeart/2005/8/colors/colorful4" csCatId="colorful" phldr="1"/>
      <dgm:spPr/>
      <dgm:t>
        <a:bodyPr/>
        <a:lstStyle/>
        <a:p>
          <a:endParaRPr lang="en-US"/>
        </a:p>
      </dgm:t>
    </dgm:pt>
    <dgm:pt modelId="{46B5E138-AA08-411D-8A56-A25E9B58BE58}">
      <dgm:prSet phldrT="[Text]" custT="1"/>
      <dgm:spPr>
        <a:solidFill>
          <a:srgbClr val="FFC000"/>
        </a:solidFill>
      </dgm:spPr>
      <dgm:t>
        <a:bodyPr/>
        <a:lstStyle/>
        <a:p>
          <a:r>
            <a:rPr lang="en-US" sz="2800" dirty="0"/>
            <a:t>Robotic Process Automation Controls</a:t>
          </a:r>
        </a:p>
      </dgm:t>
    </dgm:pt>
    <dgm:pt modelId="{2B1B6D83-D7AF-42B8-8133-616A861DFF70}" type="parTrans" cxnId="{8F6DC2D3-ACC6-4198-BF1D-2D0C1765A94F}">
      <dgm:prSet/>
      <dgm:spPr/>
      <dgm:t>
        <a:bodyPr/>
        <a:lstStyle/>
        <a:p>
          <a:endParaRPr lang="en-US"/>
        </a:p>
      </dgm:t>
    </dgm:pt>
    <dgm:pt modelId="{CEA0C859-D9F9-4687-8A50-FD91FF8ADF1F}" type="sibTrans" cxnId="{8F6DC2D3-ACC6-4198-BF1D-2D0C1765A94F}">
      <dgm:prSet/>
      <dgm:spPr/>
      <dgm:t>
        <a:bodyPr/>
        <a:lstStyle/>
        <a:p>
          <a:endParaRPr lang="en-US"/>
        </a:p>
      </dgm:t>
    </dgm:pt>
    <dgm:pt modelId="{A2B23BFA-CD27-477E-A77A-A5F9102109DA}">
      <dgm:prSet phldrT="[Text]"/>
      <dgm:spPr/>
      <dgm:t>
        <a:bodyPr/>
        <a:lstStyle/>
        <a:p>
          <a:r>
            <a:rPr lang="en-US" dirty="0"/>
            <a:t>Audit Logs</a:t>
          </a:r>
        </a:p>
      </dgm:t>
    </dgm:pt>
    <dgm:pt modelId="{1C386D77-F1B2-4ABF-A3F4-F762E6A56F67}" type="parTrans" cxnId="{01EA5DD0-6049-45AD-B256-1D623CFD8490}">
      <dgm:prSet/>
      <dgm:spPr/>
      <dgm:t>
        <a:bodyPr/>
        <a:lstStyle/>
        <a:p>
          <a:endParaRPr lang="en-US"/>
        </a:p>
      </dgm:t>
    </dgm:pt>
    <dgm:pt modelId="{291ED31D-C975-4943-BB88-D4CD6560705A}" type="sibTrans" cxnId="{01EA5DD0-6049-45AD-B256-1D623CFD8490}">
      <dgm:prSet/>
      <dgm:spPr/>
      <dgm:t>
        <a:bodyPr/>
        <a:lstStyle/>
        <a:p>
          <a:endParaRPr lang="en-US"/>
        </a:p>
      </dgm:t>
    </dgm:pt>
    <dgm:pt modelId="{16F5DB17-5BEC-4725-8BEF-2FE76C486272}">
      <dgm:prSet phldrT="[Text]"/>
      <dgm:spPr/>
      <dgm:t>
        <a:bodyPr/>
        <a:lstStyle/>
        <a:p>
          <a:r>
            <a:rPr lang="en-US" dirty="0"/>
            <a:t>Operating Location</a:t>
          </a:r>
        </a:p>
      </dgm:t>
    </dgm:pt>
    <dgm:pt modelId="{E34B6024-B0F2-4D67-9DAE-DBBBC4BA3A8B}" type="parTrans" cxnId="{017CD504-4198-4589-9002-99C81417603F}">
      <dgm:prSet/>
      <dgm:spPr/>
      <dgm:t>
        <a:bodyPr/>
        <a:lstStyle/>
        <a:p>
          <a:endParaRPr lang="en-US"/>
        </a:p>
      </dgm:t>
    </dgm:pt>
    <dgm:pt modelId="{2BB2CAC2-E617-4417-BF80-9E4E8431F516}" type="sibTrans" cxnId="{017CD504-4198-4589-9002-99C81417603F}">
      <dgm:prSet/>
      <dgm:spPr/>
      <dgm:t>
        <a:bodyPr/>
        <a:lstStyle/>
        <a:p>
          <a:endParaRPr lang="en-US"/>
        </a:p>
      </dgm:t>
    </dgm:pt>
    <dgm:pt modelId="{39F23F0C-4984-4D64-B2D6-B42A7AF83E01}">
      <dgm:prSet phldrT="[Text]"/>
      <dgm:spPr/>
      <dgm:t>
        <a:bodyPr/>
        <a:lstStyle/>
        <a:p>
          <a:r>
            <a:rPr lang="en-US" dirty="0"/>
            <a:t>Bot Access</a:t>
          </a:r>
        </a:p>
      </dgm:t>
    </dgm:pt>
    <dgm:pt modelId="{00E9581C-D2F1-451E-8807-5ABCC9F83855}" type="parTrans" cxnId="{E21DDD1E-DFFE-4C84-9538-0541BD5ED310}">
      <dgm:prSet/>
      <dgm:spPr/>
      <dgm:t>
        <a:bodyPr/>
        <a:lstStyle/>
        <a:p>
          <a:endParaRPr lang="en-US"/>
        </a:p>
      </dgm:t>
    </dgm:pt>
    <dgm:pt modelId="{45244A75-FF74-4C09-8F39-28D90704684F}" type="sibTrans" cxnId="{E21DDD1E-DFFE-4C84-9538-0541BD5ED310}">
      <dgm:prSet/>
      <dgm:spPr/>
      <dgm:t>
        <a:bodyPr/>
        <a:lstStyle/>
        <a:p>
          <a:endParaRPr lang="en-US"/>
        </a:p>
      </dgm:t>
    </dgm:pt>
    <dgm:pt modelId="{A7EC5D2F-B719-4B82-A621-0E24383B9B20}" type="pres">
      <dgm:prSet presAssocID="{3E914996-C8D2-4BBB-A4FD-04C2664DDA54}" presName="Name0" presStyleCnt="0">
        <dgm:presLayoutVars>
          <dgm:chPref val="1"/>
          <dgm:dir/>
          <dgm:animOne val="branch"/>
          <dgm:animLvl val="lvl"/>
          <dgm:resizeHandles/>
        </dgm:presLayoutVars>
      </dgm:prSet>
      <dgm:spPr/>
    </dgm:pt>
    <dgm:pt modelId="{A9B11802-D163-49F0-B026-24C130F336AC}" type="pres">
      <dgm:prSet presAssocID="{46B5E138-AA08-411D-8A56-A25E9B58BE58}" presName="vertOne" presStyleCnt="0"/>
      <dgm:spPr/>
    </dgm:pt>
    <dgm:pt modelId="{9559F29D-F2A6-47A3-BF2E-3F4EEBFA27D4}" type="pres">
      <dgm:prSet presAssocID="{46B5E138-AA08-411D-8A56-A25E9B58BE58}" presName="txOne" presStyleLbl="node0" presStyleIdx="0" presStyleCnt="1" custLinFactY="-27922" custLinFactNeighborX="6588" custLinFactNeighborY="-100000">
        <dgm:presLayoutVars>
          <dgm:chPref val="3"/>
        </dgm:presLayoutVars>
      </dgm:prSet>
      <dgm:spPr/>
    </dgm:pt>
    <dgm:pt modelId="{4C1D42D1-CA25-42C5-ADC4-57CC46BFEE88}" type="pres">
      <dgm:prSet presAssocID="{46B5E138-AA08-411D-8A56-A25E9B58BE58}" presName="parTransOne" presStyleCnt="0"/>
      <dgm:spPr/>
    </dgm:pt>
    <dgm:pt modelId="{D3CC7DC0-F1D4-440C-8018-EE6D035292F1}" type="pres">
      <dgm:prSet presAssocID="{46B5E138-AA08-411D-8A56-A25E9B58BE58}" presName="horzOne" presStyleCnt="0"/>
      <dgm:spPr/>
    </dgm:pt>
    <dgm:pt modelId="{12356B43-4B5A-4B00-B22A-733A535248F8}" type="pres">
      <dgm:prSet presAssocID="{A2B23BFA-CD27-477E-A77A-A5F9102109DA}" presName="vertTwo" presStyleCnt="0"/>
      <dgm:spPr/>
    </dgm:pt>
    <dgm:pt modelId="{819F8753-63CF-4A29-A08F-6C3BE77822EC}" type="pres">
      <dgm:prSet presAssocID="{A2B23BFA-CD27-477E-A77A-A5F9102109DA}" presName="txTwo" presStyleLbl="node2" presStyleIdx="0" presStyleCnt="3">
        <dgm:presLayoutVars>
          <dgm:chPref val="3"/>
        </dgm:presLayoutVars>
      </dgm:prSet>
      <dgm:spPr/>
    </dgm:pt>
    <dgm:pt modelId="{DDA0E727-5346-432C-A817-5B207E32C270}" type="pres">
      <dgm:prSet presAssocID="{A2B23BFA-CD27-477E-A77A-A5F9102109DA}" presName="horzTwo" presStyleCnt="0"/>
      <dgm:spPr/>
    </dgm:pt>
    <dgm:pt modelId="{E970F30B-3AE7-4285-9856-95DC752242C4}" type="pres">
      <dgm:prSet presAssocID="{291ED31D-C975-4943-BB88-D4CD6560705A}" presName="sibSpaceTwo" presStyleCnt="0"/>
      <dgm:spPr/>
    </dgm:pt>
    <dgm:pt modelId="{519536C1-09AC-4B9B-853B-4DBA39CC73F4}" type="pres">
      <dgm:prSet presAssocID="{16F5DB17-5BEC-4725-8BEF-2FE76C486272}" presName="vertTwo" presStyleCnt="0"/>
      <dgm:spPr/>
    </dgm:pt>
    <dgm:pt modelId="{01FAABC9-B57B-4B3A-AE1D-8F6949DA90A4}" type="pres">
      <dgm:prSet presAssocID="{16F5DB17-5BEC-4725-8BEF-2FE76C486272}" presName="txTwo" presStyleLbl="node2" presStyleIdx="1" presStyleCnt="3">
        <dgm:presLayoutVars>
          <dgm:chPref val="3"/>
        </dgm:presLayoutVars>
      </dgm:prSet>
      <dgm:spPr/>
    </dgm:pt>
    <dgm:pt modelId="{0C052B0B-FB18-467E-A70D-6F7C4D208FB6}" type="pres">
      <dgm:prSet presAssocID="{16F5DB17-5BEC-4725-8BEF-2FE76C486272}" presName="horzTwo" presStyleCnt="0"/>
      <dgm:spPr/>
    </dgm:pt>
    <dgm:pt modelId="{C61F0911-51B9-4E2F-BE87-C493BEAD304B}" type="pres">
      <dgm:prSet presAssocID="{2BB2CAC2-E617-4417-BF80-9E4E8431F516}" presName="sibSpaceTwo" presStyleCnt="0"/>
      <dgm:spPr/>
    </dgm:pt>
    <dgm:pt modelId="{BF280FC5-5AF2-4240-B917-1FF414C2CB5A}" type="pres">
      <dgm:prSet presAssocID="{39F23F0C-4984-4D64-B2D6-B42A7AF83E01}" presName="vertTwo" presStyleCnt="0"/>
      <dgm:spPr/>
    </dgm:pt>
    <dgm:pt modelId="{A3327607-8396-4407-9894-D58251A41EDA}" type="pres">
      <dgm:prSet presAssocID="{39F23F0C-4984-4D64-B2D6-B42A7AF83E01}" presName="txTwo" presStyleLbl="node2" presStyleIdx="2" presStyleCnt="3">
        <dgm:presLayoutVars>
          <dgm:chPref val="3"/>
        </dgm:presLayoutVars>
      </dgm:prSet>
      <dgm:spPr/>
    </dgm:pt>
    <dgm:pt modelId="{459DE79A-2779-40AB-845B-1134D68BA2A4}" type="pres">
      <dgm:prSet presAssocID="{39F23F0C-4984-4D64-B2D6-B42A7AF83E01}" presName="horzTwo" presStyleCnt="0"/>
      <dgm:spPr/>
    </dgm:pt>
  </dgm:ptLst>
  <dgm:cxnLst>
    <dgm:cxn modelId="{017CD504-4198-4589-9002-99C81417603F}" srcId="{46B5E138-AA08-411D-8A56-A25E9B58BE58}" destId="{16F5DB17-5BEC-4725-8BEF-2FE76C486272}" srcOrd="1" destOrd="0" parTransId="{E34B6024-B0F2-4D67-9DAE-DBBBC4BA3A8B}" sibTransId="{2BB2CAC2-E617-4417-BF80-9E4E8431F516}"/>
    <dgm:cxn modelId="{BD312711-0A64-4E1C-AA2D-99FA6B6E5637}" type="presOf" srcId="{46B5E138-AA08-411D-8A56-A25E9B58BE58}" destId="{9559F29D-F2A6-47A3-BF2E-3F4EEBFA27D4}" srcOrd="0" destOrd="0" presId="urn:microsoft.com/office/officeart/2005/8/layout/hierarchy4"/>
    <dgm:cxn modelId="{E21DDD1E-DFFE-4C84-9538-0541BD5ED310}" srcId="{46B5E138-AA08-411D-8A56-A25E9B58BE58}" destId="{39F23F0C-4984-4D64-B2D6-B42A7AF83E01}" srcOrd="2" destOrd="0" parTransId="{00E9581C-D2F1-451E-8807-5ABCC9F83855}" sibTransId="{45244A75-FF74-4C09-8F39-28D90704684F}"/>
    <dgm:cxn modelId="{11D03735-1B9C-4750-968F-4944C50D4EB1}" type="presOf" srcId="{A2B23BFA-CD27-477E-A77A-A5F9102109DA}" destId="{819F8753-63CF-4A29-A08F-6C3BE77822EC}" srcOrd="0" destOrd="0" presId="urn:microsoft.com/office/officeart/2005/8/layout/hierarchy4"/>
    <dgm:cxn modelId="{03B6D7A9-BF28-4DB6-AF5A-5F4B42BB96DA}" type="presOf" srcId="{3E914996-C8D2-4BBB-A4FD-04C2664DDA54}" destId="{A7EC5D2F-B719-4B82-A621-0E24383B9B20}" srcOrd="0" destOrd="0" presId="urn:microsoft.com/office/officeart/2005/8/layout/hierarchy4"/>
    <dgm:cxn modelId="{01EA5DD0-6049-45AD-B256-1D623CFD8490}" srcId="{46B5E138-AA08-411D-8A56-A25E9B58BE58}" destId="{A2B23BFA-CD27-477E-A77A-A5F9102109DA}" srcOrd="0" destOrd="0" parTransId="{1C386D77-F1B2-4ABF-A3F4-F762E6A56F67}" sibTransId="{291ED31D-C975-4943-BB88-D4CD6560705A}"/>
    <dgm:cxn modelId="{8F6DC2D3-ACC6-4198-BF1D-2D0C1765A94F}" srcId="{3E914996-C8D2-4BBB-A4FD-04C2664DDA54}" destId="{46B5E138-AA08-411D-8A56-A25E9B58BE58}" srcOrd="0" destOrd="0" parTransId="{2B1B6D83-D7AF-42B8-8133-616A861DFF70}" sibTransId="{CEA0C859-D9F9-4687-8A50-FD91FF8ADF1F}"/>
    <dgm:cxn modelId="{0073F8F2-767B-45FB-9A06-72ABD05A67C5}" type="presOf" srcId="{16F5DB17-5BEC-4725-8BEF-2FE76C486272}" destId="{01FAABC9-B57B-4B3A-AE1D-8F6949DA90A4}" srcOrd="0" destOrd="0" presId="urn:microsoft.com/office/officeart/2005/8/layout/hierarchy4"/>
    <dgm:cxn modelId="{131DA4FD-9674-4787-BC67-F0167E91327F}" type="presOf" srcId="{39F23F0C-4984-4D64-B2D6-B42A7AF83E01}" destId="{A3327607-8396-4407-9894-D58251A41EDA}" srcOrd="0" destOrd="0" presId="urn:microsoft.com/office/officeart/2005/8/layout/hierarchy4"/>
    <dgm:cxn modelId="{A91DFF67-820F-4186-A6D0-4DED411A0A15}" type="presParOf" srcId="{A7EC5D2F-B719-4B82-A621-0E24383B9B20}" destId="{A9B11802-D163-49F0-B026-24C130F336AC}" srcOrd="0" destOrd="0" presId="urn:microsoft.com/office/officeart/2005/8/layout/hierarchy4"/>
    <dgm:cxn modelId="{60C7B572-C4DC-4AC3-9844-E72CF13DCB0A}" type="presParOf" srcId="{A9B11802-D163-49F0-B026-24C130F336AC}" destId="{9559F29D-F2A6-47A3-BF2E-3F4EEBFA27D4}" srcOrd="0" destOrd="0" presId="urn:microsoft.com/office/officeart/2005/8/layout/hierarchy4"/>
    <dgm:cxn modelId="{17A2C482-C1E4-41C4-B140-2B992FABC94D}" type="presParOf" srcId="{A9B11802-D163-49F0-B026-24C130F336AC}" destId="{4C1D42D1-CA25-42C5-ADC4-57CC46BFEE88}" srcOrd="1" destOrd="0" presId="urn:microsoft.com/office/officeart/2005/8/layout/hierarchy4"/>
    <dgm:cxn modelId="{45106039-57D2-4476-B605-4BD1E66B640C}" type="presParOf" srcId="{A9B11802-D163-49F0-B026-24C130F336AC}" destId="{D3CC7DC0-F1D4-440C-8018-EE6D035292F1}" srcOrd="2" destOrd="0" presId="urn:microsoft.com/office/officeart/2005/8/layout/hierarchy4"/>
    <dgm:cxn modelId="{171A9B6D-FBD0-4F53-8F83-41AB16473F9E}" type="presParOf" srcId="{D3CC7DC0-F1D4-440C-8018-EE6D035292F1}" destId="{12356B43-4B5A-4B00-B22A-733A535248F8}" srcOrd="0" destOrd="0" presId="urn:microsoft.com/office/officeart/2005/8/layout/hierarchy4"/>
    <dgm:cxn modelId="{C5073F2A-1F39-484A-AB7E-F453244CDE77}" type="presParOf" srcId="{12356B43-4B5A-4B00-B22A-733A535248F8}" destId="{819F8753-63CF-4A29-A08F-6C3BE77822EC}" srcOrd="0" destOrd="0" presId="urn:microsoft.com/office/officeart/2005/8/layout/hierarchy4"/>
    <dgm:cxn modelId="{C5543B64-E523-417A-8F87-D339A9CE0929}" type="presParOf" srcId="{12356B43-4B5A-4B00-B22A-733A535248F8}" destId="{DDA0E727-5346-432C-A817-5B207E32C270}" srcOrd="1" destOrd="0" presId="urn:microsoft.com/office/officeart/2005/8/layout/hierarchy4"/>
    <dgm:cxn modelId="{00AC4103-337D-48BF-94F8-0476C7161EBD}" type="presParOf" srcId="{D3CC7DC0-F1D4-440C-8018-EE6D035292F1}" destId="{E970F30B-3AE7-4285-9856-95DC752242C4}" srcOrd="1" destOrd="0" presId="urn:microsoft.com/office/officeart/2005/8/layout/hierarchy4"/>
    <dgm:cxn modelId="{27AC593E-EDC7-4DC7-BFE1-48BAE476B652}" type="presParOf" srcId="{D3CC7DC0-F1D4-440C-8018-EE6D035292F1}" destId="{519536C1-09AC-4B9B-853B-4DBA39CC73F4}" srcOrd="2" destOrd="0" presId="urn:microsoft.com/office/officeart/2005/8/layout/hierarchy4"/>
    <dgm:cxn modelId="{0B378E30-3958-4681-AA7E-C722E4E907C6}" type="presParOf" srcId="{519536C1-09AC-4B9B-853B-4DBA39CC73F4}" destId="{01FAABC9-B57B-4B3A-AE1D-8F6949DA90A4}" srcOrd="0" destOrd="0" presId="urn:microsoft.com/office/officeart/2005/8/layout/hierarchy4"/>
    <dgm:cxn modelId="{CA06D4C3-15CE-4C13-96C5-932974DEFE72}" type="presParOf" srcId="{519536C1-09AC-4B9B-853B-4DBA39CC73F4}" destId="{0C052B0B-FB18-467E-A70D-6F7C4D208FB6}" srcOrd="1" destOrd="0" presId="urn:microsoft.com/office/officeart/2005/8/layout/hierarchy4"/>
    <dgm:cxn modelId="{4D334AFE-9DF4-4C4A-81BB-2EE5C86B43E3}" type="presParOf" srcId="{D3CC7DC0-F1D4-440C-8018-EE6D035292F1}" destId="{C61F0911-51B9-4E2F-BE87-C493BEAD304B}" srcOrd="3" destOrd="0" presId="urn:microsoft.com/office/officeart/2005/8/layout/hierarchy4"/>
    <dgm:cxn modelId="{890A4F26-9F6C-49E9-BC84-5418AE379E2B}" type="presParOf" srcId="{D3CC7DC0-F1D4-440C-8018-EE6D035292F1}" destId="{BF280FC5-5AF2-4240-B917-1FF414C2CB5A}" srcOrd="4" destOrd="0" presId="urn:microsoft.com/office/officeart/2005/8/layout/hierarchy4"/>
    <dgm:cxn modelId="{D57661E0-A681-4796-B253-BDCE1D47C2CA}" type="presParOf" srcId="{BF280FC5-5AF2-4240-B917-1FF414C2CB5A}" destId="{A3327607-8396-4407-9894-D58251A41EDA}" srcOrd="0" destOrd="0" presId="urn:microsoft.com/office/officeart/2005/8/layout/hierarchy4"/>
    <dgm:cxn modelId="{483819B0-552D-4E3C-AADD-E64FC43A4434}" type="presParOf" srcId="{BF280FC5-5AF2-4240-B917-1FF414C2CB5A}" destId="{459DE79A-2779-40AB-845B-1134D68BA2A4}"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914996-C8D2-4BBB-A4FD-04C2664DDA54}" type="doc">
      <dgm:prSet loTypeId="urn:microsoft.com/office/officeart/2005/8/layout/hierarchy4" loCatId="relationship" qsTypeId="urn:microsoft.com/office/officeart/2005/8/quickstyle/simple1" qsCatId="simple" csTypeId="urn:microsoft.com/office/officeart/2005/8/colors/colorful4" csCatId="colorful" phldr="1"/>
      <dgm:spPr/>
      <dgm:t>
        <a:bodyPr/>
        <a:lstStyle/>
        <a:p>
          <a:endParaRPr lang="en-US"/>
        </a:p>
      </dgm:t>
    </dgm:pt>
    <dgm:pt modelId="{46B5E138-AA08-411D-8A56-A25E9B58BE58}">
      <dgm:prSet phldrT="[Text]" custT="1"/>
      <dgm:spPr>
        <a:solidFill>
          <a:srgbClr val="FF0000"/>
        </a:solidFill>
      </dgm:spPr>
      <dgm:t>
        <a:bodyPr/>
        <a:lstStyle/>
        <a:p>
          <a:r>
            <a:rPr lang="en-US" sz="2800" dirty="0"/>
            <a:t>Artificial Intelligence Controls</a:t>
          </a:r>
        </a:p>
      </dgm:t>
    </dgm:pt>
    <dgm:pt modelId="{2B1B6D83-D7AF-42B8-8133-616A861DFF70}" type="parTrans" cxnId="{8F6DC2D3-ACC6-4198-BF1D-2D0C1765A94F}">
      <dgm:prSet/>
      <dgm:spPr/>
      <dgm:t>
        <a:bodyPr/>
        <a:lstStyle/>
        <a:p>
          <a:endParaRPr lang="en-US"/>
        </a:p>
      </dgm:t>
    </dgm:pt>
    <dgm:pt modelId="{CEA0C859-D9F9-4687-8A50-FD91FF8ADF1F}" type="sibTrans" cxnId="{8F6DC2D3-ACC6-4198-BF1D-2D0C1765A94F}">
      <dgm:prSet/>
      <dgm:spPr/>
      <dgm:t>
        <a:bodyPr/>
        <a:lstStyle/>
        <a:p>
          <a:endParaRPr lang="en-US"/>
        </a:p>
      </dgm:t>
    </dgm:pt>
    <dgm:pt modelId="{A2B23BFA-CD27-477E-A77A-A5F9102109DA}">
      <dgm:prSet phldrT="[Text]"/>
      <dgm:spPr/>
      <dgm:t>
        <a:bodyPr/>
        <a:lstStyle/>
        <a:p>
          <a:r>
            <a:rPr lang="en-US" dirty="0"/>
            <a:t>Safety Engineering</a:t>
          </a:r>
        </a:p>
      </dgm:t>
    </dgm:pt>
    <dgm:pt modelId="{1C386D77-F1B2-4ABF-A3F4-F762E6A56F67}" type="parTrans" cxnId="{01EA5DD0-6049-45AD-B256-1D623CFD8490}">
      <dgm:prSet/>
      <dgm:spPr/>
      <dgm:t>
        <a:bodyPr/>
        <a:lstStyle/>
        <a:p>
          <a:endParaRPr lang="en-US"/>
        </a:p>
      </dgm:t>
    </dgm:pt>
    <dgm:pt modelId="{291ED31D-C975-4943-BB88-D4CD6560705A}" type="sibTrans" cxnId="{01EA5DD0-6049-45AD-B256-1D623CFD8490}">
      <dgm:prSet/>
      <dgm:spPr/>
      <dgm:t>
        <a:bodyPr/>
        <a:lstStyle/>
        <a:p>
          <a:endParaRPr lang="en-US"/>
        </a:p>
      </dgm:t>
    </dgm:pt>
    <dgm:pt modelId="{39F23F0C-4984-4D64-B2D6-B42A7AF83E01}">
      <dgm:prSet phldrT="[Text]"/>
      <dgm:spPr/>
      <dgm:t>
        <a:bodyPr/>
        <a:lstStyle/>
        <a:p>
          <a:r>
            <a:rPr lang="en-US" dirty="0"/>
            <a:t>Meaning Making</a:t>
          </a:r>
        </a:p>
      </dgm:t>
    </dgm:pt>
    <dgm:pt modelId="{00E9581C-D2F1-451E-8807-5ABCC9F83855}" type="parTrans" cxnId="{E21DDD1E-DFFE-4C84-9538-0541BD5ED310}">
      <dgm:prSet/>
      <dgm:spPr/>
      <dgm:t>
        <a:bodyPr/>
        <a:lstStyle/>
        <a:p>
          <a:endParaRPr lang="en-US"/>
        </a:p>
      </dgm:t>
    </dgm:pt>
    <dgm:pt modelId="{45244A75-FF74-4C09-8F39-28D90704684F}" type="sibTrans" cxnId="{E21DDD1E-DFFE-4C84-9538-0541BD5ED310}">
      <dgm:prSet/>
      <dgm:spPr/>
      <dgm:t>
        <a:bodyPr/>
        <a:lstStyle/>
        <a:p>
          <a:endParaRPr lang="en-US"/>
        </a:p>
      </dgm:t>
    </dgm:pt>
    <dgm:pt modelId="{D3C2FC05-175A-4887-88DB-55FC52A5693C}">
      <dgm:prSet phldrT="[Text]"/>
      <dgm:spPr/>
      <dgm:t>
        <a:bodyPr/>
        <a:lstStyle/>
        <a:p>
          <a:r>
            <a:rPr lang="en-US" dirty="0"/>
            <a:t>Kill Switch</a:t>
          </a:r>
        </a:p>
      </dgm:t>
    </dgm:pt>
    <dgm:pt modelId="{CBC1473B-1F32-4A7A-A78D-5BB93479974D}" type="parTrans" cxnId="{EBD361DD-0F43-4A98-99A8-50D17200016E}">
      <dgm:prSet/>
      <dgm:spPr/>
      <dgm:t>
        <a:bodyPr/>
        <a:lstStyle/>
        <a:p>
          <a:endParaRPr lang="en-US"/>
        </a:p>
      </dgm:t>
    </dgm:pt>
    <dgm:pt modelId="{C7F84C73-40DF-4D74-910E-0F65F71E0E12}" type="sibTrans" cxnId="{EBD361DD-0F43-4A98-99A8-50D17200016E}">
      <dgm:prSet/>
      <dgm:spPr/>
      <dgm:t>
        <a:bodyPr/>
        <a:lstStyle/>
        <a:p>
          <a:endParaRPr lang="en-US"/>
        </a:p>
      </dgm:t>
    </dgm:pt>
    <dgm:pt modelId="{7C38EB3C-F4C6-44AB-84EC-60E868F2B848}">
      <dgm:prSet phldrT="[Text]"/>
      <dgm:spPr/>
      <dgm:t>
        <a:bodyPr/>
        <a:lstStyle/>
        <a:p>
          <a:r>
            <a:rPr lang="en-US" dirty="0"/>
            <a:t>Degradation Prevention</a:t>
          </a:r>
        </a:p>
      </dgm:t>
    </dgm:pt>
    <dgm:pt modelId="{BDED5288-2DA0-498D-8C5A-16688EF32ACC}" type="parTrans" cxnId="{8A4BAB38-520D-446D-BCBE-6FB89448C56F}">
      <dgm:prSet/>
      <dgm:spPr/>
      <dgm:t>
        <a:bodyPr/>
        <a:lstStyle/>
        <a:p>
          <a:endParaRPr lang="en-US"/>
        </a:p>
      </dgm:t>
    </dgm:pt>
    <dgm:pt modelId="{D4EA1A9E-B02A-45BB-A9A5-1A284605593B}" type="sibTrans" cxnId="{8A4BAB38-520D-446D-BCBE-6FB89448C56F}">
      <dgm:prSet/>
      <dgm:spPr/>
      <dgm:t>
        <a:bodyPr/>
        <a:lstStyle/>
        <a:p>
          <a:endParaRPr lang="en-US"/>
        </a:p>
      </dgm:t>
    </dgm:pt>
    <dgm:pt modelId="{F2CADF05-0806-4CB4-824B-25E7FCBD1617}">
      <dgm:prSet phldrT="[Text]"/>
      <dgm:spPr/>
      <dgm:t>
        <a:bodyPr/>
        <a:lstStyle/>
        <a:p>
          <a:r>
            <a:rPr lang="en-US" dirty="0"/>
            <a:t>Controlled Scaling</a:t>
          </a:r>
        </a:p>
      </dgm:t>
    </dgm:pt>
    <dgm:pt modelId="{FF93C362-381D-4664-BAEA-0C8058088A02}" type="parTrans" cxnId="{41A28DFB-C0FB-4724-B1CA-22536014B797}">
      <dgm:prSet/>
      <dgm:spPr/>
      <dgm:t>
        <a:bodyPr/>
        <a:lstStyle/>
        <a:p>
          <a:endParaRPr lang="en-US"/>
        </a:p>
      </dgm:t>
    </dgm:pt>
    <dgm:pt modelId="{6D58F27B-F30A-4692-BFC5-4E0E7263E756}" type="sibTrans" cxnId="{41A28DFB-C0FB-4724-B1CA-22536014B797}">
      <dgm:prSet/>
      <dgm:spPr/>
      <dgm:t>
        <a:bodyPr/>
        <a:lstStyle/>
        <a:p>
          <a:endParaRPr lang="en-US"/>
        </a:p>
      </dgm:t>
    </dgm:pt>
    <dgm:pt modelId="{A7EC5D2F-B719-4B82-A621-0E24383B9B20}" type="pres">
      <dgm:prSet presAssocID="{3E914996-C8D2-4BBB-A4FD-04C2664DDA54}" presName="Name0" presStyleCnt="0">
        <dgm:presLayoutVars>
          <dgm:chPref val="1"/>
          <dgm:dir/>
          <dgm:animOne val="branch"/>
          <dgm:animLvl val="lvl"/>
          <dgm:resizeHandles/>
        </dgm:presLayoutVars>
      </dgm:prSet>
      <dgm:spPr/>
    </dgm:pt>
    <dgm:pt modelId="{A9B11802-D163-49F0-B026-24C130F336AC}" type="pres">
      <dgm:prSet presAssocID="{46B5E138-AA08-411D-8A56-A25E9B58BE58}" presName="vertOne" presStyleCnt="0"/>
      <dgm:spPr/>
    </dgm:pt>
    <dgm:pt modelId="{9559F29D-F2A6-47A3-BF2E-3F4EEBFA27D4}" type="pres">
      <dgm:prSet presAssocID="{46B5E138-AA08-411D-8A56-A25E9B58BE58}" presName="txOne" presStyleLbl="node0" presStyleIdx="0" presStyleCnt="1" custLinFactY="-27922" custLinFactNeighborX="6588" custLinFactNeighborY="-100000">
        <dgm:presLayoutVars>
          <dgm:chPref val="3"/>
        </dgm:presLayoutVars>
      </dgm:prSet>
      <dgm:spPr/>
    </dgm:pt>
    <dgm:pt modelId="{4C1D42D1-CA25-42C5-ADC4-57CC46BFEE88}" type="pres">
      <dgm:prSet presAssocID="{46B5E138-AA08-411D-8A56-A25E9B58BE58}" presName="parTransOne" presStyleCnt="0"/>
      <dgm:spPr/>
    </dgm:pt>
    <dgm:pt modelId="{D3CC7DC0-F1D4-440C-8018-EE6D035292F1}" type="pres">
      <dgm:prSet presAssocID="{46B5E138-AA08-411D-8A56-A25E9B58BE58}" presName="horzOne" presStyleCnt="0"/>
      <dgm:spPr/>
    </dgm:pt>
    <dgm:pt modelId="{BCC56D90-D5DE-461C-9F0B-9B238F082900}" type="pres">
      <dgm:prSet presAssocID="{F2CADF05-0806-4CB4-824B-25E7FCBD1617}" presName="vertTwo" presStyleCnt="0"/>
      <dgm:spPr/>
    </dgm:pt>
    <dgm:pt modelId="{DC224DF1-74D5-4939-9D4A-A0AF487F1B50}" type="pres">
      <dgm:prSet presAssocID="{F2CADF05-0806-4CB4-824B-25E7FCBD1617}" presName="txTwo" presStyleLbl="node2" presStyleIdx="0" presStyleCnt="3">
        <dgm:presLayoutVars>
          <dgm:chPref val="3"/>
        </dgm:presLayoutVars>
      </dgm:prSet>
      <dgm:spPr/>
    </dgm:pt>
    <dgm:pt modelId="{889ED164-53E8-41A4-B452-20BAF7B5F277}" type="pres">
      <dgm:prSet presAssocID="{F2CADF05-0806-4CB4-824B-25E7FCBD1617}" presName="horzTwo" presStyleCnt="0"/>
      <dgm:spPr/>
    </dgm:pt>
    <dgm:pt modelId="{8DC36E43-0790-44CB-B086-E8F4F9C5AF87}" type="pres">
      <dgm:prSet presAssocID="{6D58F27B-F30A-4692-BFC5-4E0E7263E756}" presName="sibSpaceTwo" presStyleCnt="0"/>
      <dgm:spPr/>
    </dgm:pt>
    <dgm:pt modelId="{12356B43-4B5A-4B00-B22A-733A535248F8}" type="pres">
      <dgm:prSet presAssocID="{A2B23BFA-CD27-477E-A77A-A5F9102109DA}" presName="vertTwo" presStyleCnt="0"/>
      <dgm:spPr/>
    </dgm:pt>
    <dgm:pt modelId="{819F8753-63CF-4A29-A08F-6C3BE77822EC}" type="pres">
      <dgm:prSet presAssocID="{A2B23BFA-CD27-477E-A77A-A5F9102109DA}" presName="txTwo" presStyleLbl="node2" presStyleIdx="1" presStyleCnt="3">
        <dgm:presLayoutVars>
          <dgm:chPref val="3"/>
        </dgm:presLayoutVars>
      </dgm:prSet>
      <dgm:spPr/>
    </dgm:pt>
    <dgm:pt modelId="{9708DFE7-EB63-422E-82E1-946F41666F63}" type="pres">
      <dgm:prSet presAssocID="{A2B23BFA-CD27-477E-A77A-A5F9102109DA}" presName="parTransTwo" presStyleCnt="0"/>
      <dgm:spPr/>
    </dgm:pt>
    <dgm:pt modelId="{DDA0E727-5346-432C-A817-5B207E32C270}" type="pres">
      <dgm:prSet presAssocID="{A2B23BFA-CD27-477E-A77A-A5F9102109DA}" presName="horzTwo" presStyleCnt="0"/>
      <dgm:spPr/>
    </dgm:pt>
    <dgm:pt modelId="{86424A43-2F5C-4DCF-A613-C4076BDFC92A}" type="pres">
      <dgm:prSet presAssocID="{D3C2FC05-175A-4887-88DB-55FC52A5693C}" presName="vertThree" presStyleCnt="0"/>
      <dgm:spPr/>
    </dgm:pt>
    <dgm:pt modelId="{C621DA53-B6B4-45B6-9997-D75271B1334A}" type="pres">
      <dgm:prSet presAssocID="{D3C2FC05-175A-4887-88DB-55FC52A5693C}" presName="txThree" presStyleLbl="node3" presStyleIdx="0" presStyleCnt="2">
        <dgm:presLayoutVars>
          <dgm:chPref val="3"/>
        </dgm:presLayoutVars>
      </dgm:prSet>
      <dgm:spPr/>
    </dgm:pt>
    <dgm:pt modelId="{E1006C40-BD6B-41A3-91ED-E1087ECF9E1A}" type="pres">
      <dgm:prSet presAssocID="{D3C2FC05-175A-4887-88DB-55FC52A5693C}" presName="horzThree" presStyleCnt="0"/>
      <dgm:spPr/>
    </dgm:pt>
    <dgm:pt modelId="{814B3AD2-014D-4E25-80DF-47C915F513CA}" type="pres">
      <dgm:prSet presAssocID="{C7F84C73-40DF-4D74-910E-0F65F71E0E12}" presName="sibSpaceThree" presStyleCnt="0"/>
      <dgm:spPr/>
    </dgm:pt>
    <dgm:pt modelId="{D2EBCD41-3E79-481F-9EC6-D86082FA3B8B}" type="pres">
      <dgm:prSet presAssocID="{7C38EB3C-F4C6-44AB-84EC-60E868F2B848}" presName="vertThree" presStyleCnt="0"/>
      <dgm:spPr/>
    </dgm:pt>
    <dgm:pt modelId="{E59CED9E-CD87-4EFA-9188-442CE58EE08A}" type="pres">
      <dgm:prSet presAssocID="{7C38EB3C-F4C6-44AB-84EC-60E868F2B848}" presName="txThree" presStyleLbl="node3" presStyleIdx="1" presStyleCnt="2">
        <dgm:presLayoutVars>
          <dgm:chPref val="3"/>
        </dgm:presLayoutVars>
      </dgm:prSet>
      <dgm:spPr/>
    </dgm:pt>
    <dgm:pt modelId="{47593578-E058-459D-AFE8-F1FC1BAC4F80}" type="pres">
      <dgm:prSet presAssocID="{7C38EB3C-F4C6-44AB-84EC-60E868F2B848}" presName="horzThree" presStyleCnt="0"/>
      <dgm:spPr/>
    </dgm:pt>
    <dgm:pt modelId="{E970F30B-3AE7-4285-9856-95DC752242C4}" type="pres">
      <dgm:prSet presAssocID="{291ED31D-C975-4943-BB88-D4CD6560705A}" presName="sibSpaceTwo" presStyleCnt="0"/>
      <dgm:spPr/>
    </dgm:pt>
    <dgm:pt modelId="{BF280FC5-5AF2-4240-B917-1FF414C2CB5A}" type="pres">
      <dgm:prSet presAssocID="{39F23F0C-4984-4D64-B2D6-B42A7AF83E01}" presName="vertTwo" presStyleCnt="0"/>
      <dgm:spPr/>
    </dgm:pt>
    <dgm:pt modelId="{A3327607-8396-4407-9894-D58251A41EDA}" type="pres">
      <dgm:prSet presAssocID="{39F23F0C-4984-4D64-B2D6-B42A7AF83E01}" presName="txTwo" presStyleLbl="node2" presStyleIdx="2" presStyleCnt="3">
        <dgm:presLayoutVars>
          <dgm:chPref val="3"/>
        </dgm:presLayoutVars>
      </dgm:prSet>
      <dgm:spPr/>
    </dgm:pt>
    <dgm:pt modelId="{459DE79A-2779-40AB-845B-1134D68BA2A4}" type="pres">
      <dgm:prSet presAssocID="{39F23F0C-4984-4D64-B2D6-B42A7AF83E01}" presName="horzTwo" presStyleCnt="0"/>
      <dgm:spPr/>
    </dgm:pt>
  </dgm:ptLst>
  <dgm:cxnLst>
    <dgm:cxn modelId="{E21DDD1E-DFFE-4C84-9538-0541BD5ED310}" srcId="{46B5E138-AA08-411D-8A56-A25E9B58BE58}" destId="{39F23F0C-4984-4D64-B2D6-B42A7AF83E01}" srcOrd="2" destOrd="0" parTransId="{00E9581C-D2F1-451E-8807-5ABCC9F83855}" sibTransId="{45244A75-FF74-4C09-8F39-28D90704684F}"/>
    <dgm:cxn modelId="{8A4BAB38-520D-446D-BCBE-6FB89448C56F}" srcId="{A2B23BFA-CD27-477E-A77A-A5F9102109DA}" destId="{7C38EB3C-F4C6-44AB-84EC-60E868F2B848}" srcOrd="1" destOrd="0" parTransId="{BDED5288-2DA0-498D-8C5A-16688EF32ACC}" sibTransId="{D4EA1A9E-B02A-45BB-A9A5-1A284605593B}"/>
    <dgm:cxn modelId="{DF04693B-7526-4F87-B4D0-866DBD865DCD}" type="presOf" srcId="{46B5E138-AA08-411D-8A56-A25E9B58BE58}" destId="{9559F29D-F2A6-47A3-BF2E-3F4EEBFA27D4}" srcOrd="0" destOrd="0" presId="urn:microsoft.com/office/officeart/2005/8/layout/hierarchy4"/>
    <dgm:cxn modelId="{2C421275-B726-47AE-AF4C-F71855755102}" type="presOf" srcId="{7C38EB3C-F4C6-44AB-84EC-60E868F2B848}" destId="{E59CED9E-CD87-4EFA-9188-442CE58EE08A}" srcOrd="0" destOrd="0" presId="urn:microsoft.com/office/officeart/2005/8/layout/hierarchy4"/>
    <dgm:cxn modelId="{925E5B7C-8246-4598-AD9A-0BA4827B60A9}" type="presOf" srcId="{39F23F0C-4984-4D64-B2D6-B42A7AF83E01}" destId="{A3327607-8396-4407-9894-D58251A41EDA}" srcOrd="0" destOrd="0" presId="urn:microsoft.com/office/officeart/2005/8/layout/hierarchy4"/>
    <dgm:cxn modelId="{CACDF39B-5210-45A6-A0DB-6ABDED4EEB21}" type="presOf" srcId="{F2CADF05-0806-4CB4-824B-25E7FCBD1617}" destId="{DC224DF1-74D5-4939-9D4A-A0AF487F1B50}" srcOrd="0" destOrd="0" presId="urn:microsoft.com/office/officeart/2005/8/layout/hierarchy4"/>
    <dgm:cxn modelId="{8B83B9B3-65D7-41B7-A35E-797DDD2E44F9}" type="presOf" srcId="{3E914996-C8D2-4BBB-A4FD-04C2664DDA54}" destId="{A7EC5D2F-B719-4B82-A621-0E24383B9B20}" srcOrd="0" destOrd="0" presId="urn:microsoft.com/office/officeart/2005/8/layout/hierarchy4"/>
    <dgm:cxn modelId="{629349B9-DFC2-4BDD-B309-915D0F90D89A}" type="presOf" srcId="{D3C2FC05-175A-4887-88DB-55FC52A5693C}" destId="{C621DA53-B6B4-45B6-9997-D75271B1334A}" srcOrd="0" destOrd="0" presId="urn:microsoft.com/office/officeart/2005/8/layout/hierarchy4"/>
    <dgm:cxn modelId="{2728FFC7-D265-4B8F-A440-12A05453452E}" type="presOf" srcId="{A2B23BFA-CD27-477E-A77A-A5F9102109DA}" destId="{819F8753-63CF-4A29-A08F-6C3BE77822EC}" srcOrd="0" destOrd="0" presId="urn:microsoft.com/office/officeart/2005/8/layout/hierarchy4"/>
    <dgm:cxn modelId="{01EA5DD0-6049-45AD-B256-1D623CFD8490}" srcId="{46B5E138-AA08-411D-8A56-A25E9B58BE58}" destId="{A2B23BFA-CD27-477E-A77A-A5F9102109DA}" srcOrd="1" destOrd="0" parTransId="{1C386D77-F1B2-4ABF-A3F4-F762E6A56F67}" sibTransId="{291ED31D-C975-4943-BB88-D4CD6560705A}"/>
    <dgm:cxn modelId="{8F6DC2D3-ACC6-4198-BF1D-2D0C1765A94F}" srcId="{3E914996-C8D2-4BBB-A4FD-04C2664DDA54}" destId="{46B5E138-AA08-411D-8A56-A25E9B58BE58}" srcOrd="0" destOrd="0" parTransId="{2B1B6D83-D7AF-42B8-8133-616A861DFF70}" sibTransId="{CEA0C859-D9F9-4687-8A50-FD91FF8ADF1F}"/>
    <dgm:cxn modelId="{EBD361DD-0F43-4A98-99A8-50D17200016E}" srcId="{A2B23BFA-CD27-477E-A77A-A5F9102109DA}" destId="{D3C2FC05-175A-4887-88DB-55FC52A5693C}" srcOrd="0" destOrd="0" parTransId="{CBC1473B-1F32-4A7A-A78D-5BB93479974D}" sibTransId="{C7F84C73-40DF-4D74-910E-0F65F71E0E12}"/>
    <dgm:cxn modelId="{41A28DFB-C0FB-4724-B1CA-22536014B797}" srcId="{46B5E138-AA08-411D-8A56-A25E9B58BE58}" destId="{F2CADF05-0806-4CB4-824B-25E7FCBD1617}" srcOrd="0" destOrd="0" parTransId="{FF93C362-381D-4664-BAEA-0C8058088A02}" sibTransId="{6D58F27B-F30A-4692-BFC5-4E0E7263E756}"/>
    <dgm:cxn modelId="{BB264CA8-D2C0-4386-AA6A-E0208C6CF99A}" type="presParOf" srcId="{A7EC5D2F-B719-4B82-A621-0E24383B9B20}" destId="{A9B11802-D163-49F0-B026-24C130F336AC}" srcOrd="0" destOrd="0" presId="urn:microsoft.com/office/officeart/2005/8/layout/hierarchy4"/>
    <dgm:cxn modelId="{216F1870-188C-4D93-BC0C-CD8D996927A6}" type="presParOf" srcId="{A9B11802-D163-49F0-B026-24C130F336AC}" destId="{9559F29D-F2A6-47A3-BF2E-3F4EEBFA27D4}" srcOrd="0" destOrd="0" presId="urn:microsoft.com/office/officeart/2005/8/layout/hierarchy4"/>
    <dgm:cxn modelId="{718AAC2B-7AD6-421B-9F85-5859629425FC}" type="presParOf" srcId="{A9B11802-D163-49F0-B026-24C130F336AC}" destId="{4C1D42D1-CA25-42C5-ADC4-57CC46BFEE88}" srcOrd="1" destOrd="0" presId="urn:microsoft.com/office/officeart/2005/8/layout/hierarchy4"/>
    <dgm:cxn modelId="{8C6AA8F0-A8AE-4A2E-9579-118A6D8580D4}" type="presParOf" srcId="{A9B11802-D163-49F0-B026-24C130F336AC}" destId="{D3CC7DC0-F1D4-440C-8018-EE6D035292F1}" srcOrd="2" destOrd="0" presId="urn:microsoft.com/office/officeart/2005/8/layout/hierarchy4"/>
    <dgm:cxn modelId="{2CB45C12-467A-40C0-B14E-76FCD02AFF7E}" type="presParOf" srcId="{D3CC7DC0-F1D4-440C-8018-EE6D035292F1}" destId="{BCC56D90-D5DE-461C-9F0B-9B238F082900}" srcOrd="0" destOrd="0" presId="urn:microsoft.com/office/officeart/2005/8/layout/hierarchy4"/>
    <dgm:cxn modelId="{1F4407C5-785D-46D3-A804-5482D8B734E3}" type="presParOf" srcId="{BCC56D90-D5DE-461C-9F0B-9B238F082900}" destId="{DC224DF1-74D5-4939-9D4A-A0AF487F1B50}" srcOrd="0" destOrd="0" presId="urn:microsoft.com/office/officeart/2005/8/layout/hierarchy4"/>
    <dgm:cxn modelId="{DB99128E-7BE5-4E6A-AD01-3929D9228447}" type="presParOf" srcId="{BCC56D90-D5DE-461C-9F0B-9B238F082900}" destId="{889ED164-53E8-41A4-B452-20BAF7B5F277}" srcOrd="1" destOrd="0" presId="urn:microsoft.com/office/officeart/2005/8/layout/hierarchy4"/>
    <dgm:cxn modelId="{3C59734C-AF42-437B-ACF5-89AA56D6E450}" type="presParOf" srcId="{D3CC7DC0-F1D4-440C-8018-EE6D035292F1}" destId="{8DC36E43-0790-44CB-B086-E8F4F9C5AF87}" srcOrd="1" destOrd="0" presId="urn:microsoft.com/office/officeart/2005/8/layout/hierarchy4"/>
    <dgm:cxn modelId="{6DBD280E-0CEE-4CCF-8968-3FABDE2921D9}" type="presParOf" srcId="{D3CC7DC0-F1D4-440C-8018-EE6D035292F1}" destId="{12356B43-4B5A-4B00-B22A-733A535248F8}" srcOrd="2" destOrd="0" presId="urn:microsoft.com/office/officeart/2005/8/layout/hierarchy4"/>
    <dgm:cxn modelId="{A30AB502-3C5E-4411-92C6-54899901C4F4}" type="presParOf" srcId="{12356B43-4B5A-4B00-B22A-733A535248F8}" destId="{819F8753-63CF-4A29-A08F-6C3BE77822EC}" srcOrd="0" destOrd="0" presId="urn:microsoft.com/office/officeart/2005/8/layout/hierarchy4"/>
    <dgm:cxn modelId="{48D94CBD-9018-4F0A-9FBD-3F0D18318CCA}" type="presParOf" srcId="{12356B43-4B5A-4B00-B22A-733A535248F8}" destId="{9708DFE7-EB63-422E-82E1-946F41666F63}" srcOrd="1" destOrd="0" presId="urn:microsoft.com/office/officeart/2005/8/layout/hierarchy4"/>
    <dgm:cxn modelId="{0ED09E64-32FE-44B8-94E8-5959E0299515}" type="presParOf" srcId="{12356B43-4B5A-4B00-B22A-733A535248F8}" destId="{DDA0E727-5346-432C-A817-5B207E32C270}" srcOrd="2" destOrd="0" presId="urn:microsoft.com/office/officeart/2005/8/layout/hierarchy4"/>
    <dgm:cxn modelId="{FB61D20D-D0A7-43EA-A641-2727BB02FC00}" type="presParOf" srcId="{DDA0E727-5346-432C-A817-5B207E32C270}" destId="{86424A43-2F5C-4DCF-A613-C4076BDFC92A}" srcOrd="0" destOrd="0" presId="urn:microsoft.com/office/officeart/2005/8/layout/hierarchy4"/>
    <dgm:cxn modelId="{DFCBB1A0-50E7-4880-AFDF-AC0269C8BAF2}" type="presParOf" srcId="{86424A43-2F5C-4DCF-A613-C4076BDFC92A}" destId="{C621DA53-B6B4-45B6-9997-D75271B1334A}" srcOrd="0" destOrd="0" presId="urn:microsoft.com/office/officeart/2005/8/layout/hierarchy4"/>
    <dgm:cxn modelId="{694DEFF6-FBA1-4A30-9DBA-37F78C119CE6}" type="presParOf" srcId="{86424A43-2F5C-4DCF-A613-C4076BDFC92A}" destId="{E1006C40-BD6B-41A3-91ED-E1087ECF9E1A}" srcOrd="1" destOrd="0" presId="urn:microsoft.com/office/officeart/2005/8/layout/hierarchy4"/>
    <dgm:cxn modelId="{FC082E0A-92BC-43A2-B026-BC9B34CDAD57}" type="presParOf" srcId="{DDA0E727-5346-432C-A817-5B207E32C270}" destId="{814B3AD2-014D-4E25-80DF-47C915F513CA}" srcOrd="1" destOrd="0" presId="urn:microsoft.com/office/officeart/2005/8/layout/hierarchy4"/>
    <dgm:cxn modelId="{35259AB2-1693-42C9-9833-24025C2FD19E}" type="presParOf" srcId="{DDA0E727-5346-432C-A817-5B207E32C270}" destId="{D2EBCD41-3E79-481F-9EC6-D86082FA3B8B}" srcOrd="2" destOrd="0" presId="urn:microsoft.com/office/officeart/2005/8/layout/hierarchy4"/>
    <dgm:cxn modelId="{C4A77C02-BE42-4482-8B87-F526626DA26B}" type="presParOf" srcId="{D2EBCD41-3E79-481F-9EC6-D86082FA3B8B}" destId="{E59CED9E-CD87-4EFA-9188-442CE58EE08A}" srcOrd="0" destOrd="0" presId="urn:microsoft.com/office/officeart/2005/8/layout/hierarchy4"/>
    <dgm:cxn modelId="{971C8F23-3EBE-4638-89B7-08860A56D49F}" type="presParOf" srcId="{D2EBCD41-3E79-481F-9EC6-D86082FA3B8B}" destId="{47593578-E058-459D-AFE8-F1FC1BAC4F80}" srcOrd="1" destOrd="0" presId="urn:microsoft.com/office/officeart/2005/8/layout/hierarchy4"/>
    <dgm:cxn modelId="{B0B3471A-7CFB-4ED5-825D-4743C2154877}" type="presParOf" srcId="{D3CC7DC0-F1D4-440C-8018-EE6D035292F1}" destId="{E970F30B-3AE7-4285-9856-95DC752242C4}" srcOrd="3" destOrd="0" presId="urn:microsoft.com/office/officeart/2005/8/layout/hierarchy4"/>
    <dgm:cxn modelId="{B4AF6FD0-AD49-4A4E-A811-EA2DCB160844}" type="presParOf" srcId="{D3CC7DC0-F1D4-440C-8018-EE6D035292F1}" destId="{BF280FC5-5AF2-4240-B917-1FF414C2CB5A}" srcOrd="4" destOrd="0" presId="urn:microsoft.com/office/officeart/2005/8/layout/hierarchy4"/>
    <dgm:cxn modelId="{1FAD8C18-075D-4089-A0A3-8D3089654A84}" type="presParOf" srcId="{BF280FC5-5AF2-4240-B917-1FF414C2CB5A}" destId="{A3327607-8396-4407-9894-D58251A41EDA}" srcOrd="0" destOrd="0" presId="urn:microsoft.com/office/officeart/2005/8/layout/hierarchy4"/>
    <dgm:cxn modelId="{F80F5371-803E-48A9-90FF-D00E3496017F}" type="presParOf" srcId="{BF280FC5-5AF2-4240-B917-1FF414C2CB5A}" destId="{459DE79A-2779-40AB-845B-1134D68BA2A4}"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914996-C8D2-4BBB-A4FD-04C2664DDA54}" type="doc">
      <dgm:prSet loTypeId="urn:microsoft.com/office/officeart/2005/8/layout/hierarchy4" loCatId="relationship" qsTypeId="urn:microsoft.com/office/officeart/2005/8/quickstyle/simple1" qsCatId="simple" csTypeId="urn:microsoft.com/office/officeart/2005/8/colors/colorful4" csCatId="colorful" phldr="1"/>
      <dgm:spPr/>
      <dgm:t>
        <a:bodyPr/>
        <a:lstStyle/>
        <a:p>
          <a:endParaRPr lang="en-US"/>
        </a:p>
      </dgm:t>
    </dgm:pt>
    <dgm:pt modelId="{46B5E138-AA08-411D-8A56-A25E9B58BE58}">
      <dgm:prSet phldrT="[Text]" custT="1"/>
      <dgm:spPr>
        <a:solidFill>
          <a:srgbClr val="FF0000"/>
        </a:solidFill>
      </dgm:spPr>
      <dgm:t>
        <a:bodyPr/>
        <a:lstStyle/>
        <a:p>
          <a:r>
            <a:rPr lang="en-US" sz="2800" dirty="0"/>
            <a:t>Artificial Intelligence Controls</a:t>
          </a:r>
        </a:p>
      </dgm:t>
    </dgm:pt>
    <dgm:pt modelId="{2B1B6D83-D7AF-42B8-8133-616A861DFF70}" type="parTrans" cxnId="{8F6DC2D3-ACC6-4198-BF1D-2D0C1765A94F}">
      <dgm:prSet/>
      <dgm:spPr/>
      <dgm:t>
        <a:bodyPr/>
        <a:lstStyle/>
        <a:p>
          <a:endParaRPr lang="en-US"/>
        </a:p>
      </dgm:t>
    </dgm:pt>
    <dgm:pt modelId="{CEA0C859-D9F9-4687-8A50-FD91FF8ADF1F}" type="sibTrans" cxnId="{8F6DC2D3-ACC6-4198-BF1D-2D0C1765A94F}">
      <dgm:prSet/>
      <dgm:spPr/>
      <dgm:t>
        <a:bodyPr/>
        <a:lstStyle/>
        <a:p>
          <a:endParaRPr lang="en-US"/>
        </a:p>
      </dgm:t>
    </dgm:pt>
    <dgm:pt modelId="{A2B23BFA-CD27-477E-A77A-A5F9102109DA}">
      <dgm:prSet phldrT="[Text]"/>
      <dgm:spPr/>
      <dgm:t>
        <a:bodyPr/>
        <a:lstStyle/>
        <a:p>
          <a:r>
            <a:rPr lang="en-US" dirty="0"/>
            <a:t>Safety Engineering</a:t>
          </a:r>
        </a:p>
      </dgm:t>
    </dgm:pt>
    <dgm:pt modelId="{1C386D77-F1B2-4ABF-A3F4-F762E6A56F67}" type="parTrans" cxnId="{01EA5DD0-6049-45AD-B256-1D623CFD8490}">
      <dgm:prSet/>
      <dgm:spPr/>
      <dgm:t>
        <a:bodyPr/>
        <a:lstStyle/>
        <a:p>
          <a:endParaRPr lang="en-US"/>
        </a:p>
      </dgm:t>
    </dgm:pt>
    <dgm:pt modelId="{291ED31D-C975-4943-BB88-D4CD6560705A}" type="sibTrans" cxnId="{01EA5DD0-6049-45AD-B256-1D623CFD8490}">
      <dgm:prSet/>
      <dgm:spPr/>
      <dgm:t>
        <a:bodyPr/>
        <a:lstStyle/>
        <a:p>
          <a:endParaRPr lang="en-US"/>
        </a:p>
      </dgm:t>
    </dgm:pt>
    <dgm:pt modelId="{39F23F0C-4984-4D64-B2D6-B42A7AF83E01}">
      <dgm:prSet phldrT="[Text]"/>
      <dgm:spPr/>
      <dgm:t>
        <a:bodyPr/>
        <a:lstStyle/>
        <a:p>
          <a:r>
            <a:rPr lang="en-US" dirty="0"/>
            <a:t>Meaning Making</a:t>
          </a:r>
        </a:p>
      </dgm:t>
    </dgm:pt>
    <dgm:pt modelId="{00E9581C-D2F1-451E-8807-5ABCC9F83855}" type="parTrans" cxnId="{E21DDD1E-DFFE-4C84-9538-0541BD5ED310}">
      <dgm:prSet/>
      <dgm:spPr/>
      <dgm:t>
        <a:bodyPr/>
        <a:lstStyle/>
        <a:p>
          <a:endParaRPr lang="en-US"/>
        </a:p>
      </dgm:t>
    </dgm:pt>
    <dgm:pt modelId="{45244A75-FF74-4C09-8F39-28D90704684F}" type="sibTrans" cxnId="{E21DDD1E-DFFE-4C84-9538-0541BD5ED310}">
      <dgm:prSet/>
      <dgm:spPr/>
      <dgm:t>
        <a:bodyPr/>
        <a:lstStyle/>
        <a:p>
          <a:endParaRPr lang="en-US"/>
        </a:p>
      </dgm:t>
    </dgm:pt>
    <dgm:pt modelId="{D3C2FC05-175A-4887-88DB-55FC52A5693C}">
      <dgm:prSet phldrT="[Text]"/>
      <dgm:spPr/>
      <dgm:t>
        <a:bodyPr/>
        <a:lstStyle/>
        <a:p>
          <a:r>
            <a:rPr lang="en-US" dirty="0"/>
            <a:t>Kill Switch</a:t>
          </a:r>
        </a:p>
      </dgm:t>
    </dgm:pt>
    <dgm:pt modelId="{CBC1473B-1F32-4A7A-A78D-5BB93479974D}" type="parTrans" cxnId="{EBD361DD-0F43-4A98-99A8-50D17200016E}">
      <dgm:prSet/>
      <dgm:spPr/>
      <dgm:t>
        <a:bodyPr/>
        <a:lstStyle/>
        <a:p>
          <a:endParaRPr lang="en-US"/>
        </a:p>
      </dgm:t>
    </dgm:pt>
    <dgm:pt modelId="{C7F84C73-40DF-4D74-910E-0F65F71E0E12}" type="sibTrans" cxnId="{EBD361DD-0F43-4A98-99A8-50D17200016E}">
      <dgm:prSet/>
      <dgm:spPr/>
      <dgm:t>
        <a:bodyPr/>
        <a:lstStyle/>
        <a:p>
          <a:endParaRPr lang="en-US"/>
        </a:p>
      </dgm:t>
    </dgm:pt>
    <dgm:pt modelId="{7C38EB3C-F4C6-44AB-84EC-60E868F2B848}">
      <dgm:prSet phldrT="[Text]"/>
      <dgm:spPr/>
      <dgm:t>
        <a:bodyPr/>
        <a:lstStyle/>
        <a:p>
          <a:r>
            <a:rPr lang="en-US" dirty="0"/>
            <a:t>Degradation Prevention</a:t>
          </a:r>
        </a:p>
      </dgm:t>
    </dgm:pt>
    <dgm:pt modelId="{BDED5288-2DA0-498D-8C5A-16688EF32ACC}" type="parTrans" cxnId="{8A4BAB38-520D-446D-BCBE-6FB89448C56F}">
      <dgm:prSet/>
      <dgm:spPr/>
      <dgm:t>
        <a:bodyPr/>
        <a:lstStyle/>
        <a:p>
          <a:endParaRPr lang="en-US"/>
        </a:p>
      </dgm:t>
    </dgm:pt>
    <dgm:pt modelId="{D4EA1A9E-B02A-45BB-A9A5-1A284605593B}" type="sibTrans" cxnId="{8A4BAB38-520D-446D-BCBE-6FB89448C56F}">
      <dgm:prSet/>
      <dgm:spPr/>
      <dgm:t>
        <a:bodyPr/>
        <a:lstStyle/>
        <a:p>
          <a:endParaRPr lang="en-US"/>
        </a:p>
      </dgm:t>
    </dgm:pt>
    <dgm:pt modelId="{F2CADF05-0806-4CB4-824B-25E7FCBD1617}">
      <dgm:prSet phldrT="[Text]"/>
      <dgm:spPr/>
      <dgm:t>
        <a:bodyPr/>
        <a:lstStyle/>
        <a:p>
          <a:r>
            <a:rPr lang="en-US" dirty="0"/>
            <a:t>Controlled Scaling</a:t>
          </a:r>
        </a:p>
      </dgm:t>
    </dgm:pt>
    <dgm:pt modelId="{FF93C362-381D-4664-BAEA-0C8058088A02}" type="parTrans" cxnId="{41A28DFB-C0FB-4724-B1CA-22536014B797}">
      <dgm:prSet/>
      <dgm:spPr/>
      <dgm:t>
        <a:bodyPr/>
        <a:lstStyle/>
        <a:p>
          <a:endParaRPr lang="en-US"/>
        </a:p>
      </dgm:t>
    </dgm:pt>
    <dgm:pt modelId="{6D58F27B-F30A-4692-BFC5-4E0E7263E756}" type="sibTrans" cxnId="{41A28DFB-C0FB-4724-B1CA-22536014B797}">
      <dgm:prSet/>
      <dgm:spPr/>
      <dgm:t>
        <a:bodyPr/>
        <a:lstStyle/>
        <a:p>
          <a:endParaRPr lang="en-US"/>
        </a:p>
      </dgm:t>
    </dgm:pt>
    <dgm:pt modelId="{A7EC5D2F-B719-4B82-A621-0E24383B9B20}" type="pres">
      <dgm:prSet presAssocID="{3E914996-C8D2-4BBB-A4FD-04C2664DDA54}" presName="Name0" presStyleCnt="0">
        <dgm:presLayoutVars>
          <dgm:chPref val="1"/>
          <dgm:dir/>
          <dgm:animOne val="branch"/>
          <dgm:animLvl val="lvl"/>
          <dgm:resizeHandles/>
        </dgm:presLayoutVars>
      </dgm:prSet>
      <dgm:spPr/>
    </dgm:pt>
    <dgm:pt modelId="{A9B11802-D163-49F0-B026-24C130F336AC}" type="pres">
      <dgm:prSet presAssocID="{46B5E138-AA08-411D-8A56-A25E9B58BE58}" presName="vertOne" presStyleCnt="0"/>
      <dgm:spPr/>
    </dgm:pt>
    <dgm:pt modelId="{9559F29D-F2A6-47A3-BF2E-3F4EEBFA27D4}" type="pres">
      <dgm:prSet presAssocID="{46B5E138-AA08-411D-8A56-A25E9B58BE58}" presName="txOne" presStyleLbl="node0" presStyleIdx="0" presStyleCnt="1" custLinFactY="-27922" custLinFactNeighborX="6588" custLinFactNeighborY="-100000">
        <dgm:presLayoutVars>
          <dgm:chPref val="3"/>
        </dgm:presLayoutVars>
      </dgm:prSet>
      <dgm:spPr/>
    </dgm:pt>
    <dgm:pt modelId="{4C1D42D1-CA25-42C5-ADC4-57CC46BFEE88}" type="pres">
      <dgm:prSet presAssocID="{46B5E138-AA08-411D-8A56-A25E9B58BE58}" presName="parTransOne" presStyleCnt="0"/>
      <dgm:spPr/>
    </dgm:pt>
    <dgm:pt modelId="{D3CC7DC0-F1D4-440C-8018-EE6D035292F1}" type="pres">
      <dgm:prSet presAssocID="{46B5E138-AA08-411D-8A56-A25E9B58BE58}" presName="horzOne" presStyleCnt="0"/>
      <dgm:spPr/>
    </dgm:pt>
    <dgm:pt modelId="{BCC56D90-D5DE-461C-9F0B-9B238F082900}" type="pres">
      <dgm:prSet presAssocID="{F2CADF05-0806-4CB4-824B-25E7FCBD1617}" presName="vertTwo" presStyleCnt="0"/>
      <dgm:spPr/>
    </dgm:pt>
    <dgm:pt modelId="{DC224DF1-74D5-4939-9D4A-A0AF487F1B50}" type="pres">
      <dgm:prSet presAssocID="{F2CADF05-0806-4CB4-824B-25E7FCBD1617}" presName="txTwo" presStyleLbl="node2" presStyleIdx="0" presStyleCnt="3">
        <dgm:presLayoutVars>
          <dgm:chPref val="3"/>
        </dgm:presLayoutVars>
      </dgm:prSet>
      <dgm:spPr/>
    </dgm:pt>
    <dgm:pt modelId="{889ED164-53E8-41A4-B452-20BAF7B5F277}" type="pres">
      <dgm:prSet presAssocID="{F2CADF05-0806-4CB4-824B-25E7FCBD1617}" presName="horzTwo" presStyleCnt="0"/>
      <dgm:spPr/>
    </dgm:pt>
    <dgm:pt modelId="{8DC36E43-0790-44CB-B086-E8F4F9C5AF87}" type="pres">
      <dgm:prSet presAssocID="{6D58F27B-F30A-4692-BFC5-4E0E7263E756}" presName="sibSpaceTwo" presStyleCnt="0"/>
      <dgm:spPr/>
    </dgm:pt>
    <dgm:pt modelId="{12356B43-4B5A-4B00-B22A-733A535248F8}" type="pres">
      <dgm:prSet presAssocID="{A2B23BFA-CD27-477E-A77A-A5F9102109DA}" presName="vertTwo" presStyleCnt="0"/>
      <dgm:spPr/>
    </dgm:pt>
    <dgm:pt modelId="{819F8753-63CF-4A29-A08F-6C3BE77822EC}" type="pres">
      <dgm:prSet presAssocID="{A2B23BFA-CD27-477E-A77A-A5F9102109DA}" presName="txTwo" presStyleLbl="node2" presStyleIdx="1" presStyleCnt="3">
        <dgm:presLayoutVars>
          <dgm:chPref val="3"/>
        </dgm:presLayoutVars>
      </dgm:prSet>
      <dgm:spPr/>
    </dgm:pt>
    <dgm:pt modelId="{9708DFE7-EB63-422E-82E1-946F41666F63}" type="pres">
      <dgm:prSet presAssocID="{A2B23BFA-CD27-477E-A77A-A5F9102109DA}" presName="parTransTwo" presStyleCnt="0"/>
      <dgm:spPr/>
    </dgm:pt>
    <dgm:pt modelId="{DDA0E727-5346-432C-A817-5B207E32C270}" type="pres">
      <dgm:prSet presAssocID="{A2B23BFA-CD27-477E-A77A-A5F9102109DA}" presName="horzTwo" presStyleCnt="0"/>
      <dgm:spPr/>
    </dgm:pt>
    <dgm:pt modelId="{86424A43-2F5C-4DCF-A613-C4076BDFC92A}" type="pres">
      <dgm:prSet presAssocID="{D3C2FC05-175A-4887-88DB-55FC52A5693C}" presName="vertThree" presStyleCnt="0"/>
      <dgm:spPr/>
    </dgm:pt>
    <dgm:pt modelId="{C621DA53-B6B4-45B6-9997-D75271B1334A}" type="pres">
      <dgm:prSet presAssocID="{D3C2FC05-175A-4887-88DB-55FC52A5693C}" presName="txThree" presStyleLbl="node3" presStyleIdx="0" presStyleCnt="2">
        <dgm:presLayoutVars>
          <dgm:chPref val="3"/>
        </dgm:presLayoutVars>
      </dgm:prSet>
      <dgm:spPr/>
    </dgm:pt>
    <dgm:pt modelId="{E1006C40-BD6B-41A3-91ED-E1087ECF9E1A}" type="pres">
      <dgm:prSet presAssocID="{D3C2FC05-175A-4887-88DB-55FC52A5693C}" presName="horzThree" presStyleCnt="0"/>
      <dgm:spPr/>
    </dgm:pt>
    <dgm:pt modelId="{814B3AD2-014D-4E25-80DF-47C915F513CA}" type="pres">
      <dgm:prSet presAssocID="{C7F84C73-40DF-4D74-910E-0F65F71E0E12}" presName="sibSpaceThree" presStyleCnt="0"/>
      <dgm:spPr/>
    </dgm:pt>
    <dgm:pt modelId="{D2EBCD41-3E79-481F-9EC6-D86082FA3B8B}" type="pres">
      <dgm:prSet presAssocID="{7C38EB3C-F4C6-44AB-84EC-60E868F2B848}" presName="vertThree" presStyleCnt="0"/>
      <dgm:spPr/>
    </dgm:pt>
    <dgm:pt modelId="{E59CED9E-CD87-4EFA-9188-442CE58EE08A}" type="pres">
      <dgm:prSet presAssocID="{7C38EB3C-F4C6-44AB-84EC-60E868F2B848}" presName="txThree" presStyleLbl="node3" presStyleIdx="1" presStyleCnt="2">
        <dgm:presLayoutVars>
          <dgm:chPref val="3"/>
        </dgm:presLayoutVars>
      </dgm:prSet>
      <dgm:spPr/>
    </dgm:pt>
    <dgm:pt modelId="{47593578-E058-459D-AFE8-F1FC1BAC4F80}" type="pres">
      <dgm:prSet presAssocID="{7C38EB3C-F4C6-44AB-84EC-60E868F2B848}" presName="horzThree" presStyleCnt="0"/>
      <dgm:spPr/>
    </dgm:pt>
    <dgm:pt modelId="{E970F30B-3AE7-4285-9856-95DC752242C4}" type="pres">
      <dgm:prSet presAssocID="{291ED31D-C975-4943-BB88-D4CD6560705A}" presName="sibSpaceTwo" presStyleCnt="0"/>
      <dgm:spPr/>
    </dgm:pt>
    <dgm:pt modelId="{BF280FC5-5AF2-4240-B917-1FF414C2CB5A}" type="pres">
      <dgm:prSet presAssocID="{39F23F0C-4984-4D64-B2D6-B42A7AF83E01}" presName="vertTwo" presStyleCnt="0"/>
      <dgm:spPr/>
    </dgm:pt>
    <dgm:pt modelId="{A3327607-8396-4407-9894-D58251A41EDA}" type="pres">
      <dgm:prSet presAssocID="{39F23F0C-4984-4D64-B2D6-B42A7AF83E01}" presName="txTwo" presStyleLbl="node2" presStyleIdx="2" presStyleCnt="3">
        <dgm:presLayoutVars>
          <dgm:chPref val="3"/>
        </dgm:presLayoutVars>
      </dgm:prSet>
      <dgm:spPr/>
    </dgm:pt>
    <dgm:pt modelId="{459DE79A-2779-40AB-845B-1134D68BA2A4}" type="pres">
      <dgm:prSet presAssocID="{39F23F0C-4984-4D64-B2D6-B42A7AF83E01}" presName="horzTwo" presStyleCnt="0"/>
      <dgm:spPr/>
    </dgm:pt>
  </dgm:ptLst>
  <dgm:cxnLst>
    <dgm:cxn modelId="{E21DDD1E-DFFE-4C84-9538-0541BD5ED310}" srcId="{46B5E138-AA08-411D-8A56-A25E9B58BE58}" destId="{39F23F0C-4984-4D64-B2D6-B42A7AF83E01}" srcOrd="2" destOrd="0" parTransId="{00E9581C-D2F1-451E-8807-5ABCC9F83855}" sibTransId="{45244A75-FF74-4C09-8F39-28D90704684F}"/>
    <dgm:cxn modelId="{8A4BAB38-520D-446D-BCBE-6FB89448C56F}" srcId="{A2B23BFA-CD27-477E-A77A-A5F9102109DA}" destId="{7C38EB3C-F4C6-44AB-84EC-60E868F2B848}" srcOrd="1" destOrd="0" parTransId="{BDED5288-2DA0-498D-8C5A-16688EF32ACC}" sibTransId="{D4EA1A9E-B02A-45BB-A9A5-1A284605593B}"/>
    <dgm:cxn modelId="{DF04693B-7526-4F87-B4D0-866DBD865DCD}" type="presOf" srcId="{46B5E138-AA08-411D-8A56-A25E9B58BE58}" destId="{9559F29D-F2A6-47A3-BF2E-3F4EEBFA27D4}" srcOrd="0" destOrd="0" presId="urn:microsoft.com/office/officeart/2005/8/layout/hierarchy4"/>
    <dgm:cxn modelId="{2C421275-B726-47AE-AF4C-F71855755102}" type="presOf" srcId="{7C38EB3C-F4C6-44AB-84EC-60E868F2B848}" destId="{E59CED9E-CD87-4EFA-9188-442CE58EE08A}" srcOrd="0" destOrd="0" presId="urn:microsoft.com/office/officeart/2005/8/layout/hierarchy4"/>
    <dgm:cxn modelId="{925E5B7C-8246-4598-AD9A-0BA4827B60A9}" type="presOf" srcId="{39F23F0C-4984-4D64-B2D6-B42A7AF83E01}" destId="{A3327607-8396-4407-9894-D58251A41EDA}" srcOrd="0" destOrd="0" presId="urn:microsoft.com/office/officeart/2005/8/layout/hierarchy4"/>
    <dgm:cxn modelId="{CACDF39B-5210-45A6-A0DB-6ABDED4EEB21}" type="presOf" srcId="{F2CADF05-0806-4CB4-824B-25E7FCBD1617}" destId="{DC224DF1-74D5-4939-9D4A-A0AF487F1B50}" srcOrd="0" destOrd="0" presId="urn:microsoft.com/office/officeart/2005/8/layout/hierarchy4"/>
    <dgm:cxn modelId="{8B83B9B3-65D7-41B7-A35E-797DDD2E44F9}" type="presOf" srcId="{3E914996-C8D2-4BBB-A4FD-04C2664DDA54}" destId="{A7EC5D2F-B719-4B82-A621-0E24383B9B20}" srcOrd="0" destOrd="0" presId="urn:microsoft.com/office/officeart/2005/8/layout/hierarchy4"/>
    <dgm:cxn modelId="{629349B9-DFC2-4BDD-B309-915D0F90D89A}" type="presOf" srcId="{D3C2FC05-175A-4887-88DB-55FC52A5693C}" destId="{C621DA53-B6B4-45B6-9997-D75271B1334A}" srcOrd="0" destOrd="0" presId="urn:microsoft.com/office/officeart/2005/8/layout/hierarchy4"/>
    <dgm:cxn modelId="{2728FFC7-D265-4B8F-A440-12A05453452E}" type="presOf" srcId="{A2B23BFA-CD27-477E-A77A-A5F9102109DA}" destId="{819F8753-63CF-4A29-A08F-6C3BE77822EC}" srcOrd="0" destOrd="0" presId="urn:microsoft.com/office/officeart/2005/8/layout/hierarchy4"/>
    <dgm:cxn modelId="{01EA5DD0-6049-45AD-B256-1D623CFD8490}" srcId="{46B5E138-AA08-411D-8A56-A25E9B58BE58}" destId="{A2B23BFA-CD27-477E-A77A-A5F9102109DA}" srcOrd="1" destOrd="0" parTransId="{1C386D77-F1B2-4ABF-A3F4-F762E6A56F67}" sibTransId="{291ED31D-C975-4943-BB88-D4CD6560705A}"/>
    <dgm:cxn modelId="{8F6DC2D3-ACC6-4198-BF1D-2D0C1765A94F}" srcId="{3E914996-C8D2-4BBB-A4FD-04C2664DDA54}" destId="{46B5E138-AA08-411D-8A56-A25E9B58BE58}" srcOrd="0" destOrd="0" parTransId="{2B1B6D83-D7AF-42B8-8133-616A861DFF70}" sibTransId="{CEA0C859-D9F9-4687-8A50-FD91FF8ADF1F}"/>
    <dgm:cxn modelId="{EBD361DD-0F43-4A98-99A8-50D17200016E}" srcId="{A2B23BFA-CD27-477E-A77A-A5F9102109DA}" destId="{D3C2FC05-175A-4887-88DB-55FC52A5693C}" srcOrd="0" destOrd="0" parTransId="{CBC1473B-1F32-4A7A-A78D-5BB93479974D}" sibTransId="{C7F84C73-40DF-4D74-910E-0F65F71E0E12}"/>
    <dgm:cxn modelId="{41A28DFB-C0FB-4724-B1CA-22536014B797}" srcId="{46B5E138-AA08-411D-8A56-A25E9B58BE58}" destId="{F2CADF05-0806-4CB4-824B-25E7FCBD1617}" srcOrd="0" destOrd="0" parTransId="{FF93C362-381D-4664-BAEA-0C8058088A02}" sibTransId="{6D58F27B-F30A-4692-BFC5-4E0E7263E756}"/>
    <dgm:cxn modelId="{BB264CA8-D2C0-4386-AA6A-E0208C6CF99A}" type="presParOf" srcId="{A7EC5D2F-B719-4B82-A621-0E24383B9B20}" destId="{A9B11802-D163-49F0-B026-24C130F336AC}" srcOrd="0" destOrd="0" presId="urn:microsoft.com/office/officeart/2005/8/layout/hierarchy4"/>
    <dgm:cxn modelId="{216F1870-188C-4D93-BC0C-CD8D996927A6}" type="presParOf" srcId="{A9B11802-D163-49F0-B026-24C130F336AC}" destId="{9559F29D-F2A6-47A3-BF2E-3F4EEBFA27D4}" srcOrd="0" destOrd="0" presId="urn:microsoft.com/office/officeart/2005/8/layout/hierarchy4"/>
    <dgm:cxn modelId="{718AAC2B-7AD6-421B-9F85-5859629425FC}" type="presParOf" srcId="{A9B11802-D163-49F0-B026-24C130F336AC}" destId="{4C1D42D1-CA25-42C5-ADC4-57CC46BFEE88}" srcOrd="1" destOrd="0" presId="urn:microsoft.com/office/officeart/2005/8/layout/hierarchy4"/>
    <dgm:cxn modelId="{8C6AA8F0-A8AE-4A2E-9579-118A6D8580D4}" type="presParOf" srcId="{A9B11802-D163-49F0-B026-24C130F336AC}" destId="{D3CC7DC0-F1D4-440C-8018-EE6D035292F1}" srcOrd="2" destOrd="0" presId="urn:microsoft.com/office/officeart/2005/8/layout/hierarchy4"/>
    <dgm:cxn modelId="{2CB45C12-467A-40C0-B14E-76FCD02AFF7E}" type="presParOf" srcId="{D3CC7DC0-F1D4-440C-8018-EE6D035292F1}" destId="{BCC56D90-D5DE-461C-9F0B-9B238F082900}" srcOrd="0" destOrd="0" presId="urn:microsoft.com/office/officeart/2005/8/layout/hierarchy4"/>
    <dgm:cxn modelId="{1F4407C5-785D-46D3-A804-5482D8B734E3}" type="presParOf" srcId="{BCC56D90-D5DE-461C-9F0B-9B238F082900}" destId="{DC224DF1-74D5-4939-9D4A-A0AF487F1B50}" srcOrd="0" destOrd="0" presId="urn:microsoft.com/office/officeart/2005/8/layout/hierarchy4"/>
    <dgm:cxn modelId="{DB99128E-7BE5-4E6A-AD01-3929D9228447}" type="presParOf" srcId="{BCC56D90-D5DE-461C-9F0B-9B238F082900}" destId="{889ED164-53E8-41A4-B452-20BAF7B5F277}" srcOrd="1" destOrd="0" presId="urn:microsoft.com/office/officeart/2005/8/layout/hierarchy4"/>
    <dgm:cxn modelId="{3C59734C-AF42-437B-ACF5-89AA56D6E450}" type="presParOf" srcId="{D3CC7DC0-F1D4-440C-8018-EE6D035292F1}" destId="{8DC36E43-0790-44CB-B086-E8F4F9C5AF87}" srcOrd="1" destOrd="0" presId="urn:microsoft.com/office/officeart/2005/8/layout/hierarchy4"/>
    <dgm:cxn modelId="{6DBD280E-0CEE-4CCF-8968-3FABDE2921D9}" type="presParOf" srcId="{D3CC7DC0-F1D4-440C-8018-EE6D035292F1}" destId="{12356B43-4B5A-4B00-B22A-733A535248F8}" srcOrd="2" destOrd="0" presId="urn:microsoft.com/office/officeart/2005/8/layout/hierarchy4"/>
    <dgm:cxn modelId="{A30AB502-3C5E-4411-92C6-54899901C4F4}" type="presParOf" srcId="{12356B43-4B5A-4B00-B22A-733A535248F8}" destId="{819F8753-63CF-4A29-A08F-6C3BE77822EC}" srcOrd="0" destOrd="0" presId="urn:microsoft.com/office/officeart/2005/8/layout/hierarchy4"/>
    <dgm:cxn modelId="{48D94CBD-9018-4F0A-9FBD-3F0D18318CCA}" type="presParOf" srcId="{12356B43-4B5A-4B00-B22A-733A535248F8}" destId="{9708DFE7-EB63-422E-82E1-946F41666F63}" srcOrd="1" destOrd="0" presId="urn:microsoft.com/office/officeart/2005/8/layout/hierarchy4"/>
    <dgm:cxn modelId="{0ED09E64-32FE-44B8-94E8-5959E0299515}" type="presParOf" srcId="{12356B43-4B5A-4B00-B22A-733A535248F8}" destId="{DDA0E727-5346-432C-A817-5B207E32C270}" srcOrd="2" destOrd="0" presId="urn:microsoft.com/office/officeart/2005/8/layout/hierarchy4"/>
    <dgm:cxn modelId="{FB61D20D-D0A7-43EA-A641-2727BB02FC00}" type="presParOf" srcId="{DDA0E727-5346-432C-A817-5B207E32C270}" destId="{86424A43-2F5C-4DCF-A613-C4076BDFC92A}" srcOrd="0" destOrd="0" presId="urn:microsoft.com/office/officeart/2005/8/layout/hierarchy4"/>
    <dgm:cxn modelId="{DFCBB1A0-50E7-4880-AFDF-AC0269C8BAF2}" type="presParOf" srcId="{86424A43-2F5C-4DCF-A613-C4076BDFC92A}" destId="{C621DA53-B6B4-45B6-9997-D75271B1334A}" srcOrd="0" destOrd="0" presId="urn:microsoft.com/office/officeart/2005/8/layout/hierarchy4"/>
    <dgm:cxn modelId="{694DEFF6-FBA1-4A30-9DBA-37F78C119CE6}" type="presParOf" srcId="{86424A43-2F5C-4DCF-A613-C4076BDFC92A}" destId="{E1006C40-BD6B-41A3-91ED-E1087ECF9E1A}" srcOrd="1" destOrd="0" presId="urn:microsoft.com/office/officeart/2005/8/layout/hierarchy4"/>
    <dgm:cxn modelId="{FC082E0A-92BC-43A2-B026-BC9B34CDAD57}" type="presParOf" srcId="{DDA0E727-5346-432C-A817-5B207E32C270}" destId="{814B3AD2-014D-4E25-80DF-47C915F513CA}" srcOrd="1" destOrd="0" presId="urn:microsoft.com/office/officeart/2005/8/layout/hierarchy4"/>
    <dgm:cxn modelId="{35259AB2-1693-42C9-9833-24025C2FD19E}" type="presParOf" srcId="{DDA0E727-5346-432C-A817-5B207E32C270}" destId="{D2EBCD41-3E79-481F-9EC6-D86082FA3B8B}" srcOrd="2" destOrd="0" presId="urn:microsoft.com/office/officeart/2005/8/layout/hierarchy4"/>
    <dgm:cxn modelId="{C4A77C02-BE42-4482-8B87-F526626DA26B}" type="presParOf" srcId="{D2EBCD41-3E79-481F-9EC6-D86082FA3B8B}" destId="{E59CED9E-CD87-4EFA-9188-442CE58EE08A}" srcOrd="0" destOrd="0" presId="urn:microsoft.com/office/officeart/2005/8/layout/hierarchy4"/>
    <dgm:cxn modelId="{971C8F23-3EBE-4638-89B7-08860A56D49F}" type="presParOf" srcId="{D2EBCD41-3E79-481F-9EC6-D86082FA3B8B}" destId="{47593578-E058-459D-AFE8-F1FC1BAC4F80}" srcOrd="1" destOrd="0" presId="urn:microsoft.com/office/officeart/2005/8/layout/hierarchy4"/>
    <dgm:cxn modelId="{B0B3471A-7CFB-4ED5-825D-4743C2154877}" type="presParOf" srcId="{D3CC7DC0-F1D4-440C-8018-EE6D035292F1}" destId="{E970F30B-3AE7-4285-9856-95DC752242C4}" srcOrd="3" destOrd="0" presId="urn:microsoft.com/office/officeart/2005/8/layout/hierarchy4"/>
    <dgm:cxn modelId="{B4AF6FD0-AD49-4A4E-A811-EA2DCB160844}" type="presParOf" srcId="{D3CC7DC0-F1D4-440C-8018-EE6D035292F1}" destId="{BF280FC5-5AF2-4240-B917-1FF414C2CB5A}" srcOrd="4" destOrd="0" presId="urn:microsoft.com/office/officeart/2005/8/layout/hierarchy4"/>
    <dgm:cxn modelId="{1FAD8C18-075D-4089-A0A3-8D3089654A84}" type="presParOf" srcId="{BF280FC5-5AF2-4240-B917-1FF414C2CB5A}" destId="{A3327607-8396-4407-9894-D58251A41EDA}" srcOrd="0" destOrd="0" presId="urn:microsoft.com/office/officeart/2005/8/layout/hierarchy4"/>
    <dgm:cxn modelId="{F80F5371-803E-48A9-90FF-D00E3496017F}" type="presParOf" srcId="{BF280FC5-5AF2-4240-B917-1FF414C2CB5A}" destId="{459DE79A-2779-40AB-845B-1134D68BA2A4}"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914996-C8D2-4BBB-A4FD-04C2664DDA54}" type="doc">
      <dgm:prSet loTypeId="urn:microsoft.com/office/officeart/2005/8/layout/hierarchy4" loCatId="relationship" qsTypeId="urn:microsoft.com/office/officeart/2005/8/quickstyle/simple1" qsCatId="simple" csTypeId="urn:microsoft.com/office/officeart/2005/8/colors/colorful4" csCatId="colorful" phldr="1"/>
      <dgm:spPr/>
      <dgm:t>
        <a:bodyPr/>
        <a:lstStyle/>
        <a:p>
          <a:endParaRPr lang="en-US"/>
        </a:p>
      </dgm:t>
    </dgm:pt>
    <dgm:pt modelId="{46B5E138-AA08-411D-8A56-A25E9B58BE58}">
      <dgm:prSet phldrT="[Text]" custT="1"/>
      <dgm:spPr>
        <a:solidFill>
          <a:schemeClr val="accent1"/>
        </a:solidFill>
      </dgm:spPr>
      <dgm:t>
        <a:bodyPr/>
        <a:lstStyle/>
        <a:p>
          <a:r>
            <a:rPr lang="en-US" sz="2800" dirty="0"/>
            <a:t>Master System Controls</a:t>
          </a:r>
        </a:p>
      </dgm:t>
    </dgm:pt>
    <dgm:pt modelId="{2B1B6D83-D7AF-42B8-8133-616A861DFF70}" type="parTrans" cxnId="{8F6DC2D3-ACC6-4198-BF1D-2D0C1765A94F}">
      <dgm:prSet/>
      <dgm:spPr/>
      <dgm:t>
        <a:bodyPr/>
        <a:lstStyle/>
        <a:p>
          <a:endParaRPr lang="en-US"/>
        </a:p>
      </dgm:t>
    </dgm:pt>
    <dgm:pt modelId="{CEA0C859-D9F9-4687-8A50-FD91FF8ADF1F}" type="sibTrans" cxnId="{8F6DC2D3-ACC6-4198-BF1D-2D0C1765A94F}">
      <dgm:prSet/>
      <dgm:spPr/>
      <dgm:t>
        <a:bodyPr/>
        <a:lstStyle/>
        <a:p>
          <a:endParaRPr lang="en-US"/>
        </a:p>
      </dgm:t>
    </dgm:pt>
    <dgm:pt modelId="{A2B23BFA-CD27-477E-A77A-A5F9102109DA}">
      <dgm:prSet phldrT="[Text]"/>
      <dgm:spPr/>
      <dgm:t>
        <a:bodyPr/>
        <a:lstStyle/>
        <a:p>
          <a:r>
            <a:rPr lang="en-US" dirty="0"/>
            <a:t>Established Boundaries</a:t>
          </a:r>
        </a:p>
      </dgm:t>
    </dgm:pt>
    <dgm:pt modelId="{1C386D77-F1B2-4ABF-A3F4-F762E6A56F67}" type="parTrans" cxnId="{01EA5DD0-6049-45AD-B256-1D623CFD8490}">
      <dgm:prSet/>
      <dgm:spPr/>
      <dgm:t>
        <a:bodyPr/>
        <a:lstStyle/>
        <a:p>
          <a:endParaRPr lang="en-US"/>
        </a:p>
      </dgm:t>
    </dgm:pt>
    <dgm:pt modelId="{291ED31D-C975-4943-BB88-D4CD6560705A}" type="sibTrans" cxnId="{01EA5DD0-6049-45AD-B256-1D623CFD8490}">
      <dgm:prSet/>
      <dgm:spPr/>
      <dgm:t>
        <a:bodyPr/>
        <a:lstStyle/>
        <a:p>
          <a:endParaRPr lang="en-US"/>
        </a:p>
      </dgm:t>
    </dgm:pt>
    <dgm:pt modelId="{FCF4F190-AE97-4138-B894-3B778FF61E5B}">
      <dgm:prSet phldrT="[Text]"/>
      <dgm:spPr/>
      <dgm:t>
        <a:bodyPr/>
        <a:lstStyle/>
        <a:p>
          <a:r>
            <a:rPr lang="en-US" dirty="0"/>
            <a:t>Project Oversight</a:t>
          </a:r>
        </a:p>
      </dgm:t>
    </dgm:pt>
    <dgm:pt modelId="{696D0D94-93AC-44A5-9DED-5465973B8FAA}" type="parTrans" cxnId="{8CC6F38C-34DC-4B10-BA43-57C6E1B5025E}">
      <dgm:prSet/>
      <dgm:spPr/>
      <dgm:t>
        <a:bodyPr/>
        <a:lstStyle/>
        <a:p>
          <a:endParaRPr lang="en-US"/>
        </a:p>
      </dgm:t>
    </dgm:pt>
    <dgm:pt modelId="{1E777F64-BDD1-47B6-92D6-461F9CC0112D}" type="sibTrans" cxnId="{8CC6F38C-34DC-4B10-BA43-57C6E1B5025E}">
      <dgm:prSet/>
      <dgm:spPr/>
      <dgm:t>
        <a:bodyPr/>
        <a:lstStyle/>
        <a:p>
          <a:endParaRPr lang="en-US"/>
        </a:p>
      </dgm:t>
    </dgm:pt>
    <dgm:pt modelId="{9C78DFFC-9D81-412F-9E9C-0ABAFB7E985D}">
      <dgm:prSet phldrT="[Text]"/>
      <dgm:spPr/>
      <dgm:t>
        <a:bodyPr/>
        <a:lstStyle/>
        <a:p>
          <a:r>
            <a:rPr lang="en-US" dirty="0"/>
            <a:t>Code Validation</a:t>
          </a:r>
        </a:p>
      </dgm:t>
    </dgm:pt>
    <dgm:pt modelId="{2CEDF9BC-B818-42AB-80E8-2584DBAE76A4}" type="parTrans" cxnId="{A14BE2CD-0A2D-4C18-89CD-41AD0B71CB92}">
      <dgm:prSet/>
      <dgm:spPr/>
      <dgm:t>
        <a:bodyPr/>
        <a:lstStyle/>
        <a:p>
          <a:endParaRPr lang="en-US"/>
        </a:p>
      </dgm:t>
    </dgm:pt>
    <dgm:pt modelId="{BB6749FB-3DBA-4EDA-B8F2-2C1DE62DC858}" type="sibTrans" cxnId="{A14BE2CD-0A2D-4C18-89CD-41AD0B71CB92}">
      <dgm:prSet/>
      <dgm:spPr/>
      <dgm:t>
        <a:bodyPr/>
        <a:lstStyle/>
        <a:p>
          <a:endParaRPr lang="en-US"/>
        </a:p>
      </dgm:t>
    </dgm:pt>
    <dgm:pt modelId="{01408BD8-398E-4DC2-8E2F-CD62A20F18D7}">
      <dgm:prSet phldrT="[Text]"/>
      <dgm:spPr/>
      <dgm:t>
        <a:bodyPr/>
        <a:lstStyle/>
        <a:p>
          <a:r>
            <a:rPr lang="en-US" dirty="0"/>
            <a:t>Interaction</a:t>
          </a:r>
        </a:p>
      </dgm:t>
    </dgm:pt>
    <dgm:pt modelId="{340F96F8-9C25-451D-AB5F-FC5731C8E7A0}" type="parTrans" cxnId="{D8550401-7EC5-4600-9062-8D54581E5C54}">
      <dgm:prSet/>
      <dgm:spPr/>
      <dgm:t>
        <a:bodyPr/>
        <a:lstStyle/>
        <a:p>
          <a:endParaRPr lang="en-US"/>
        </a:p>
      </dgm:t>
    </dgm:pt>
    <dgm:pt modelId="{C3E62909-A1CA-4772-B129-A520109EEC2A}" type="sibTrans" cxnId="{D8550401-7EC5-4600-9062-8D54581E5C54}">
      <dgm:prSet/>
      <dgm:spPr/>
      <dgm:t>
        <a:bodyPr/>
        <a:lstStyle/>
        <a:p>
          <a:endParaRPr lang="en-US"/>
        </a:p>
      </dgm:t>
    </dgm:pt>
    <dgm:pt modelId="{DDE2207A-0AE5-4D18-BDE3-2792D51722CD}">
      <dgm:prSet phldrT="[Text]"/>
      <dgm:spPr/>
      <dgm:t>
        <a:bodyPr/>
        <a:lstStyle/>
        <a:p>
          <a:r>
            <a:rPr lang="en-US" dirty="0"/>
            <a:t>Efficiency</a:t>
          </a:r>
        </a:p>
      </dgm:t>
    </dgm:pt>
    <dgm:pt modelId="{8D78B015-9C78-4658-8187-F3C0D2DCB2D4}" type="parTrans" cxnId="{E4A026E5-0CFE-444A-B555-D68871A74249}">
      <dgm:prSet/>
      <dgm:spPr/>
      <dgm:t>
        <a:bodyPr/>
        <a:lstStyle/>
        <a:p>
          <a:endParaRPr lang="en-US"/>
        </a:p>
      </dgm:t>
    </dgm:pt>
    <dgm:pt modelId="{FBB33E4E-31A6-4F3A-B075-5D4ACEA68D5C}" type="sibTrans" cxnId="{E4A026E5-0CFE-444A-B555-D68871A74249}">
      <dgm:prSet/>
      <dgm:spPr/>
      <dgm:t>
        <a:bodyPr/>
        <a:lstStyle/>
        <a:p>
          <a:endParaRPr lang="en-US"/>
        </a:p>
      </dgm:t>
    </dgm:pt>
    <dgm:pt modelId="{63D75CBF-CEF9-4322-90D6-3ADA21E31274}">
      <dgm:prSet phldrT="[Text]"/>
      <dgm:spPr/>
      <dgm:t>
        <a:bodyPr/>
        <a:lstStyle/>
        <a:p>
          <a:r>
            <a:rPr lang="en-US" dirty="0"/>
            <a:t>Modification</a:t>
          </a:r>
        </a:p>
      </dgm:t>
    </dgm:pt>
    <dgm:pt modelId="{6B64E1F8-280C-442B-A399-D2FD3A81F243}" type="parTrans" cxnId="{BBA62737-639D-4B01-AB34-5DA73C76E05E}">
      <dgm:prSet/>
      <dgm:spPr/>
      <dgm:t>
        <a:bodyPr/>
        <a:lstStyle/>
        <a:p>
          <a:endParaRPr lang="en-US"/>
        </a:p>
      </dgm:t>
    </dgm:pt>
    <dgm:pt modelId="{C6D0CED4-9B68-4FE8-ABFD-DCDE279F46BB}" type="sibTrans" cxnId="{BBA62737-639D-4B01-AB34-5DA73C76E05E}">
      <dgm:prSet/>
      <dgm:spPr/>
      <dgm:t>
        <a:bodyPr/>
        <a:lstStyle/>
        <a:p>
          <a:endParaRPr lang="en-US"/>
        </a:p>
      </dgm:t>
    </dgm:pt>
    <dgm:pt modelId="{A7EC5D2F-B719-4B82-A621-0E24383B9B20}" type="pres">
      <dgm:prSet presAssocID="{3E914996-C8D2-4BBB-A4FD-04C2664DDA54}" presName="Name0" presStyleCnt="0">
        <dgm:presLayoutVars>
          <dgm:chPref val="1"/>
          <dgm:dir/>
          <dgm:animOne val="branch"/>
          <dgm:animLvl val="lvl"/>
          <dgm:resizeHandles/>
        </dgm:presLayoutVars>
      </dgm:prSet>
      <dgm:spPr/>
    </dgm:pt>
    <dgm:pt modelId="{A9B11802-D163-49F0-B026-24C130F336AC}" type="pres">
      <dgm:prSet presAssocID="{46B5E138-AA08-411D-8A56-A25E9B58BE58}" presName="vertOne" presStyleCnt="0"/>
      <dgm:spPr/>
    </dgm:pt>
    <dgm:pt modelId="{9559F29D-F2A6-47A3-BF2E-3F4EEBFA27D4}" type="pres">
      <dgm:prSet presAssocID="{46B5E138-AA08-411D-8A56-A25E9B58BE58}" presName="txOne" presStyleLbl="node0" presStyleIdx="0" presStyleCnt="1" custLinFactY="-27922" custLinFactNeighborX="6588" custLinFactNeighborY="-100000">
        <dgm:presLayoutVars>
          <dgm:chPref val="3"/>
        </dgm:presLayoutVars>
      </dgm:prSet>
      <dgm:spPr/>
    </dgm:pt>
    <dgm:pt modelId="{4C1D42D1-CA25-42C5-ADC4-57CC46BFEE88}" type="pres">
      <dgm:prSet presAssocID="{46B5E138-AA08-411D-8A56-A25E9B58BE58}" presName="parTransOne" presStyleCnt="0"/>
      <dgm:spPr/>
    </dgm:pt>
    <dgm:pt modelId="{D3CC7DC0-F1D4-440C-8018-EE6D035292F1}" type="pres">
      <dgm:prSet presAssocID="{46B5E138-AA08-411D-8A56-A25E9B58BE58}" presName="horzOne" presStyleCnt="0"/>
      <dgm:spPr/>
    </dgm:pt>
    <dgm:pt modelId="{12356B43-4B5A-4B00-B22A-733A535248F8}" type="pres">
      <dgm:prSet presAssocID="{A2B23BFA-CD27-477E-A77A-A5F9102109DA}" presName="vertTwo" presStyleCnt="0"/>
      <dgm:spPr/>
    </dgm:pt>
    <dgm:pt modelId="{819F8753-63CF-4A29-A08F-6C3BE77822EC}" type="pres">
      <dgm:prSet presAssocID="{A2B23BFA-CD27-477E-A77A-A5F9102109DA}" presName="txTwo" presStyleLbl="node2" presStyleIdx="0" presStyleCnt="3">
        <dgm:presLayoutVars>
          <dgm:chPref val="3"/>
        </dgm:presLayoutVars>
      </dgm:prSet>
      <dgm:spPr/>
    </dgm:pt>
    <dgm:pt modelId="{A7020855-A7A9-437C-8027-37F0CC8533FA}" type="pres">
      <dgm:prSet presAssocID="{A2B23BFA-CD27-477E-A77A-A5F9102109DA}" presName="parTransTwo" presStyleCnt="0"/>
      <dgm:spPr/>
    </dgm:pt>
    <dgm:pt modelId="{DDA0E727-5346-432C-A817-5B207E32C270}" type="pres">
      <dgm:prSet presAssocID="{A2B23BFA-CD27-477E-A77A-A5F9102109DA}" presName="horzTwo" presStyleCnt="0"/>
      <dgm:spPr/>
    </dgm:pt>
    <dgm:pt modelId="{2A69E50C-FF6D-478D-B5A7-951CEA391946}" type="pres">
      <dgm:prSet presAssocID="{01408BD8-398E-4DC2-8E2F-CD62A20F18D7}" presName="vertThree" presStyleCnt="0"/>
      <dgm:spPr/>
    </dgm:pt>
    <dgm:pt modelId="{B8DDB455-336A-4BCD-B382-959B6283C897}" type="pres">
      <dgm:prSet presAssocID="{01408BD8-398E-4DC2-8E2F-CD62A20F18D7}" presName="txThree" presStyleLbl="node3" presStyleIdx="0" presStyleCnt="3">
        <dgm:presLayoutVars>
          <dgm:chPref val="3"/>
        </dgm:presLayoutVars>
      </dgm:prSet>
      <dgm:spPr/>
    </dgm:pt>
    <dgm:pt modelId="{C8311BAF-C8D9-4966-8E00-84F2309ADC84}" type="pres">
      <dgm:prSet presAssocID="{01408BD8-398E-4DC2-8E2F-CD62A20F18D7}" presName="horzThree" presStyleCnt="0"/>
      <dgm:spPr/>
    </dgm:pt>
    <dgm:pt modelId="{099896D8-BFA7-42D3-A17F-BE1E756C692F}" type="pres">
      <dgm:prSet presAssocID="{C3E62909-A1CA-4772-B129-A520109EEC2A}" presName="sibSpaceThree" presStyleCnt="0"/>
      <dgm:spPr/>
    </dgm:pt>
    <dgm:pt modelId="{9C9CE209-0230-4A3A-98D8-343A0AC6C190}" type="pres">
      <dgm:prSet presAssocID="{DDE2207A-0AE5-4D18-BDE3-2792D51722CD}" presName="vertThree" presStyleCnt="0"/>
      <dgm:spPr/>
    </dgm:pt>
    <dgm:pt modelId="{F0400342-5834-4C0F-9875-D40F7608436A}" type="pres">
      <dgm:prSet presAssocID="{DDE2207A-0AE5-4D18-BDE3-2792D51722CD}" presName="txThree" presStyleLbl="node3" presStyleIdx="1" presStyleCnt="3">
        <dgm:presLayoutVars>
          <dgm:chPref val="3"/>
        </dgm:presLayoutVars>
      </dgm:prSet>
      <dgm:spPr/>
    </dgm:pt>
    <dgm:pt modelId="{F70A720E-AD40-494F-B885-1F3853C55B69}" type="pres">
      <dgm:prSet presAssocID="{DDE2207A-0AE5-4D18-BDE3-2792D51722CD}" presName="horzThree" presStyleCnt="0"/>
      <dgm:spPr/>
    </dgm:pt>
    <dgm:pt modelId="{2D37C5FA-9BEB-4393-B266-CC3C00F04BF9}" type="pres">
      <dgm:prSet presAssocID="{FBB33E4E-31A6-4F3A-B075-5D4ACEA68D5C}" presName="sibSpaceThree" presStyleCnt="0"/>
      <dgm:spPr/>
    </dgm:pt>
    <dgm:pt modelId="{D8D3C9EE-96A0-4FDA-8970-B03A11DDB486}" type="pres">
      <dgm:prSet presAssocID="{63D75CBF-CEF9-4322-90D6-3ADA21E31274}" presName="vertThree" presStyleCnt="0"/>
      <dgm:spPr/>
    </dgm:pt>
    <dgm:pt modelId="{45B71A00-AAFE-4E90-B4DB-0E3253EBD1C5}" type="pres">
      <dgm:prSet presAssocID="{63D75CBF-CEF9-4322-90D6-3ADA21E31274}" presName="txThree" presStyleLbl="node3" presStyleIdx="2" presStyleCnt="3">
        <dgm:presLayoutVars>
          <dgm:chPref val="3"/>
        </dgm:presLayoutVars>
      </dgm:prSet>
      <dgm:spPr/>
    </dgm:pt>
    <dgm:pt modelId="{C837BA7F-60F0-42B7-9DEA-B2DA6FE5AC9D}" type="pres">
      <dgm:prSet presAssocID="{63D75CBF-CEF9-4322-90D6-3ADA21E31274}" presName="horzThree" presStyleCnt="0"/>
      <dgm:spPr/>
    </dgm:pt>
    <dgm:pt modelId="{E970F30B-3AE7-4285-9856-95DC752242C4}" type="pres">
      <dgm:prSet presAssocID="{291ED31D-C975-4943-BB88-D4CD6560705A}" presName="sibSpaceTwo" presStyleCnt="0"/>
      <dgm:spPr/>
    </dgm:pt>
    <dgm:pt modelId="{53AB0736-1384-40CC-BC72-B916359F26D6}" type="pres">
      <dgm:prSet presAssocID="{FCF4F190-AE97-4138-B894-3B778FF61E5B}" presName="vertTwo" presStyleCnt="0"/>
      <dgm:spPr/>
    </dgm:pt>
    <dgm:pt modelId="{07C08D3F-AF38-434A-BF83-915B99D979A0}" type="pres">
      <dgm:prSet presAssocID="{FCF4F190-AE97-4138-B894-3B778FF61E5B}" presName="txTwo" presStyleLbl="node2" presStyleIdx="1" presStyleCnt="3">
        <dgm:presLayoutVars>
          <dgm:chPref val="3"/>
        </dgm:presLayoutVars>
      </dgm:prSet>
      <dgm:spPr/>
    </dgm:pt>
    <dgm:pt modelId="{CF50C321-5CCE-43EE-8741-A66A9C1BC201}" type="pres">
      <dgm:prSet presAssocID="{FCF4F190-AE97-4138-B894-3B778FF61E5B}" presName="horzTwo" presStyleCnt="0"/>
      <dgm:spPr/>
    </dgm:pt>
    <dgm:pt modelId="{CFAEB40B-5290-492A-A545-D7202BDAE8D2}" type="pres">
      <dgm:prSet presAssocID="{1E777F64-BDD1-47B6-92D6-461F9CC0112D}" presName="sibSpaceTwo" presStyleCnt="0"/>
      <dgm:spPr/>
    </dgm:pt>
    <dgm:pt modelId="{BD5250B7-D54A-4D2D-B6E1-073E495A6770}" type="pres">
      <dgm:prSet presAssocID="{9C78DFFC-9D81-412F-9E9C-0ABAFB7E985D}" presName="vertTwo" presStyleCnt="0"/>
      <dgm:spPr/>
    </dgm:pt>
    <dgm:pt modelId="{C3732367-2828-4A0A-A8E4-DD572BA90A50}" type="pres">
      <dgm:prSet presAssocID="{9C78DFFC-9D81-412F-9E9C-0ABAFB7E985D}" presName="txTwo" presStyleLbl="node2" presStyleIdx="2" presStyleCnt="3">
        <dgm:presLayoutVars>
          <dgm:chPref val="3"/>
        </dgm:presLayoutVars>
      </dgm:prSet>
      <dgm:spPr/>
    </dgm:pt>
    <dgm:pt modelId="{228FFE06-17E9-4B6A-9E95-BD91A4121998}" type="pres">
      <dgm:prSet presAssocID="{9C78DFFC-9D81-412F-9E9C-0ABAFB7E985D}" presName="horzTwo" presStyleCnt="0"/>
      <dgm:spPr/>
    </dgm:pt>
  </dgm:ptLst>
  <dgm:cxnLst>
    <dgm:cxn modelId="{D8550401-7EC5-4600-9062-8D54581E5C54}" srcId="{A2B23BFA-CD27-477E-A77A-A5F9102109DA}" destId="{01408BD8-398E-4DC2-8E2F-CD62A20F18D7}" srcOrd="0" destOrd="0" parTransId="{340F96F8-9C25-451D-AB5F-FC5731C8E7A0}" sibTransId="{C3E62909-A1CA-4772-B129-A520109EEC2A}"/>
    <dgm:cxn modelId="{FD81C32A-4F1D-4490-9CF6-936A77CD1E5C}" type="presOf" srcId="{FCF4F190-AE97-4138-B894-3B778FF61E5B}" destId="{07C08D3F-AF38-434A-BF83-915B99D979A0}" srcOrd="0" destOrd="0" presId="urn:microsoft.com/office/officeart/2005/8/layout/hierarchy4"/>
    <dgm:cxn modelId="{6952122E-516F-45C9-ACCE-246B7A511CD0}" type="presOf" srcId="{46B5E138-AA08-411D-8A56-A25E9B58BE58}" destId="{9559F29D-F2A6-47A3-BF2E-3F4EEBFA27D4}" srcOrd="0" destOrd="0" presId="urn:microsoft.com/office/officeart/2005/8/layout/hierarchy4"/>
    <dgm:cxn modelId="{BBA62737-639D-4B01-AB34-5DA73C76E05E}" srcId="{A2B23BFA-CD27-477E-A77A-A5F9102109DA}" destId="{63D75CBF-CEF9-4322-90D6-3ADA21E31274}" srcOrd="2" destOrd="0" parTransId="{6B64E1F8-280C-442B-A399-D2FD3A81F243}" sibTransId="{C6D0CED4-9B68-4FE8-ABFD-DCDE279F46BB}"/>
    <dgm:cxn modelId="{FF612C70-1423-407D-9EFB-57D1AB816911}" type="presOf" srcId="{3E914996-C8D2-4BBB-A4FD-04C2664DDA54}" destId="{A7EC5D2F-B719-4B82-A621-0E24383B9B20}" srcOrd="0" destOrd="0" presId="urn:microsoft.com/office/officeart/2005/8/layout/hierarchy4"/>
    <dgm:cxn modelId="{B8EEC751-14BF-4D70-A598-45DC9967AE4C}" type="presOf" srcId="{63D75CBF-CEF9-4322-90D6-3ADA21E31274}" destId="{45B71A00-AAFE-4E90-B4DB-0E3253EBD1C5}" srcOrd="0" destOrd="0" presId="urn:microsoft.com/office/officeart/2005/8/layout/hierarchy4"/>
    <dgm:cxn modelId="{80E57F74-25CF-4741-9888-03FD94C54EF2}" type="presOf" srcId="{DDE2207A-0AE5-4D18-BDE3-2792D51722CD}" destId="{F0400342-5834-4C0F-9875-D40F7608436A}" srcOrd="0" destOrd="0" presId="urn:microsoft.com/office/officeart/2005/8/layout/hierarchy4"/>
    <dgm:cxn modelId="{8CC6F38C-34DC-4B10-BA43-57C6E1B5025E}" srcId="{46B5E138-AA08-411D-8A56-A25E9B58BE58}" destId="{FCF4F190-AE97-4138-B894-3B778FF61E5B}" srcOrd="1" destOrd="0" parTransId="{696D0D94-93AC-44A5-9DED-5465973B8FAA}" sibTransId="{1E777F64-BDD1-47B6-92D6-461F9CC0112D}"/>
    <dgm:cxn modelId="{188F55C0-44CB-46D4-B601-B09C1930E20B}" type="presOf" srcId="{9C78DFFC-9D81-412F-9E9C-0ABAFB7E985D}" destId="{C3732367-2828-4A0A-A8E4-DD572BA90A50}" srcOrd="0" destOrd="0" presId="urn:microsoft.com/office/officeart/2005/8/layout/hierarchy4"/>
    <dgm:cxn modelId="{A14BE2CD-0A2D-4C18-89CD-41AD0B71CB92}" srcId="{46B5E138-AA08-411D-8A56-A25E9B58BE58}" destId="{9C78DFFC-9D81-412F-9E9C-0ABAFB7E985D}" srcOrd="2" destOrd="0" parTransId="{2CEDF9BC-B818-42AB-80E8-2584DBAE76A4}" sibTransId="{BB6749FB-3DBA-4EDA-B8F2-2C1DE62DC858}"/>
    <dgm:cxn modelId="{01EA5DD0-6049-45AD-B256-1D623CFD8490}" srcId="{46B5E138-AA08-411D-8A56-A25E9B58BE58}" destId="{A2B23BFA-CD27-477E-A77A-A5F9102109DA}" srcOrd="0" destOrd="0" parTransId="{1C386D77-F1B2-4ABF-A3F4-F762E6A56F67}" sibTransId="{291ED31D-C975-4943-BB88-D4CD6560705A}"/>
    <dgm:cxn modelId="{8F6DC2D3-ACC6-4198-BF1D-2D0C1765A94F}" srcId="{3E914996-C8D2-4BBB-A4FD-04C2664DDA54}" destId="{46B5E138-AA08-411D-8A56-A25E9B58BE58}" srcOrd="0" destOrd="0" parTransId="{2B1B6D83-D7AF-42B8-8133-616A861DFF70}" sibTransId="{CEA0C859-D9F9-4687-8A50-FD91FF8ADF1F}"/>
    <dgm:cxn modelId="{E4A026E5-0CFE-444A-B555-D68871A74249}" srcId="{A2B23BFA-CD27-477E-A77A-A5F9102109DA}" destId="{DDE2207A-0AE5-4D18-BDE3-2792D51722CD}" srcOrd="1" destOrd="0" parTransId="{8D78B015-9C78-4658-8187-F3C0D2DCB2D4}" sibTransId="{FBB33E4E-31A6-4F3A-B075-5D4ACEA68D5C}"/>
    <dgm:cxn modelId="{CA57AAF9-A9E5-4B72-9EA3-DEF1C348FDB3}" type="presOf" srcId="{A2B23BFA-CD27-477E-A77A-A5F9102109DA}" destId="{819F8753-63CF-4A29-A08F-6C3BE77822EC}" srcOrd="0" destOrd="0" presId="urn:microsoft.com/office/officeart/2005/8/layout/hierarchy4"/>
    <dgm:cxn modelId="{6E4C50FF-C498-4206-B87B-A90AA38FB84D}" type="presOf" srcId="{01408BD8-398E-4DC2-8E2F-CD62A20F18D7}" destId="{B8DDB455-336A-4BCD-B382-959B6283C897}" srcOrd="0" destOrd="0" presId="urn:microsoft.com/office/officeart/2005/8/layout/hierarchy4"/>
    <dgm:cxn modelId="{848000FB-AFBE-468C-8E1D-0805F46852C8}" type="presParOf" srcId="{A7EC5D2F-B719-4B82-A621-0E24383B9B20}" destId="{A9B11802-D163-49F0-B026-24C130F336AC}" srcOrd="0" destOrd="0" presId="urn:microsoft.com/office/officeart/2005/8/layout/hierarchy4"/>
    <dgm:cxn modelId="{12AFBC19-7ABE-44CF-974F-DCE5287C571A}" type="presParOf" srcId="{A9B11802-D163-49F0-B026-24C130F336AC}" destId="{9559F29D-F2A6-47A3-BF2E-3F4EEBFA27D4}" srcOrd="0" destOrd="0" presId="urn:microsoft.com/office/officeart/2005/8/layout/hierarchy4"/>
    <dgm:cxn modelId="{92C6E3EB-446E-4178-8B6C-880E2F928658}" type="presParOf" srcId="{A9B11802-D163-49F0-B026-24C130F336AC}" destId="{4C1D42D1-CA25-42C5-ADC4-57CC46BFEE88}" srcOrd="1" destOrd="0" presId="urn:microsoft.com/office/officeart/2005/8/layout/hierarchy4"/>
    <dgm:cxn modelId="{4FAA0CD5-EE2D-4050-B01F-2FC76A4F39D8}" type="presParOf" srcId="{A9B11802-D163-49F0-B026-24C130F336AC}" destId="{D3CC7DC0-F1D4-440C-8018-EE6D035292F1}" srcOrd="2" destOrd="0" presId="urn:microsoft.com/office/officeart/2005/8/layout/hierarchy4"/>
    <dgm:cxn modelId="{5698F6A3-7D7F-418A-BE5D-04B7D1F79C2B}" type="presParOf" srcId="{D3CC7DC0-F1D4-440C-8018-EE6D035292F1}" destId="{12356B43-4B5A-4B00-B22A-733A535248F8}" srcOrd="0" destOrd="0" presId="urn:microsoft.com/office/officeart/2005/8/layout/hierarchy4"/>
    <dgm:cxn modelId="{392148D3-D7D7-4E63-A960-F96D8168A693}" type="presParOf" srcId="{12356B43-4B5A-4B00-B22A-733A535248F8}" destId="{819F8753-63CF-4A29-A08F-6C3BE77822EC}" srcOrd="0" destOrd="0" presId="urn:microsoft.com/office/officeart/2005/8/layout/hierarchy4"/>
    <dgm:cxn modelId="{BEFD08CF-56C3-40ED-BEC2-8225D5B39E81}" type="presParOf" srcId="{12356B43-4B5A-4B00-B22A-733A535248F8}" destId="{A7020855-A7A9-437C-8027-37F0CC8533FA}" srcOrd="1" destOrd="0" presId="urn:microsoft.com/office/officeart/2005/8/layout/hierarchy4"/>
    <dgm:cxn modelId="{F7A5F13A-F19B-40A5-A227-01BE83B73200}" type="presParOf" srcId="{12356B43-4B5A-4B00-B22A-733A535248F8}" destId="{DDA0E727-5346-432C-A817-5B207E32C270}" srcOrd="2" destOrd="0" presId="urn:microsoft.com/office/officeart/2005/8/layout/hierarchy4"/>
    <dgm:cxn modelId="{92210FDE-9655-42E0-A548-E55767DD926A}" type="presParOf" srcId="{DDA0E727-5346-432C-A817-5B207E32C270}" destId="{2A69E50C-FF6D-478D-B5A7-951CEA391946}" srcOrd="0" destOrd="0" presId="urn:microsoft.com/office/officeart/2005/8/layout/hierarchy4"/>
    <dgm:cxn modelId="{FEDD44C5-EA17-4DCE-9571-F98459C13E78}" type="presParOf" srcId="{2A69E50C-FF6D-478D-B5A7-951CEA391946}" destId="{B8DDB455-336A-4BCD-B382-959B6283C897}" srcOrd="0" destOrd="0" presId="urn:microsoft.com/office/officeart/2005/8/layout/hierarchy4"/>
    <dgm:cxn modelId="{7047C276-26C4-4C65-A926-F3C9E7C61A5B}" type="presParOf" srcId="{2A69E50C-FF6D-478D-B5A7-951CEA391946}" destId="{C8311BAF-C8D9-4966-8E00-84F2309ADC84}" srcOrd="1" destOrd="0" presId="urn:microsoft.com/office/officeart/2005/8/layout/hierarchy4"/>
    <dgm:cxn modelId="{F03A4829-A766-4D00-AE83-42C8F7741FA5}" type="presParOf" srcId="{DDA0E727-5346-432C-A817-5B207E32C270}" destId="{099896D8-BFA7-42D3-A17F-BE1E756C692F}" srcOrd="1" destOrd="0" presId="urn:microsoft.com/office/officeart/2005/8/layout/hierarchy4"/>
    <dgm:cxn modelId="{0890794B-2C96-4C3E-95EC-10439BF8031C}" type="presParOf" srcId="{DDA0E727-5346-432C-A817-5B207E32C270}" destId="{9C9CE209-0230-4A3A-98D8-343A0AC6C190}" srcOrd="2" destOrd="0" presId="urn:microsoft.com/office/officeart/2005/8/layout/hierarchy4"/>
    <dgm:cxn modelId="{C51776DB-5579-401F-8EAF-32FEF5317350}" type="presParOf" srcId="{9C9CE209-0230-4A3A-98D8-343A0AC6C190}" destId="{F0400342-5834-4C0F-9875-D40F7608436A}" srcOrd="0" destOrd="0" presId="urn:microsoft.com/office/officeart/2005/8/layout/hierarchy4"/>
    <dgm:cxn modelId="{6A73FC54-1079-4BAC-B82E-FAAECC0FCBF8}" type="presParOf" srcId="{9C9CE209-0230-4A3A-98D8-343A0AC6C190}" destId="{F70A720E-AD40-494F-B885-1F3853C55B69}" srcOrd="1" destOrd="0" presId="urn:microsoft.com/office/officeart/2005/8/layout/hierarchy4"/>
    <dgm:cxn modelId="{C0C6BC77-2B2F-4E55-BC57-E4A550A8010C}" type="presParOf" srcId="{DDA0E727-5346-432C-A817-5B207E32C270}" destId="{2D37C5FA-9BEB-4393-B266-CC3C00F04BF9}" srcOrd="3" destOrd="0" presId="urn:microsoft.com/office/officeart/2005/8/layout/hierarchy4"/>
    <dgm:cxn modelId="{06497AC4-3065-4D58-9671-EEB3A0D2073E}" type="presParOf" srcId="{DDA0E727-5346-432C-A817-5B207E32C270}" destId="{D8D3C9EE-96A0-4FDA-8970-B03A11DDB486}" srcOrd="4" destOrd="0" presId="urn:microsoft.com/office/officeart/2005/8/layout/hierarchy4"/>
    <dgm:cxn modelId="{C70F0247-39B6-4CA2-B5A1-35674B58C7A7}" type="presParOf" srcId="{D8D3C9EE-96A0-4FDA-8970-B03A11DDB486}" destId="{45B71A00-AAFE-4E90-B4DB-0E3253EBD1C5}" srcOrd="0" destOrd="0" presId="urn:microsoft.com/office/officeart/2005/8/layout/hierarchy4"/>
    <dgm:cxn modelId="{DD7BA797-C036-4544-9E7D-E63CFB52AE98}" type="presParOf" srcId="{D8D3C9EE-96A0-4FDA-8970-B03A11DDB486}" destId="{C837BA7F-60F0-42B7-9DEA-B2DA6FE5AC9D}" srcOrd="1" destOrd="0" presId="urn:microsoft.com/office/officeart/2005/8/layout/hierarchy4"/>
    <dgm:cxn modelId="{70137E19-73DD-4C5B-B407-FDAAFEAEAC1F}" type="presParOf" srcId="{D3CC7DC0-F1D4-440C-8018-EE6D035292F1}" destId="{E970F30B-3AE7-4285-9856-95DC752242C4}" srcOrd="1" destOrd="0" presId="urn:microsoft.com/office/officeart/2005/8/layout/hierarchy4"/>
    <dgm:cxn modelId="{98F628A1-72DA-4702-BF90-5E281DD5D3CB}" type="presParOf" srcId="{D3CC7DC0-F1D4-440C-8018-EE6D035292F1}" destId="{53AB0736-1384-40CC-BC72-B916359F26D6}" srcOrd="2" destOrd="0" presId="urn:microsoft.com/office/officeart/2005/8/layout/hierarchy4"/>
    <dgm:cxn modelId="{0BB8850B-243C-4094-B86C-E0F811EA2D91}" type="presParOf" srcId="{53AB0736-1384-40CC-BC72-B916359F26D6}" destId="{07C08D3F-AF38-434A-BF83-915B99D979A0}" srcOrd="0" destOrd="0" presId="urn:microsoft.com/office/officeart/2005/8/layout/hierarchy4"/>
    <dgm:cxn modelId="{03904A6F-9D3A-4221-B682-4DBD21563842}" type="presParOf" srcId="{53AB0736-1384-40CC-BC72-B916359F26D6}" destId="{CF50C321-5CCE-43EE-8741-A66A9C1BC201}" srcOrd="1" destOrd="0" presId="urn:microsoft.com/office/officeart/2005/8/layout/hierarchy4"/>
    <dgm:cxn modelId="{D9DD935B-48A5-4C3C-83DA-F912F2EDEA92}" type="presParOf" srcId="{D3CC7DC0-F1D4-440C-8018-EE6D035292F1}" destId="{CFAEB40B-5290-492A-A545-D7202BDAE8D2}" srcOrd="3" destOrd="0" presId="urn:microsoft.com/office/officeart/2005/8/layout/hierarchy4"/>
    <dgm:cxn modelId="{0228A76C-4562-4C8F-99B4-68298F8D5BF2}" type="presParOf" srcId="{D3CC7DC0-F1D4-440C-8018-EE6D035292F1}" destId="{BD5250B7-D54A-4D2D-B6E1-073E495A6770}" srcOrd="4" destOrd="0" presId="urn:microsoft.com/office/officeart/2005/8/layout/hierarchy4"/>
    <dgm:cxn modelId="{146E9A76-D9BB-42C4-993E-6AC885081666}" type="presParOf" srcId="{BD5250B7-D54A-4D2D-B6E1-073E495A6770}" destId="{C3732367-2828-4A0A-A8E4-DD572BA90A50}" srcOrd="0" destOrd="0" presId="urn:microsoft.com/office/officeart/2005/8/layout/hierarchy4"/>
    <dgm:cxn modelId="{5D9EA6F7-124E-4FA5-B6A9-DD8C65266FEF}" type="presParOf" srcId="{BD5250B7-D54A-4D2D-B6E1-073E495A6770}" destId="{228FFE06-17E9-4B6A-9E95-BD91A4121998}"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E914996-C8D2-4BBB-A4FD-04C2664DDA54}" type="doc">
      <dgm:prSet loTypeId="urn:microsoft.com/office/officeart/2005/8/layout/hierarchy4" loCatId="relationship" qsTypeId="urn:microsoft.com/office/officeart/2005/8/quickstyle/simple1" qsCatId="simple" csTypeId="urn:microsoft.com/office/officeart/2005/8/colors/colorful4" csCatId="colorful" phldr="1"/>
      <dgm:spPr/>
      <dgm:t>
        <a:bodyPr/>
        <a:lstStyle/>
        <a:p>
          <a:endParaRPr lang="en-US"/>
        </a:p>
      </dgm:t>
    </dgm:pt>
    <dgm:pt modelId="{46B5E138-AA08-411D-8A56-A25E9B58BE58}">
      <dgm:prSet phldrT="[Text]" custT="1"/>
      <dgm:spPr>
        <a:solidFill>
          <a:schemeClr val="accent1"/>
        </a:solidFill>
      </dgm:spPr>
      <dgm:t>
        <a:bodyPr/>
        <a:lstStyle/>
        <a:p>
          <a:r>
            <a:rPr lang="en-US" sz="2800" dirty="0"/>
            <a:t>Master System Controls</a:t>
          </a:r>
        </a:p>
      </dgm:t>
    </dgm:pt>
    <dgm:pt modelId="{2B1B6D83-D7AF-42B8-8133-616A861DFF70}" type="parTrans" cxnId="{8F6DC2D3-ACC6-4198-BF1D-2D0C1765A94F}">
      <dgm:prSet/>
      <dgm:spPr/>
      <dgm:t>
        <a:bodyPr/>
        <a:lstStyle/>
        <a:p>
          <a:endParaRPr lang="en-US"/>
        </a:p>
      </dgm:t>
    </dgm:pt>
    <dgm:pt modelId="{CEA0C859-D9F9-4687-8A50-FD91FF8ADF1F}" type="sibTrans" cxnId="{8F6DC2D3-ACC6-4198-BF1D-2D0C1765A94F}">
      <dgm:prSet/>
      <dgm:spPr/>
      <dgm:t>
        <a:bodyPr/>
        <a:lstStyle/>
        <a:p>
          <a:endParaRPr lang="en-US"/>
        </a:p>
      </dgm:t>
    </dgm:pt>
    <dgm:pt modelId="{A2B23BFA-CD27-477E-A77A-A5F9102109DA}">
      <dgm:prSet phldrT="[Text]"/>
      <dgm:spPr/>
      <dgm:t>
        <a:bodyPr/>
        <a:lstStyle/>
        <a:p>
          <a:r>
            <a:rPr lang="en-US" dirty="0"/>
            <a:t>Established Boundaries</a:t>
          </a:r>
        </a:p>
      </dgm:t>
    </dgm:pt>
    <dgm:pt modelId="{1C386D77-F1B2-4ABF-A3F4-F762E6A56F67}" type="parTrans" cxnId="{01EA5DD0-6049-45AD-B256-1D623CFD8490}">
      <dgm:prSet/>
      <dgm:spPr/>
      <dgm:t>
        <a:bodyPr/>
        <a:lstStyle/>
        <a:p>
          <a:endParaRPr lang="en-US"/>
        </a:p>
      </dgm:t>
    </dgm:pt>
    <dgm:pt modelId="{291ED31D-C975-4943-BB88-D4CD6560705A}" type="sibTrans" cxnId="{01EA5DD0-6049-45AD-B256-1D623CFD8490}">
      <dgm:prSet/>
      <dgm:spPr/>
      <dgm:t>
        <a:bodyPr/>
        <a:lstStyle/>
        <a:p>
          <a:endParaRPr lang="en-US"/>
        </a:p>
      </dgm:t>
    </dgm:pt>
    <dgm:pt modelId="{FCF4F190-AE97-4138-B894-3B778FF61E5B}">
      <dgm:prSet phldrT="[Text]"/>
      <dgm:spPr/>
      <dgm:t>
        <a:bodyPr/>
        <a:lstStyle/>
        <a:p>
          <a:r>
            <a:rPr lang="en-US" dirty="0"/>
            <a:t>Project Oversight</a:t>
          </a:r>
        </a:p>
      </dgm:t>
    </dgm:pt>
    <dgm:pt modelId="{696D0D94-93AC-44A5-9DED-5465973B8FAA}" type="parTrans" cxnId="{8CC6F38C-34DC-4B10-BA43-57C6E1B5025E}">
      <dgm:prSet/>
      <dgm:spPr/>
      <dgm:t>
        <a:bodyPr/>
        <a:lstStyle/>
        <a:p>
          <a:endParaRPr lang="en-US"/>
        </a:p>
      </dgm:t>
    </dgm:pt>
    <dgm:pt modelId="{1E777F64-BDD1-47B6-92D6-461F9CC0112D}" type="sibTrans" cxnId="{8CC6F38C-34DC-4B10-BA43-57C6E1B5025E}">
      <dgm:prSet/>
      <dgm:spPr/>
      <dgm:t>
        <a:bodyPr/>
        <a:lstStyle/>
        <a:p>
          <a:endParaRPr lang="en-US"/>
        </a:p>
      </dgm:t>
    </dgm:pt>
    <dgm:pt modelId="{9C78DFFC-9D81-412F-9E9C-0ABAFB7E985D}">
      <dgm:prSet phldrT="[Text]"/>
      <dgm:spPr/>
      <dgm:t>
        <a:bodyPr/>
        <a:lstStyle/>
        <a:p>
          <a:r>
            <a:rPr lang="en-US" dirty="0"/>
            <a:t>Code Validation</a:t>
          </a:r>
        </a:p>
      </dgm:t>
    </dgm:pt>
    <dgm:pt modelId="{2CEDF9BC-B818-42AB-80E8-2584DBAE76A4}" type="parTrans" cxnId="{A14BE2CD-0A2D-4C18-89CD-41AD0B71CB92}">
      <dgm:prSet/>
      <dgm:spPr/>
      <dgm:t>
        <a:bodyPr/>
        <a:lstStyle/>
        <a:p>
          <a:endParaRPr lang="en-US"/>
        </a:p>
      </dgm:t>
    </dgm:pt>
    <dgm:pt modelId="{BB6749FB-3DBA-4EDA-B8F2-2C1DE62DC858}" type="sibTrans" cxnId="{A14BE2CD-0A2D-4C18-89CD-41AD0B71CB92}">
      <dgm:prSet/>
      <dgm:spPr/>
      <dgm:t>
        <a:bodyPr/>
        <a:lstStyle/>
        <a:p>
          <a:endParaRPr lang="en-US"/>
        </a:p>
      </dgm:t>
    </dgm:pt>
    <dgm:pt modelId="{01408BD8-398E-4DC2-8E2F-CD62A20F18D7}">
      <dgm:prSet phldrT="[Text]"/>
      <dgm:spPr/>
      <dgm:t>
        <a:bodyPr/>
        <a:lstStyle/>
        <a:p>
          <a:r>
            <a:rPr lang="en-US" dirty="0"/>
            <a:t>Interaction</a:t>
          </a:r>
        </a:p>
      </dgm:t>
    </dgm:pt>
    <dgm:pt modelId="{340F96F8-9C25-451D-AB5F-FC5731C8E7A0}" type="parTrans" cxnId="{D8550401-7EC5-4600-9062-8D54581E5C54}">
      <dgm:prSet/>
      <dgm:spPr/>
      <dgm:t>
        <a:bodyPr/>
        <a:lstStyle/>
        <a:p>
          <a:endParaRPr lang="en-US"/>
        </a:p>
      </dgm:t>
    </dgm:pt>
    <dgm:pt modelId="{C3E62909-A1CA-4772-B129-A520109EEC2A}" type="sibTrans" cxnId="{D8550401-7EC5-4600-9062-8D54581E5C54}">
      <dgm:prSet/>
      <dgm:spPr/>
      <dgm:t>
        <a:bodyPr/>
        <a:lstStyle/>
        <a:p>
          <a:endParaRPr lang="en-US"/>
        </a:p>
      </dgm:t>
    </dgm:pt>
    <dgm:pt modelId="{DDE2207A-0AE5-4D18-BDE3-2792D51722CD}">
      <dgm:prSet phldrT="[Text]"/>
      <dgm:spPr/>
      <dgm:t>
        <a:bodyPr/>
        <a:lstStyle/>
        <a:p>
          <a:r>
            <a:rPr lang="en-US" dirty="0"/>
            <a:t>Efficiency</a:t>
          </a:r>
        </a:p>
      </dgm:t>
    </dgm:pt>
    <dgm:pt modelId="{8D78B015-9C78-4658-8187-F3C0D2DCB2D4}" type="parTrans" cxnId="{E4A026E5-0CFE-444A-B555-D68871A74249}">
      <dgm:prSet/>
      <dgm:spPr/>
      <dgm:t>
        <a:bodyPr/>
        <a:lstStyle/>
        <a:p>
          <a:endParaRPr lang="en-US"/>
        </a:p>
      </dgm:t>
    </dgm:pt>
    <dgm:pt modelId="{FBB33E4E-31A6-4F3A-B075-5D4ACEA68D5C}" type="sibTrans" cxnId="{E4A026E5-0CFE-444A-B555-D68871A74249}">
      <dgm:prSet/>
      <dgm:spPr/>
      <dgm:t>
        <a:bodyPr/>
        <a:lstStyle/>
        <a:p>
          <a:endParaRPr lang="en-US"/>
        </a:p>
      </dgm:t>
    </dgm:pt>
    <dgm:pt modelId="{63D75CBF-CEF9-4322-90D6-3ADA21E31274}">
      <dgm:prSet phldrT="[Text]"/>
      <dgm:spPr/>
      <dgm:t>
        <a:bodyPr/>
        <a:lstStyle/>
        <a:p>
          <a:r>
            <a:rPr lang="en-US" dirty="0"/>
            <a:t>Modification</a:t>
          </a:r>
        </a:p>
      </dgm:t>
    </dgm:pt>
    <dgm:pt modelId="{6B64E1F8-280C-442B-A399-D2FD3A81F243}" type="parTrans" cxnId="{BBA62737-639D-4B01-AB34-5DA73C76E05E}">
      <dgm:prSet/>
      <dgm:spPr/>
      <dgm:t>
        <a:bodyPr/>
        <a:lstStyle/>
        <a:p>
          <a:endParaRPr lang="en-US"/>
        </a:p>
      </dgm:t>
    </dgm:pt>
    <dgm:pt modelId="{C6D0CED4-9B68-4FE8-ABFD-DCDE279F46BB}" type="sibTrans" cxnId="{BBA62737-639D-4B01-AB34-5DA73C76E05E}">
      <dgm:prSet/>
      <dgm:spPr/>
      <dgm:t>
        <a:bodyPr/>
        <a:lstStyle/>
        <a:p>
          <a:endParaRPr lang="en-US"/>
        </a:p>
      </dgm:t>
    </dgm:pt>
    <dgm:pt modelId="{A7EC5D2F-B719-4B82-A621-0E24383B9B20}" type="pres">
      <dgm:prSet presAssocID="{3E914996-C8D2-4BBB-A4FD-04C2664DDA54}" presName="Name0" presStyleCnt="0">
        <dgm:presLayoutVars>
          <dgm:chPref val="1"/>
          <dgm:dir/>
          <dgm:animOne val="branch"/>
          <dgm:animLvl val="lvl"/>
          <dgm:resizeHandles/>
        </dgm:presLayoutVars>
      </dgm:prSet>
      <dgm:spPr/>
    </dgm:pt>
    <dgm:pt modelId="{A9B11802-D163-49F0-B026-24C130F336AC}" type="pres">
      <dgm:prSet presAssocID="{46B5E138-AA08-411D-8A56-A25E9B58BE58}" presName="vertOne" presStyleCnt="0"/>
      <dgm:spPr/>
    </dgm:pt>
    <dgm:pt modelId="{9559F29D-F2A6-47A3-BF2E-3F4EEBFA27D4}" type="pres">
      <dgm:prSet presAssocID="{46B5E138-AA08-411D-8A56-A25E9B58BE58}" presName="txOne" presStyleLbl="node0" presStyleIdx="0" presStyleCnt="1" custLinFactY="-27922" custLinFactNeighborX="6588" custLinFactNeighborY="-100000">
        <dgm:presLayoutVars>
          <dgm:chPref val="3"/>
        </dgm:presLayoutVars>
      </dgm:prSet>
      <dgm:spPr/>
    </dgm:pt>
    <dgm:pt modelId="{4C1D42D1-CA25-42C5-ADC4-57CC46BFEE88}" type="pres">
      <dgm:prSet presAssocID="{46B5E138-AA08-411D-8A56-A25E9B58BE58}" presName="parTransOne" presStyleCnt="0"/>
      <dgm:spPr/>
    </dgm:pt>
    <dgm:pt modelId="{D3CC7DC0-F1D4-440C-8018-EE6D035292F1}" type="pres">
      <dgm:prSet presAssocID="{46B5E138-AA08-411D-8A56-A25E9B58BE58}" presName="horzOne" presStyleCnt="0"/>
      <dgm:spPr/>
    </dgm:pt>
    <dgm:pt modelId="{12356B43-4B5A-4B00-B22A-733A535248F8}" type="pres">
      <dgm:prSet presAssocID="{A2B23BFA-CD27-477E-A77A-A5F9102109DA}" presName="vertTwo" presStyleCnt="0"/>
      <dgm:spPr/>
    </dgm:pt>
    <dgm:pt modelId="{819F8753-63CF-4A29-A08F-6C3BE77822EC}" type="pres">
      <dgm:prSet presAssocID="{A2B23BFA-CD27-477E-A77A-A5F9102109DA}" presName="txTwo" presStyleLbl="node2" presStyleIdx="0" presStyleCnt="3">
        <dgm:presLayoutVars>
          <dgm:chPref val="3"/>
        </dgm:presLayoutVars>
      </dgm:prSet>
      <dgm:spPr/>
    </dgm:pt>
    <dgm:pt modelId="{A7020855-A7A9-437C-8027-37F0CC8533FA}" type="pres">
      <dgm:prSet presAssocID="{A2B23BFA-CD27-477E-A77A-A5F9102109DA}" presName="parTransTwo" presStyleCnt="0"/>
      <dgm:spPr/>
    </dgm:pt>
    <dgm:pt modelId="{DDA0E727-5346-432C-A817-5B207E32C270}" type="pres">
      <dgm:prSet presAssocID="{A2B23BFA-CD27-477E-A77A-A5F9102109DA}" presName="horzTwo" presStyleCnt="0"/>
      <dgm:spPr/>
    </dgm:pt>
    <dgm:pt modelId="{2A69E50C-FF6D-478D-B5A7-951CEA391946}" type="pres">
      <dgm:prSet presAssocID="{01408BD8-398E-4DC2-8E2F-CD62A20F18D7}" presName="vertThree" presStyleCnt="0"/>
      <dgm:spPr/>
    </dgm:pt>
    <dgm:pt modelId="{B8DDB455-336A-4BCD-B382-959B6283C897}" type="pres">
      <dgm:prSet presAssocID="{01408BD8-398E-4DC2-8E2F-CD62A20F18D7}" presName="txThree" presStyleLbl="node3" presStyleIdx="0" presStyleCnt="3">
        <dgm:presLayoutVars>
          <dgm:chPref val="3"/>
        </dgm:presLayoutVars>
      </dgm:prSet>
      <dgm:spPr/>
    </dgm:pt>
    <dgm:pt modelId="{C8311BAF-C8D9-4966-8E00-84F2309ADC84}" type="pres">
      <dgm:prSet presAssocID="{01408BD8-398E-4DC2-8E2F-CD62A20F18D7}" presName="horzThree" presStyleCnt="0"/>
      <dgm:spPr/>
    </dgm:pt>
    <dgm:pt modelId="{099896D8-BFA7-42D3-A17F-BE1E756C692F}" type="pres">
      <dgm:prSet presAssocID="{C3E62909-A1CA-4772-B129-A520109EEC2A}" presName="sibSpaceThree" presStyleCnt="0"/>
      <dgm:spPr/>
    </dgm:pt>
    <dgm:pt modelId="{9C9CE209-0230-4A3A-98D8-343A0AC6C190}" type="pres">
      <dgm:prSet presAssocID="{DDE2207A-0AE5-4D18-BDE3-2792D51722CD}" presName="vertThree" presStyleCnt="0"/>
      <dgm:spPr/>
    </dgm:pt>
    <dgm:pt modelId="{F0400342-5834-4C0F-9875-D40F7608436A}" type="pres">
      <dgm:prSet presAssocID="{DDE2207A-0AE5-4D18-BDE3-2792D51722CD}" presName="txThree" presStyleLbl="node3" presStyleIdx="1" presStyleCnt="3">
        <dgm:presLayoutVars>
          <dgm:chPref val="3"/>
        </dgm:presLayoutVars>
      </dgm:prSet>
      <dgm:spPr/>
    </dgm:pt>
    <dgm:pt modelId="{F70A720E-AD40-494F-B885-1F3853C55B69}" type="pres">
      <dgm:prSet presAssocID="{DDE2207A-0AE5-4D18-BDE3-2792D51722CD}" presName="horzThree" presStyleCnt="0"/>
      <dgm:spPr/>
    </dgm:pt>
    <dgm:pt modelId="{2D37C5FA-9BEB-4393-B266-CC3C00F04BF9}" type="pres">
      <dgm:prSet presAssocID="{FBB33E4E-31A6-4F3A-B075-5D4ACEA68D5C}" presName="sibSpaceThree" presStyleCnt="0"/>
      <dgm:spPr/>
    </dgm:pt>
    <dgm:pt modelId="{D8D3C9EE-96A0-4FDA-8970-B03A11DDB486}" type="pres">
      <dgm:prSet presAssocID="{63D75CBF-CEF9-4322-90D6-3ADA21E31274}" presName="vertThree" presStyleCnt="0"/>
      <dgm:spPr/>
    </dgm:pt>
    <dgm:pt modelId="{45B71A00-AAFE-4E90-B4DB-0E3253EBD1C5}" type="pres">
      <dgm:prSet presAssocID="{63D75CBF-CEF9-4322-90D6-3ADA21E31274}" presName="txThree" presStyleLbl="node3" presStyleIdx="2" presStyleCnt="3">
        <dgm:presLayoutVars>
          <dgm:chPref val="3"/>
        </dgm:presLayoutVars>
      </dgm:prSet>
      <dgm:spPr/>
    </dgm:pt>
    <dgm:pt modelId="{C837BA7F-60F0-42B7-9DEA-B2DA6FE5AC9D}" type="pres">
      <dgm:prSet presAssocID="{63D75CBF-CEF9-4322-90D6-3ADA21E31274}" presName="horzThree" presStyleCnt="0"/>
      <dgm:spPr/>
    </dgm:pt>
    <dgm:pt modelId="{E970F30B-3AE7-4285-9856-95DC752242C4}" type="pres">
      <dgm:prSet presAssocID="{291ED31D-C975-4943-BB88-D4CD6560705A}" presName="sibSpaceTwo" presStyleCnt="0"/>
      <dgm:spPr/>
    </dgm:pt>
    <dgm:pt modelId="{53AB0736-1384-40CC-BC72-B916359F26D6}" type="pres">
      <dgm:prSet presAssocID="{FCF4F190-AE97-4138-B894-3B778FF61E5B}" presName="vertTwo" presStyleCnt="0"/>
      <dgm:spPr/>
    </dgm:pt>
    <dgm:pt modelId="{07C08D3F-AF38-434A-BF83-915B99D979A0}" type="pres">
      <dgm:prSet presAssocID="{FCF4F190-AE97-4138-B894-3B778FF61E5B}" presName="txTwo" presStyleLbl="node2" presStyleIdx="1" presStyleCnt="3">
        <dgm:presLayoutVars>
          <dgm:chPref val="3"/>
        </dgm:presLayoutVars>
      </dgm:prSet>
      <dgm:spPr/>
    </dgm:pt>
    <dgm:pt modelId="{CF50C321-5CCE-43EE-8741-A66A9C1BC201}" type="pres">
      <dgm:prSet presAssocID="{FCF4F190-AE97-4138-B894-3B778FF61E5B}" presName="horzTwo" presStyleCnt="0"/>
      <dgm:spPr/>
    </dgm:pt>
    <dgm:pt modelId="{CFAEB40B-5290-492A-A545-D7202BDAE8D2}" type="pres">
      <dgm:prSet presAssocID="{1E777F64-BDD1-47B6-92D6-461F9CC0112D}" presName="sibSpaceTwo" presStyleCnt="0"/>
      <dgm:spPr/>
    </dgm:pt>
    <dgm:pt modelId="{BD5250B7-D54A-4D2D-B6E1-073E495A6770}" type="pres">
      <dgm:prSet presAssocID="{9C78DFFC-9D81-412F-9E9C-0ABAFB7E985D}" presName="vertTwo" presStyleCnt="0"/>
      <dgm:spPr/>
    </dgm:pt>
    <dgm:pt modelId="{C3732367-2828-4A0A-A8E4-DD572BA90A50}" type="pres">
      <dgm:prSet presAssocID="{9C78DFFC-9D81-412F-9E9C-0ABAFB7E985D}" presName="txTwo" presStyleLbl="node2" presStyleIdx="2" presStyleCnt="3">
        <dgm:presLayoutVars>
          <dgm:chPref val="3"/>
        </dgm:presLayoutVars>
      </dgm:prSet>
      <dgm:spPr/>
    </dgm:pt>
    <dgm:pt modelId="{228FFE06-17E9-4B6A-9E95-BD91A4121998}" type="pres">
      <dgm:prSet presAssocID="{9C78DFFC-9D81-412F-9E9C-0ABAFB7E985D}" presName="horzTwo" presStyleCnt="0"/>
      <dgm:spPr/>
    </dgm:pt>
  </dgm:ptLst>
  <dgm:cxnLst>
    <dgm:cxn modelId="{D8550401-7EC5-4600-9062-8D54581E5C54}" srcId="{A2B23BFA-CD27-477E-A77A-A5F9102109DA}" destId="{01408BD8-398E-4DC2-8E2F-CD62A20F18D7}" srcOrd="0" destOrd="0" parTransId="{340F96F8-9C25-451D-AB5F-FC5731C8E7A0}" sibTransId="{C3E62909-A1CA-4772-B129-A520109EEC2A}"/>
    <dgm:cxn modelId="{FD81C32A-4F1D-4490-9CF6-936A77CD1E5C}" type="presOf" srcId="{FCF4F190-AE97-4138-B894-3B778FF61E5B}" destId="{07C08D3F-AF38-434A-BF83-915B99D979A0}" srcOrd="0" destOrd="0" presId="urn:microsoft.com/office/officeart/2005/8/layout/hierarchy4"/>
    <dgm:cxn modelId="{6952122E-516F-45C9-ACCE-246B7A511CD0}" type="presOf" srcId="{46B5E138-AA08-411D-8A56-A25E9B58BE58}" destId="{9559F29D-F2A6-47A3-BF2E-3F4EEBFA27D4}" srcOrd="0" destOrd="0" presId="urn:microsoft.com/office/officeart/2005/8/layout/hierarchy4"/>
    <dgm:cxn modelId="{BBA62737-639D-4B01-AB34-5DA73C76E05E}" srcId="{A2B23BFA-CD27-477E-A77A-A5F9102109DA}" destId="{63D75CBF-CEF9-4322-90D6-3ADA21E31274}" srcOrd="2" destOrd="0" parTransId="{6B64E1F8-280C-442B-A399-D2FD3A81F243}" sibTransId="{C6D0CED4-9B68-4FE8-ABFD-DCDE279F46BB}"/>
    <dgm:cxn modelId="{FF612C70-1423-407D-9EFB-57D1AB816911}" type="presOf" srcId="{3E914996-C8D2-4BBB-A4FD-04C2664DDA54}" destId="{A7EC5D2F-B719-4B82-A621-0E24383B9B20}" srcOrd="0" destOrd="0" presId="urn:microsoft.com/office/officeart/2005/8/layout/hierarchy4"/>
    <dgm:cxn modelId="{B8EEC751-14BF-4D70-A598-45DC9967AE4C}" type="presOf" srcId="{63D75CBF-CEF9-4322-90D6-3ADA21E31274}" destId="{45B71A00-AAFE-4E90-B4DB-0E3253EBD1C5}" srcOrd="0" destOrd="0" presId="urn:microsoft.com/office/officeart/2005/8/layout/hierarchy4"/>
    <dgm:cxn modelId="{80E57F74-25CF-4741-9888-03FD94C54EF2}" type="presOf" srcId="{DDE2207A-0AE5-4D18-BDE3-2792D51722CD}" destId="{F0400342-5834-4C0F-9875-D40F7608436A}" srcOrd="0" destOrd="0" presId="urn:microsoft.com/office/officeart/2005/8/layout/hierarchy4"/>
    <dgm:cxn modelId="{8CC6F38C-34DC-4B10-BA43-57C6E1B5025E}" srcId="{46B5E138-AA08-411D-8A56-A25E9B58BE58}" destId="{FCF4F190-AE97-4138-B894-3B778FF61E5B}" srcOrd="1" destOrd="0" parTransId="{696D0D94-93AC-44A5-9DED-5465973B8FAA}" sibTransId="{1E777F64-BDD1-47B6-92D6-461F9CC0112D}"/>
    <dgm:cxn modelId="{188F55C0-44CB-46D4-B601-B09C1930E20B}" type="presOf" srcId="{9C78DFFC-9D81-412F-9E9C-0ABAFB7E985D}" destId="{C3732367-2828-4A0A-A8E4-DD572BA90A50}" srcOrd="0" destOrd="0" presId="urn:microsoft.com/office/officeart/2005/8/layout/hierarchy4"/>
    <dgm:cxn modelId="{A14BE2CD-0A2D-4C18-89CD-41AD0B71CB92}" srcId="{46B5E138-AA08-411D-8A56-A25E9B58BE58}" destId="{9C78DFFC-9D81-412F-9E9C-0ABAFB7E985D}" srcOrd="2" destOrd="0" parTransId="{2CEDF9BC-B818-42AB-80E8-2584DBAE76A4}" sibTransId="{BB6749FB-3DBA-4EDA-B8F2-2C1DE62DC858}"/>
    <dgm:cxn modelId="{01EA5DD0-6049-45AD-B256-1D623CFD8490}" srcId="{46B5E138-AA08-411D-8A56-A25E9B58BE58}" destId="{A2B23BFA-CD27-477E-A77A-A5F9102109DA}" srcOrd="0" destOrd="0" parTransId="{1C386D77-F1B2-4ABF-A3F4-F762E6A56F67}" sibTransId="{291ED31D-C975-4943-BB88-D4CD6560705A}"/>
    <dgm:cxn modelId="{8F6DC2D3-ACC6-4198-BF1D-2D0C1765A94F}" srcId="{3E914996-C8D2-4BBB-A4FD-04C2664DDA54}" destId="{46B5E138-AA08-411D-8A56-A25E9B58BE58}" srcOrd="0" destOrd="0" parTransId="{2B1B6D83-D7AF-42B8-8133-616A861DFF70}" sibTransId="{CEA0C859-D9F9-4687-8A50-FD91FF8ADF1F}"/>
    <dgm:cxn modelId="{E4A026E5-0CFE-444A-B555-D68871A74249}" srcId="{A2B23BFA-CD27-477E-A77A-A5F9102109DA}" destId="{DDE2207A-0AE5-4D18-BDE3-2792D51722CD}" srcOrd="1" destOrd="0" parTransId="{8D78B015-9C78-4658-8187-F3C0D2DCB2D4}" sibTransId="{FBB33E4E-31A6-4F3A-B075-5D4ACEA68D5C}"/>
    <dgm:cxn modelId="{CA57AAF9-A9E5-4B72-9EA3-DEF1C348FDB3}" type="presOf" srcId="{A2B23BFA-CD27-477E-A77A-A5F9102109DA}" destId="{819F8753-63CF-4A29-A08F-6C3BE77822EC}" srcOrd="0" destOrd="0" presId="urn:microsoft.com/office/officeart/2005/8/layout/hierarchy4"/>
    <dgm:cxn modelId="{6E4C50FF-C498-4206-B87B-A90AA38FB84D}" type="presOf" srcId="{01408BD8-398E-4DC2-8E2F-CD62A20F18D7}" destId="{B8DDB455-336A-4BCD-B382-959B6283C897}" srcOrd="0" destOrd="0" presId="urn:microsoft.com/office/officeart/2005/8/layout/hierarchy4"/>
    <dgm:cxn modelId="{848000FB-AFBE-468C-8E1D-0805F46852C8}" type="presParOf" srcId="{A7EC5D2F-B719-4B82-A621-0E24383B9B20}" destId="{A9B11802-D163-49F0-B026-24C130F336AC}" srcOrd="0" destOrd="0" presId="urn:microsoft.com/office/officeart/2005/8/layout/hierarchy4"/>
    <dgm:cxn modelId="{12AFBC19-7ABE-44CF-974F-DCE5287C571A}" type="presParOf" srcId="{A9B11802-D163-49F0-B026-24C130F336AC}" destId="{9559F29D-F2A6-47A3-BF2E-3F4EEBFA27D4}" srcOrd="0" destOrd="0" presId="urn:microsoft.com/office/officeart/2005/8/layout/hierarchy4"/>
    <dgm:cxn modelId="{92C6E3EB-446E-4178-8B6C-880E2F928658}" type="presParOf" srcId="{A9B11802-D163-49F0-B026-24C130F336AC}" destId="{4C1D42D1-CA25-42C5-ADC4-57CC46BFEE88}" srcOrd="1" destOrd="0" presId="urn:microsoft.com/office/officeart/2005/8/layout/hierarchy4"/>
    <dgm:cxn modelId="{4FAA0CD5-EE2D-4050-B01F-2FC76A4F39D8}" type="presParOf" srcId="{A9B11802-D163-49F0-B026-24C130F336AC}" destId="{D3CC7DC0-F1D4-440C-8018-EE6D035292F1}" srcOrd="2" destOrd="0" presId="urn:microsoft.com/office/officeart/2005/8/layout/hierarchy4"/>
    <dgm:cxn modelId="{5698F6A3-7D7F-418A-BE5D-04B7D1F79C2B}" type="presParOf" srcId="{D3CC7DC0-F1D4-440C-8018-EE6D035292F1}" destId="{12356B43-4B5A-4B00-B22A-733A535248F8}" srcOrd="0" destOrd="0" presId="urn:microsoft.com/office/officeart/2005/8/layout/hierarchy4"/>
    <dgm:cxn modelId="{392148D3-D7D7-4E63-A960-F96D8168A693}" type="presParOf" srcId="{12356B43-4B5A-4B00-B22A-733A535248F8}" destId="{819F8753-63CF-4A29-A08F-6C3BE77822EC}" srcOrd="0" destOrd="0" presId="urn:microsoft.com/office/officeart/2005/8/layout/hierarchy4"/>
    <dgm:cxn modelId="{BEFD08CF-56C3-40ED-BEC2-8225D5B39E81}" type="presParOf" srcId="{12356B43-4B5A-4B00-B22A-733A535248F8}" destId="{A7020855-A7A9-437C-8027-37F0CC8533FA}" srcOrd="1" destOrd="0" presId="urn:microsoft.com/office/officeart/2005/8/layout/hierarchy4"/>
    <dgm:cxn modelId="{F7A5F13A-F19B-40A5-A227-01BE83B73200}" type="presParOf" srcId="{12356B43-4B5A-4B00-B22A-733A535248F8}" destId="{DDA0E727-5346-432C-A817-5B207E32C270}" srcOrd="2" destOrd="0" presId="urn:microsoft.com/office/officeart/2005/8/layout/hierarchy4"/>
    <dgm:cxn modelId="{92210FDE-9655-42E0-A548-E55767DD926A}" type="presParOf" srcId="{DDA0E727-5346-432C-A817-5B207E32C270}" destId="{2A69E50C-FF6D-478D-B5A7-951CEA391946}" srcOrd="0" destOrd="0" presId="urn:microsoft.com/office/officeart/2005/8/layout/hierarchy4"/>
    <dgm:cxn modelId="{FEDD44C5-EA17-4DCE-9571-F98459C13E78}" type="presParOf" srcId="{2A69E50C-FF6D-478D-B5A7-951CEA391946}" destId="{B8DDB455-336A-4BCD-B382-959B6283C897}" srcOrd="0" destOrd="0" presId="urn:microsoft.com/office/officeart/2005/8/layout/hierarchy4"/>
    <dgm:cxn modelId="{7047C276-26C4-4C65-A926-F3C9E7C61A5B}" type="presParOf" srcId="{2A69E50C-FF6D-478D-B5A7-951CEA391946}" destId="{C8311BAF-C8D9-4966-8E00-84F2309ADC84}" srcOrd="1" destOrd="0" presId="urn:microsoft.com/office/officeart/2005/8/layout/hierarchy4"/>
    <dgm:cxn modelId="{F03A4829-A766-4D00-AE83-42C8F7741FA5}" type="presParOf" srcId="{DDA0E727-5346-432C-A817-5B207E32C270}" destId="{099896D8-BFA7-42D3-A17F-BE1E756C692F}" srcOrd="1" destOrd="0" presId="urn:microsoft.com/office/officeart/2005/8/layout/hierarchy4"/>
    <dgm:cxn modelId="{0890794B-2C96-4C3E-95EC-10439BF8031C}" type="presParOf" srcId="{DDA0E727-5346-432C-A817-5B207E32C270}" destId="{9C9CE209-0230-4A3A-98D8-343A0AC6C190}" srcOrd="2" destOrd="0" presId="urn:microsoft.com/office/officeart/2005/8/layout/hierarchy4"/>
    <dgm:cxn modelId="{C51776DB-5579-401F-8EAF-32FEF5317350}" type="presParOf" srcId="{9C9CE209-0230-4A3A-98D8-343A0AC6C190}" destId="{F0400342-5834-4C0F-9875-D40F7608436A}" srcOrd="0" destOrd="0" presId="urn:microsoft.com/office/officeart/2005/8/layout/hierarchy4"/>
    <dgm:cxn modelId="{6A73FC54-1079-4BAC-B82E-FAAECC0FCBF8}" type="presParOf" srcId="{9C9CE209-0230-4A3A-98D8-343A0AC6C190}" destId="{F70A720E-AD40-494F-B885-1F3853C55B69}" srcOrd="1" destOrd="0" presId="urn:microsoft.com/office/officeart/2005/8/layout/hierarchy4"/>
    <dgm:cxn modelId="{C0C6BC77-2B2F-4E55-BC57-E4A550A8010C}" type="presParOf" srcId="{DDA0E727-5346-432C-A817-5B207E32C270}" destId="{2D37C5FA-9BEB-4393-B266-CC3C00F04BF9}" srcOrd="3" destOrd="0" presId="urn:microsoft.com/office/officeart/2005/8/layout/hierarchy4"/>
    <dgm:cxn modelId="{06497AC4-3065-4D58-9671-EEB3A0D2073E}" type="presParOf" srcId="{DDA0E727-5346-432C-A817-5B207E32C270}" destId="{D8D3C9EE-96A0-4FDA-8970-B03A11DDB486}" srcOrd="4" destOrd="0" presId="urn:microsoft.com/office/officeart/2005/8/layout/hierarchy4"/>
    <dgm:cxn modelId="{C70F0247-39B6-4CA2-B5A1-35674B58C7A7}" type="presParOf" srcId="{D8D3C9EE-96A0-4FDA-8970-B03A11DDB486}" destId="{45B71A00-AAFE-4E90-B4DB-0E3253EBD1C5}" srcOrd="0" destOrd="0" presId="urn:microsoft.com/office/officeart/2005/8/layout/hierarchy4"/>
    <dgm:cxn modelId="{DD7BA797-C036-4544-9E7D-E63CFB52AE98}" type="presParOf" srcId="{D8D3C9EE-96A0-4FDA-8970-B03A11DDB486}" destId="{C837BA7F-60F0-42B7-9DEA-B2DA6FE5AC9D}" srcOrd="1" destOrd="0" presId="urn:microsoft.com/office/officeart/2005/8/layout/hierarchy4"/>
    <dgm:cxn modelId="{70137E19-73DD-4C5B-B407-FDAAFEAEAC1F}" type="presParOf" srcId="{D3CC7DC0-F1D4-440C-8018-EE6D035292F1}" destId="{E970F30B-3AE7-4285-9856-95DC752242C4}" srcOrd="1" destOrd="0" presId="urn:microsoft.com/office/officeart/2005/8/layout/hierarchy4"/>
    <dgm:cxn modelId="{98F628A1-72DA-4702-BF90-5E281DD5D3CB}" type="presParOf" srcId="{D3CC7DC0-F1D4-440C-8018-EE6D035292F1}" destId="{53AB0736-1384-40CC-BC72-B916359F26D6}" srcOrd="2" destOrd="0" presId="urn:microsoft.com/office/officeart/2005/8/layout/hierarchy4"/>
    <dgm:cxn modelId="{0BB8850B-243C-4094-B86C-E0F811EA2D91}" type="presParOf" srcId="{53AB0736-1384-40CC-BC72-B916359F26D6}" destId="{07C08D3F-AF38-434A-BF83-915B99D979A0}" srcOrd="0" destOrd="0" presId="urn:microsoft.com/office/officeart/2005/8/layout/hierarchy4"/>
    <dgm:cxn modelId="{03904A6F-9D3A-4221-B682-4DBD21563842}" type="presParOf" srcId="{53AB0736-1384-40CC-BC72-B916359F26D6}" destId="{CF50C321-5CCE-43EE-8741-A66A9C1BC201}" srcOrd="1" destOrd="0" presId="urn:microsoft.com/office/officeart/2005/8/layout/hierarchy4"/>
    <dgm:cxn modelId="{D9DD935B-48A5-4C3C-83DA-F912F2EDEA92}" type="presParOf" srcId="{D3CC7DC0-F1D4-440C-8018-EE6D035292F1}" destId="{CFAEB40B-5290-492A-A545-D7202BDAE8D2}" srcOrd="3" destOrd="0" presId="urn:microsoft.com/office/officeart/2005/8/layout/hierarchy4"/>
    <dgm:cxn modelId="{0228A76C-4562-4C8F-99B4-68298F8D5BF2}" type="presParOf" srcId="{D3CC7DC0-F1D4-440C-8018-EE6D035292F1}" destId="{BD5250B7-D54A-4D2D-B6E1-073E495A6770}" srcOrd="4" destOrd="0" presId="urn:microsoft.com/office/officeart/2005/8/layout/hierarchy4"/>
    <dgm:cxn modelId="{146E9A76-D9BB-42C4-993E-6AC885081666}" type="presParOf" srcId="{BD5250B7-D54A-4D2D-B6E1-073E495A6770}" destId="{C3732367-2828-4A0A-A8E4-DD572BA90A50}" srcOrd="0" destOrd="0" presId="urn:microsoft.com/office/officeart/2005/8/layout/hierarchy4"/>
    <dgm:cxn modelId="{5D9EA6F7-124E-4FA5-B6A9-DD8C65266FEF}" type="presParOf" srcId="{BD5250B7-D54A-4D2D-B6E1-073E495A6770}" destId="{228FFE06-17E9-4B6A-9E95-BD91A4121998}"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59F29D-F2A6-47A3-BF2E-3F4EEBFA27D4}">
      <dsp:nvSpPr>
        <dsp:cNvPr id="0" name=""/>
        <dsp:cNvSpPr/>
      </dsp:nvSpPr>
      <dsp:spPr>
        <a:xfrm>
          <a:off x="4320" y="0"/>
          <a:ext cx="6006638" cy="154061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Data Science Controls</a:t>
          </a:r>
        </a:p>
      </dsp:txBody>
      <dsp:txXfrm>
        <a:off x="49443" y="45123"/>
        <a:ext cx="5916392" cy="1450368"/>
      </dsp:txXfrm>
    </dsp:sp>
    <dsp:sp modelId="{819F8753-63CF-4A29-A08F-6C3BE77822EC}">
      <dsp:nvSpPr>
        <dsp:cNvPr id="0" name=""/>
        <dsp:cNvSpPr/>
      </dsp:nvSpPr>
      <dsp:spPr>
        <a:xfrm>
          <a:off x="2160" y="1701328"/>
          <a:ext cx="1896034" cy="15406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Data</a:t>
          </a:r>
        </a:p>
        <a:p>
          <a:pPr marL="0" lvl="0" indent="0" algn="ctr" defTabSz="1022350">
            <a:lnSpc>
              <a:spcPct val="90000"/>
            </a:lnSpc>
            <a:spcBef>
              <a:spcPct val="0"/>
            </a:spcBef>
            <a:spcAft>
              <a:spcPct val="35000"/>
            </a:spcAft>
            <a:buNone/>
          </a:pPr>
          <a:r>
            <a:rPr lang="en-US" sz="2300" kern="1200" dirty="0"/>
            <a:t>Integrity</a:t>
          </a:r>
        </a:p>
      </dsp:txBody>
      <dsp:txXfrm>
        <a:off x="47283" y="1746451"/>
        <a:ext cx="1805788" cy="1450368"/>
      </dsp:txXfrm>
    </dsp:sp>
    <dsp:sp modelId="{07C08D3F-AF38-434A-BF83-915B99D979A0}">
      <dsp:nvSpPr>
        <dsp:cNvPr id="0" name=""/>
        <dsp:cNvSpPr/>
      </dsp:nvSpPr>
      <dsp:spPr>
        <a:xfrm>
          <a:off x="2057462" y="1701328"/>
          <a:ext cx="1896034" cy="15406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Knowledge Management</a:t>
          </a:r>
        </a:p>
      </dsp:txBody>
      <dsp:txXfrm>
        <a:off x="2102585" y="1746451"/>
        <a:ext cx="1805788" cy="1450368"/>
      </dsp:txXfrm>
    </dsp:sp>
    <dsp:sp modelId="{C3732367-2828-4A0A-A8E4-DD572BA90A50}">
      <dsp:nvSpPr>
        <dsp:cNvPr id="0" name=""/>
        <dsp:cNvSpPr/>
      </dsp:nvSpPr>
      <dsp:spPr>
        <a:xfrm>
          <a:off x="4112763" y="1701328"/>
          <a:ext cx="1896034" cy="154061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t>Algorithm Integrity</a:t>
          </a:r>
        </a:p>
      </dsp:txBody>
      <dsp:txXfrm>
        <a:off x="4157886" y="1746451"/>
        <a:ext cx="1805788" cy="14503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59F29D-F2A6-47A3-BF2E-3F4EEBFA27D4}">
      <dsp:nvSpPr>
        <dsp:cNvPr id="0" name=""/>
        <dsp:cNvSpPr/>
      </dsp:nvSpPr>
      <dsp:spPr>
        <a:xfrm>
          <a:off x="4291" y="0"/>
          <a:ext cx="5966620" cy="1540614"/>
        </a:xfrm>
        <a:prstGeom prst="roundRect">
          <a:avLst>
            <a:gd name="adj" fmla="val 1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Robotic Process Automation Controls</a:t>
          </a:r>
        </a:p>
      </dsp:txBody>
      <dsp:txXfrm>
        <a:off x="49414" y="45123"/>
        <a:ext cx="5876374" cy="1450368"/>
      </dsp:txXfrm>
    </dsp:sp>
    <dsp:sp modelId="{819F8753-63CF-4A29-A08F-6C3BE77822EC}">
      <dsp:nvSpPr>
        <dsp:cNvPr id="0" name=""/>
        <dsp:cNvSpPr/>
      </dsp:nvSpPr>
      <dsp:spPr>
        <a:xfrm>
          <a:off x="2145" y="1700795"/>
          <a:ext cx="1883402" cy="15406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Audit Logs</a:t>
          </a:r>
        </a:p>
      </dsp:txBody>
      <dsp:txXfrm>
        <a:off x="47268" y="1745918"/>
        <a:ext cx="1793156" cy="1450368"/>
      </dsp:txXfrm>
    </dsp:sp>
    <dsp:sp modelId="{01FAABC9-B57B-4B3A-AE1D-8F6949DA90A4}">
      <dsp:nvSpPr>
        <dsp:cNvPr id="0" name=""/>
        <dsp:cNvSpPr/>
      </dsp:nvSpPr>
      <dsp:spPr>
        <a:xfrm>
          <a:off x="2043754" y="1700795"/>
          <a:ext cx="1883402" cy="15406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Operating Location</a:t>
          </a:r>
        </a:p>
      </dsp:txBody>
      <dsp:txXfrm>
        <a:off x="2088877" y="1745918"/>
        <a:ext cx="1793156" cy="1450368"/>
      </dsp:txXfrm>
    </dsp:sp>
    <dsp:sp modelId="{A3327607-8396-4407-9894-D58251A41EDA}">
      <dsp:nvSpPr>
        <dsp:cNvPr id="0" name=""/>
        <dsp:cNvSpPr/>
      </dsp:nvSpPr>
      <dsp:spPr>
        <a:xfrm>
          <a:off x="4085363" y="1700795"/>
          <a:ext cx="1883402" cy="154061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t>Bot Access</a:t>
          </a:r>
        </a:p>
      </dsp:txBody>
      <dsp:txXfrm>
        <a:off x="4130486" y="1745918"/>
        <a:ext cx="1793156" cy="14503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59F29D-F2A6-47A3-BF2E-3F4EEBFA27D4}">
      <dsp:nvSpPr>
        <dsp:cNvPr id="0" name=""/>
        <dsp:cNvSpPr/>
      </dsp:nvSpPr>
      <dsp:spPr>
        <a:xfrm>
          <a:off x="5734" y="0"/>
          <a:ext cx="6047618" cy="1010187"/>
        </a:xfrm>
        <a:prstGeom prst="roundRect">
          <a:avLst>
            <a:gd name="adj" fmla="val 1000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Artificial Intelligence Controls</a:t>
          </a:r>
        </a:p>
      </dsp:txBody>
      <dsp:txXfrm>
        <a:off x="35321" y="29587"/>
        <a:ext cx="5988444" cy="951013"/>
      </dsp:txXfrm>
    </dsp:sp>
    <dsp:sp modelId="{DC224DF1-74D5-4939-9D4A-A0AF487F1B50}">
      <dsp:nvSpPr>
        <dsp:cNvPr id="0" name=""/>
        <dsp:cNvSpPr/>
      </dsp:nvSpPr>
      <dsp:spPr>
        <a:xfrm>
          <a:off x="2867" y="1116272"/>
          <a:ext cx="1436489"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Controlled Scaling</a:t>
          </a:r>
        </a:p>
      </dsp:txBody>
      <dsp:txXfrm>
        <a:off x="32454" y="1145859"/>
        <a:ext cx="1377315" cy="951013"/>
      </dsp:txXfrm>
    </dsp:sp>
    <dsp:sp modelId="{819F8753-63CF-4A29-A08F-6C3BE77822EC}">
      <dsp:nvSpPr>
        <dsp:cNvPr id="0" name=""/>
        <dsp:cNvSpPr/>
      </dsp:nvSpPr>
      <dsp:spPr>
        <a:xfrm>
          <a:off x="1560021" y="1116272"/>
          <a:ext cx="2933310"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Safety Engineering</a:t>
          </a:r>
        </a:p>
      </dsp:txBody>
      <dsp:txXfrm>
        <a:off x="1589608" y="1145859"/>
        <a:ext cx="2874136" cy="951013"/>
      </dsp:txXfrm>
    </dsp:sp>
    <dsp:sp modelId="{C621DA53-B6B4-45B6-9997-D75271B1334A}">
      <dsp:nvSpPr>
        <dsp:cNvPr id="0" name=""/>
        <dsp:cNvSpPr/>
      </dsp:nvSpPr>
      <dsp:spPr>
        <a:xfrm>
          <a:off x="1560021" y="2232062"/>
          <a:ext cx="1436489"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Kill Switch</a:t>
          </a:r>
        </a:p>
      </dsp:txBody>
      <dsp:txXfrm>
        <a:off x="1589608" y="2261649"/>
        <a:ext cx="1377315" cy="951013"/>
      </dsp:txXfrm>
    </dsp:sp>
    <dsp:sp modelId="{E59CED9E-CD87-4EFA-9188-442CE58EE08A}">
      <dsp:nvSpPr>
        <dsp:cNvPr id="0" name=""/>
        <dsp:cNvSpPr/>
      </dsp:nvSpPr>
      <dsp:spPr>
        <a:xfrm>
          <a:off x="3056842" y="2232062"/>
          <a:ext cx="1436489"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Degradation Prevention</a:t>
          </a:r>
        </a:p>
      </dsp:txBody>
      <dsp:txXfrm>
        <a:off x="3086429" y="2261649"/>
        <a:ext cx="1377315" cy="951013"/>
      </dsp:txXfrm>
    </dsp:sp>
    <dsp:sp modelId="{A3327607-8396-4407-9894-D58251A41EDA}">
      <dsp:nvSpPr>
        <dsp:cNvPr id="0" name=""/>
        <dsp:cNvSpPr/>
      </dsp:nvSpPr>
      <dsp:spPr>
        <a:xfrm>
          <a:off x="4613996" y="1116272"/>
          <a:ext cx="1436489"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Meaning Making</a:t>
          </a:r>
        </a:p>
      </dsp:txBody>
      <dsp:txXfrm>
        <a:off x="4643583" y="1145859"/>
        <a:ext cx="1377315" cy="9510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59F29D-F2A6-47A3-BF2E-3F4EEBFA27D4}">
      <dsp:nvSpPr>
        <dsp:cNvPr id="0" name=""/>
        <dsp:cNvSpPr/>
      </dsp:nvSpPr>
      <dsp:spPr>
        <a:xfrm>
          <a:off x="5734" y="0"/>
          <a:ext cx="6047618" cy="1010187"/>
        </a:xfrm>
        <a:prstGeom prst="roundRect">
          <a:avLst>
            <a:gd name="adj" fmla="val 1000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Artificial Intelligence Controls</a:t>
          </a:r>
        </a:p>
      </dsp:txBody>
      <dsp:txXfrm>
        <a:off x="35321" y="29587"/>
        <a:ext cx="5988444" cy="951013"/>
      </dsp:txXfrm>
    </dsp:sp>
    <dsp:sp modelId="{DC224DF1-74D5-4939-9D4A-A0AF487F1B50}">
      <dsp:nvSpPr>
        <dsp:cNvPr id="0" name=""/>
        <dsp:cNvSpPr/>
      </dsp:nvSpPr>
      <dsp:spPr>
        <a:xfrm>
          <a:off x="2867" y="1116272"/>
          <a:ext cx="1436489"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Controlled Scaling</a:t>
          </a:r>
        </a:p>
      </dsp:txBody>
      <dsp:txXfrm>
        <a:off x="32454" y="1145859"/>
        <a:ext cx="1377315" cy="951013"/>
      </dsp:txXfrm>
    </dsp:sp>
    <dsp:sp modelId="{819F8753-63CF-4A29-A08F-6C3BE77822EC}">
      <dsp:nvSpPr>
        <dsp:cNvPr id="0" name=""/>
        <dsp:cNvSpPr/>
      </dsp:nvSpPr>
      <dsp:spPr>
        <a:xfrm>
          <a:off x="1560021" y="1116272"/>
          <a:ext cx="2933310"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Safety Engineering</a:t>
          </a:r>
        </a:p>
      </dsp:txBody>
      <dsp:txXfrm>
        <a:off x="1589608" y="1145859"/>
        <a:ext cx="2874136" cy="951013"/>
      </dsp:txXfrm>
    </dsp:sp>
    <dsp:sp modelId="{C621DA53-B6B4-45B6-9997-D75271B1334A}">
      <dsp:nvSpPr>
        <dsp:cNvPr id="0" name=""/>
        <dsp:cNvSpPr/>
      </dsp:nvSpPr>
      <dsp:spPr>
        <a:xfrm>
          <a:off x="1560021" y="2232062"/>
          <a:ext cx="1436489"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Kill Switch</a:t>
          </a:r>
        </a:p>
      </dsp:txBody>
      <dsp:txXfrm>
        <a:off x="1589608" y="2261649"/>
        <a:ext cx="1377315" cy="951013"/>
      </dsp:txXfrm>
    </dsp:sp>
    <dsp:sp modelId="{E59CED9E-CD87-4EFA-9188-442CE58EE08A}">
      <dsp:nvSpPr>
        <dsp:cNvPr id="0" name=""/>
        <dsp:cNvSpPr/>
      </dsp:nvSpPr>
      <dsp:spPr>
        <a:xfrm>
          <a:off x="3056842" y="2232062"/>
          <a:ext cx="1436489"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Degradation Prevention</a:t>
          </a:r>
        </a:p>
      </dsp:txBody>
      <dsp:txXfrm>
        <a:off x="3086429" y="2261649"/>
        <a:ext cx="1377315" cy="951013"/>
      </dsp:txXfrm>
    </dsp:sp>
    <dsp:sp modelId="{A3327607-8396-4407-9894-D58251A41EDA}">
      <dsp:nvSpPr>
        <dsp:cNvPr id="0" name=""/>
        <dsp:cNvSpPr/>
      </dsp:nvSpPr>
      <dsp:spPr>
        <a:xfrm>
          <a:off x="4613996" y="1116272"/>
          <a:ext cx="1436489"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Meaning Making</a:t>
          </a:r>
        </a:p>
      </dsp:txBody>
      <dsp:txXfrm>
        <a:off x="4643583" y="1145859"/>
        <a:ext cx="1377315" cy="9510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59F29D-F2A6-47A3-BF2E-3F4EEBFA27D4}">
      <dsp:nvSpPr>
        <dsp:cNvPr id="0" name=""/>
        <dsp:cNvSpPr/>
      </dsp:nvSpPr>
      <dsp:spPr>
        <a:xfrm>
          <a:off x="6873" y="0"/>
          <a:ext cx="5993483" cy="1010187"/>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Master System Controls</a:t>
          </a:r>
        </a:p>
      </dsp:txBody>
      <dsp:txXfrm>
        <a:off x="36460" y="29587"/>
        <a:ext cx="5934309" cy="951013"/>
      </dsp:txXfrm>
    </dsp:sp>
    <dsp:sp modelId="{819F8753-63CF-4A29-A08F-6C3BE77822EC}">
      <dsp:nvSpPr>
        <dsp:cNvPr id="0" name=""/>
        <dsp:cNvSpPr/>
      </dsp:nvSpPr>
      <dsp:spPr>
        <a:xfrm>
          <a:off x="3436" y="1116272"/>
          <a:ext cx="3519402"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Established Boundaries</a:t>
          </a:r>
        </a:p>
      </dsp:txBody>
      <dsp:txXfrm>
        <a:off x="33023" y="1145859"/>
        <a:ext cx="3460228" cy="951013"/>
      </dsp:txXfrm>
    </dsp:sp>
    <dsp:sp modelId="{B8DDB455-336A-4BCD-B382-959B6283C897}">
      <dsp:nvSpPr>
        <dsp:cNvPr id="0" name=""/>
        <dsp:cNvSpPr/>
      </dsp:nvSpPr>
      <dsp:spPr>
        <a:xfrm>
          <a:off x="3436" y="2231138"/>
          <a:ext cx="1141181"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Interaction</a:t>
          </a:r>
        </a:p>
      </dsp:txBody>
      <dsp:txXfrm>
        <a:off x="33023" y="2260725"/>
        <a:ext cx="1082007" cy="951013"/>
      </dsp:txXfrm>
    </dsp:sp>
    <dsp:sp modelId="{F0400342-5834-4C0F-9875-D40F7608436A}">
      <dsp:nvSpPr>
        <dsp:cNvPr id="0" name=""/>
        <dsp:cNvSpPr/>
      </dsp:nvSpPr>
      <dsp:spPr>
        <a:xfrm>
          <a:off x="1192547" y="2231138"/>
          <a:ext cx="1141181"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Efficiency</a:t>
          </a:r>
        </a:p>
      </dsp:txBody>
      <dsp:txXfrm>
        <a:off x="1222134" y="2260725"/>
        <a:ext cx="1082007" cy="951013"/>
      </dsp:txXfrm>
    </dsp:sp>
    <dsp:sp modelId="{45B71A00-AAFE-4E90-B4DB-0E3253EBD1C5}">
      <dsp:nvSpPr>
        <dsp:cNvPr id="0" name=""/>
        <dsp:cNvSpPr/>
      </dsp:nvSpPr>
      <dsp:spPr>
        <a:xfrm>
          <a:off x="2381658" y="2231138"/>
          <a:ext cx="1141181"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Modification</a:t>
          </a:r>
        </a:p>
      </dsp:txBody>
      <dsp:txXfrm>
        <a:off x="2411245" y="2260725"/>
        <a:ext cx="1082007" cy="951013"/>
      </dsp:txXfrm>
    </dsp:sp>
    <dsp:sp modelId="{07C08D3F-AF38-434A-BF83-915B99D979A0}">
      <dsp:nvSpPr>
        <dsp:cNvPr id="0" name=""/>
        <dsp:cNvSpPr/>
      </dsp:nvSpPr>
      <dsp:spPr>
        <a:xfrm>
          <a:off x="3618698" y="1116272"/>
          <a:ext cx="1141181"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Project Oversight</a:t>
          </a:r>
        </a:p>
      </dsp:txBody>
      <dsp:txXfrm>
        <a:off x="3648285" y="1145859"/>
        <a:ext cx="1082007" cy="951013"/>
      </dsp:txXfrm>
    </dsp:sp>
    <dsp:sp modelId="{C3732367-2828-4A0A-A8E4-DD572BA90A50}">
      <dsp:nvSpPr>
        <dsp:cNvPr id="0" name=""/>
        <dsp:cNvSpPr/>
      </dsp:nvSpPr>
      <dsp:spPr>
        <a:xfrm>
          <a:off x="4855739" y="1116272"/>
          <a:ext cx="1141181"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Code Validation</a:t>
          </a:r>
        </a:p>
      </dsp:txBody>
      <dsp:txXfrm>
        <a:off x="4885326" y="1145859"/>
        <a:ext cx="1082007" cy="95101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59F29D-F2A6-47A3-BF2E-3F4EEBFA27D4}">
      <dsp:nvSpPr>
        <dsp:cNvPr id="0" name=""/>
        <dsp:cNvSpPr/>
      </dsp:nvSpPr>
      <dsp:spPr>
        <a:xfrm>
          <a:off x="6873" y="0"/>
          <a:ext cx="5993483" cy="1010187"/>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Master System Controls</a:t>
          </a:r>
        </a:p>
      </dsp:txBody>
      <dsp:txXfrm>
        <a:off x="36460" y="29587"/>
        <a:ext cx="5934309" cy="951013"/>
      </dsp:txXfrm>
    </dsp:sp>
    <dsp:sp modelId="{819F8753-63CF-4A29-A08F-6C3BE77822EC}">
      <dsp:nvSpPr>
        <dsp:cNvPr id="0" name=""/>
        <dsp:cNvSpPr/>
      </dsp:nvSpPr>
      <dsp:spPr>
        <a:xfrm>
          <a:off x="3436" y="1116272"/>
          <a:ext cx="3519402"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Established Boundaries</a:t>
          </a:r>
        </a:p>
      </dsp:txBody>
      <dsp:txXfrm>
        <a:off x="33023" y="1145859"/>
        <a:ext cx="3460228" cy="951013"/>
      </dsp:txXfrm>
    </dsp:sp>
    <dsp:sp modelId="{B8DDB455-336A-4BCD-B382-959B6283C897}">
      <dsp:nvSpPr>
        <dsp:cNvPr id="0" name=""/>
        <dsp:cNvSpPr/>
      </dsp:nvSpPr>
      <dsp:spPr>
        <a:xfrm>
          <a:off x="3436" y="2231138"/>
          <a:ext cx="1141181"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Interaction</a:t>
          </a:r>
        </a:p>
      </dsp:txBody>
      <dsp:txXfrm>
        <a:off x="33023" y="2260725"/>
        <a:ext cx="1082007" cy="951013"/>
      </dsp:txXfrm>
    </dsp:sp>
    <dsp:sp modelId="{F0400342-5834-4C0F-9875-D40F7608436A}">
      <dsp:nvSpPr>
        <dsp:cNvPr id="0" name=""/>
        <dsp:cNvSpPr/>
      </dsp:nvSpPr>
      <dsp:spPr>
        <a:xfrm>
          <a:off x="1192547" y="2231138"/>
          <a:ext cx="1141181"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Efficiency</a:t>
          </a:r>
        </a:p>
      </dsp:txBody>
      <dsp:txXfrm>
        <a:off x="1222134" y="2260725"/>
        <a:ext cx="1082007" cy="951013"/>
      </dsp:txXfrm>
    </dsp:sp>
    <dsp:sp modelId="{45B71A00-AAFE-4E90-B4DB-0E3253EBD1C5}">
      <dsp:nvSpPr>
        <dsp:cNvPr id="0" name=""/>
        <dsp:cNvSpPr/>
      </dsp:nvSpPr>
      <dsp:spPr>
        <a:xfrm>
          <a:off x="2381658" y="2231138"/>
          <a:ext cx="1141181" cy="1010187"/>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Modification</a:t>
          </a:r>
        </a:p>
      </dsp:txBody>
      <dsp:txXfrm>
        <a:off x="2411245" y="2260725"/>
        <a:ext cx="1082007" cy="951013"/>
      </dsp:txXfrm>
    </dsp:sp>
    <dsp:sp modelId="{07C08D3F-AF38-434A-BF83-915B99D979A0}">
      <dsp:nvSpPr>
        <dsp:cNvPr id="0" name=""/>
        <dsp:cNvSpPr/>
      </dsp:nvSpPr>
      <dsp:spPr>
        <a:xfrm>
          <a:off x="3618698" y="1116272"/>
          <a:ext cx="1141181"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Project Oversight</a:t>
          </a:r>
        </a:p>
      </dsp:txBody>
      <dsp:txXfrm>
        <a:off x="3648285" y="1145859"/>
        <a:ext cx="1082007" cy="951013"/>
      </dsp:txXfrm>
    </dsp:sp>
    <dsp:sp modelId="{C3732367-2828-4A0A-A8E4-DD572BA90A50}">
      <dsp:nvSpPr>
        <dsp:cNvPr id="0" name=""/>
        <dsp:cNvSpPr/>
      </dsp:nvSpPr>
      <dsp:spPr>
        <a:xfrm>
          <a:off x="4855739" y="1116272"/>
          <a:ext cx="1141181" cy="101018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Code Validation</a:t>
          </a:r>
        </a:p>
      </dsp:txBody>
      <dsp:txXfrm>
        <a:off x="4885326" y="1145859"/>
        <a:ext cx="1082007" cy="95101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8BEDA40-91A9-49DC-B402-0EBE674AAE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a:extLst>
              <a:ext uri="{FF2B5EF4-FFF2-40B4-BE49-F238E27FC236}">
                <a16:creationId xmlns:a16="http://schemas.microsoft.com/office/drawing/2014/main" id="{E8CBB508-5589-42E7-A433-D119AC0FFB7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72BFC85-49E4-447A-A7E3-16153CB2FE2A}" type="datetimeFigureOut">
              <a:rPr lang="en-IN" smtClean="0"/>
              <a:t>18-05-2023</a:t>
            </a:fld>
            <a:endParaRPr lang="en-IN" dirty="0"/>
          </a:p>
        </p:txBody>
      </p:sp>
      <p:sp>
        <p:nvSpPr>
          <p:cNvPr id="4" name="Footer Placeholder 3">
            <a:extLst>
              <a:ext uri="{FF2B5EF4-FFF2-40B4-BE49-F238E27FC236}">
                <a16:creationId xmlns:a16="http://schemas.microsoft.com/office/drawing/2014/main" id="{E9232ABA-B33A-4B3B-8412-C1773FBF3D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5" name="Slide Number Placeholder 4">
            <a:extLst>
              <a:ext uri="{FF2B5EF4-FFF2-40B4-BE49-F238E27FC236}">
                <a16:creationId xmlns:a16="http://schemas.microsoft.com/office/drawing/2014/main" id="{BAB1832E-3B48-42CB-80A7-CD8E48D52D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1072A3-100F-40A9-915F-8D2D9E6962D8}" type="slidenum">
              <a:rPr lang="en-IN" smtClean="0"/>
              <a:t>‹#›</a:t>
            </a:fld>
            <a:endParaRPr lang="en-IN" dirty="0"/>
          </a:p>
        </p:txBody>
      </p:sp>
    </p:spTree>
    <p:extLst>
      <p:ext uri="{BB962C8B-B14F-4D97-AF65-F5344CB8AC3E}">
        <p14:creationId xmlns:p14="http://schemas.microsoft.com/office/powerpoint/2010/main" val="513537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71B50E-4C60-4F9E-B773-52059170945B}" type="datetimeFigureOut">
              <a:rPr lang="en-IN" smtClean="0"/>
              <a:t>18-05-2023</a:t>
            </a:fld>
            <a:endParaRPr lang="en-IN"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230CFA-805A-4FD3-B3A0-DAAA5993DA17}" type="slidenum">
              <a:rPr lang="en-IN" smtClean="0"/>
              <a:t>‹#›</a:t>
            </a:fld>
            <a:endParaRPr lang="en-IN" dirty="0"/>
          </a:p>
        </p:txBody>
      </p:sp>
    </p:spTree>
    <p:extLst>
      <p:ext uri="{BB962C8B-B14F-4D97-AF65-F5344CB8AC3E}">
        <p14:creationId xmlns:p14="http://schemas.microsoft.com/office/powerpoint/2010/main" val="798927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7968996"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4523015"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Picture Placeholder 24">
            <a:extLst>
              <a:ext uri="{FF2B5EF4-FFF2-40B4-BE49-F238E27FC236}">
                <a16:creationId xmlns:a16="http://schemas.microsoft.com/office/drawing/2014/main" id="{73B47EE6-EDE6-4881-B456-B37D9C1ADE38}"/>
              </a:ext>
            </a:extLst>
          </p:cNvPr>
          <p:cNvSpPr>
            <a:spLocks noGrp="1"/>
          </p:cNvSpPr>
          <p:nvPr>
            <p:ph type="pic" sz="quarter" idx="13"/>
          </p:nvPr>
        </p:nvSpPr>
        <p:spPr>
          <a:xfrm>
            <a:off x="1262549" y="860945"/>
            <a:ext cx="3321392"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tx1"/>
                </a:solidFill>
              </a:defRPr>
            </a:lvl1pPr>
          </a:lstStyle>
          <a:p>
            <a:r>
              <a:rPr lang="en-US"/>
              <a:t>Click icon to add picture</a:t>
            </a:r>
            <a:endParaRPr lang="en-IN" dirty="0"/>
          </a:p>
        </p:txBody>
      </p: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6753226" y="3924299"/>
            <a:ext cx="2390775" cy="1689100"/>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4781791" y="2006084"/>
            <a:ext cx="3640180" cy="1616252"/>
          </a:xfrm>
          <a:prstGeom prst="rect">
            <a:avLst/>
          </a:prstGeom>
        </p:spPr>
        <p:txBody>
          <a:bodyPr anchor="b">
            <a:normAutofit/>
          </a:bodyPr>
          <a:lstStyle>
            <a:lvl1pPr algn="l">
              <a:defRPr sz="3225"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4781411" y="3640998"/>
            <a:ext cx="3640754" cy="1257574"/>
          </a:xfrm>
          <a:prstGeom prst="rect">
            <a:avLst/>
          </a:prstGeom>
        </p:spPr>
        <p:txBody>
          <a:bodyPr/>
          <a:lstStyle>
            <a:lvl1pPr marL="0" indent="0" algn="l">
              <a:buNone/>
              <a:defRPr sz="1800" b="0" i="0" spc="225">
                <a:solidFill>
                  <a:schemeClr val="accent6"/>
                </a:solidFill>
                <a:latin typeface="+mn-lt"/>
                <a:cs typeface="Calibri" panose="020F050202020403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SUBTITLE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3378" y="4700016"/>
            <a:ext cx="1439842"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00450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5653" userDrawn="1">
          <p15:clr>
            <a:srgbClr val="FBAE40"/>
          </p15:clr>
        </p15:guide>
        <p15:guide id="3" pos="104" userDrawn="1">
          <p15:clr>
            <a:srgbClr val="FBAE40"/>
          </p15:clr>
        </p15:guide>
        <p15:guide id="4" orient="horz" pos="4178" userDrawn="1">
          <p15:clr>
            <a:srgbClr val="FBAE40"/>
          </p15:clr>
        </p15:guide>
        <p15:guide id="5" orient="horz" pos="142" userDrawn="1">
          <p15:clr>
            <a:srgbClr val="FBAE40"/>
          </p15:clr>
        </p15:guide>
        <p15:guide id="6" pos="1843" userDrawn="1">
          <p15:clr>
            <a:srgbClr val="FBAE40"/>
          </p15:clr>
        </p15:guide>
        <p15:guide id="7" pos="32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7968996"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4523015"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6753226" y="3924299"/>
            <a:ext cx="2390775" cy="1689100"/>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4781791" y="2006084"/>
            <a:ext cx="3640180" cy="1616252"/>
          </a:xfrm>
          <a:prstGeom prst="rect">
            <a:avLst/>
          </a:prstGeom>
        </p:spPr>
        <p:txBody>
          <a:bodyPr anchor="b">
            <a:normAutofit/>
          </a:bodyPr>
          <a:lstStyle>
            <a:lvl1pPr algn="l">
              <a:defRPr sz="3225"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4781411" y="3640998"/>
            <a:ext cx="3640754" cy="1257574"/>
          </a:xfrm>
          <a:prstGeom prst="rect">
            <a:avLst/>
          </a:prstGeom>
        </p:spPr>
        <p:txBody>
          <a:bodyPr/>
          <a:lstStyle>
            <a:lvl1pPr marL="0" indent="0" algn="l">
              <a:buNone/>
              <a:defRPr sz="1800" b="0" i="0" spc="225">
                <a:solidFill>
                  <a:schemeClr val="accent6"/>
                </a:solidFill>
                <a:latin typeface="+mn-lt"/>
                <a:cs typeface="Calibri" panose="020F050202020403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3378" y="4700016"/>
            <a:ext cx="1439842"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561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5653" userDrawn="1">
          <p15:clr>
            <a:srgbClr val="FBAE40"/>
          </p15:clr>
        </p15:guide>
        <p15:guide id="3" pos="104" userDrawn="1">
          <p15:clr>
            <a:srgbClr val="FBAE40"/>
          </p15:clr>
        </p15:guide>
        <p15:guide id="4" orient="horz" pos="4178" userDrawn="1">
          <p15:clr>
            <a:srgbClr val="FBAE40"/>
          </p15:clr>
        </p15:guide>
        <p15:guide id="5" orient="horz" pos="142" userDrawn="1">
          <p15:clr>
            <a:srgbClr val="FBAE40"/>
          </p15:clr>
        </p15:guide>
        <p15:guide id="6" pos="1843" userDrawn="1">
          <p15:clr>
            <a:srgbClr val="FBAE40"/>
          </p15:clr>
        </p15:guide>
        <p15:guide id="7" pos="32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7968996"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477993" y="3588176"/>
            <a:ext cx="2895122" cy="1746952"/>
          </a:xfrm>
          <a:prstGeom prst="parallelogram">
            <a:avLst>
              <a:gd name="adj" fmla="val 53218"/>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338943"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4712882" y="1987421"/>
            <a:ext cx="3683725" cy="1789855"/>
          </a:xfrm>
          <a:prstGeom prst="rect">
            <a:avLst/>
          </a:prstGeom>
        </p:spPr>
        <p:txBody>
          <a:bodyPr anchor="b">
            <a:normAutofit/>
          </a:bodyPr>
          <a:lstStyle>
            <a:lvl1pPr>
              <a:defRPr sz="3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4712882" y="3792046"/>
            <a:ext cx="3683725" cy="910580"/>
          </a:xfrm>
          <a:prstGeom prst="rect">
            <a:avLst/>
          </a:prstGeom>
        </p:spPr>
        <p:txBody>
          <a:bodyPr>
            <a:normAutofit/>
          </a:bodyPr>
          <a:lstStyle>
            <a:lvl1pPr marL="0" indent="0">
              <a:buNone/>
              <a:defRPr sz="1500" b="0" i="0" spc="225">
                <a:solidFill>
                  <a:schemeClr val="accent6"/>
                </a:solidFill>
                <a:latin typeface="+mn-lt"/>
                <a:cs typeface="Calibri" panose="020F050202020403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6753226" y="3924299"/>
            <a:ext cx="2390775" cy="1689100"/>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5815584" y="1"/>
            <a:ext cx="1693926" cy="742819"/>
          </a:xfrm>
          <a:prstGeom prst="parallelogram">
            <a:avLst>
              <a:gd name="adj" fmla="val 19585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IN" sz="1350"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4946515"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3378" y="5266944"/>
            <a:ext cx="1439842"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04276" y="3407045"/>
            <a:ext cx="1078799" cy="236580"/>
          </a:xfrm>
          <a:prstGeom prst="parallelogram">
            <a:avLst>
              <a:gd name="adj" fmla="val 5321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Tree>
    <p:extLst>
      <p:ext uri="{BB962C8B-B14F-4D97-AF65-F5344CB8AC3E}">
        <p14:creationId xmlns:p14="http://schemas.microsoft.com/office/powerpoint/2010/main" val="100786568"/>
      </p:ext>
    </p:extLst>
  </p:cSld>
  <p:clrMapOvr>
    <a:masterClrMapping/>
  </p:clrMapOvr>
  <p:extLst>
    <p:ext uri="{DCECCB84-F9BA-43D5-87BE-67443E8EF086}">
      <p15:sldGuideLst xmlns:p15="http://schemas.microsoft.com/office/powerpoint/2012/main">
        <p15:guide id="1" orient="horz" pos="2183" userDrawn="1">
          <p15:clr>
            <a:srgbClr val="FBAE40"/>
          </p15:clr>
        </p15:guide>
        <p15:guide id="2" pos="2880" userDrawn="1">
          <p15:clr>
            <a:srgbClr val="FBAE40"/>
          </p15:clr>
        </p15:guide>
        <p15:guide id="3" pos="107" userDrawn="1">
          <p15:clr>
            <a:srgbClr val="FBAE40"/>
          </p15:clr>
        </p15:guide>
        <p15:guide id="4" orient="horz" pos="4170" userDrawn="1">
          <p15:clr>
            <a:srgbClr val="FBAE40"/>
          </p15:clr>
        </p15:guide>
        <p15:guide id="5" pos="5653" userDrawn="1">
          <p15:clr>
            <a:srgbClr val="FBAE40"/>
          </p15:clr>
        </p15:guide>
        <p15:guide id="6" orient="horz" pos="14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6935" y="3633968"/>
            <a:ext cx="1434464" cy="1572989"/>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5670996" y="1"/>
            <a:ext cx="362388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IN" sz="1350"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a:xfrm>
            <a:off x="389009" y="6356351"/>
            <a:ext cx="2950989" cy="365125"/>
          </a:xfrm>
        </p:spPr>
        <p:txBody>
          <a:bodyPr/>
          <a:lstStyle>
            <a:lvl1pPr algn="l">
              <a:defRPr/>
            </a:lvl1pPr>
          </a:lstStyle>
          <a:p>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389008" y="209029"/>
            <a:ext cx="6249917" cy="1147969"/>
          </a:xfrm>
          <a:prstGeom prst="rect">
            <a:avLst/>
          </a:prstGeom>
        </p:spPr>
        <p:txBody>
          <a:bodyPr bIns="0" anchor="b">
            <a:normAutofit/>
          </a:bodyPr>
          <a:lstStyle>
            <a:lvl1pPr>
              <a:defRPr sz="3300" b="1">
                <a:solidFill>
                  <a:schemeClr val="accent1"/>
                </a:solidFill>
              </a:defRPr>
            </a:lvl1pPr>
          </a:lstStyle>
          <a:p>
            <a:r>
              <a:rPr lang="en-US" dirty="0"/>
              <a:t>Click to Edit Master Title Style </a:t>
            </a:r>
            <a:endParaRPr lang="en-IN" dirty="0"/>
          </a:p>
        </p:txBody>
      </p:sp>
      <p:sp>
        <p:nvSpPr>
          <p:cNvPr id="29" name="Content Placeholder 2">
            <a:extLst>
              <a:ext uri="{FF2B5EF4-FFF2-40B4-BE49-F238E27FC236}">
                <a16:creationId xmlns:a16="http://schemas.microsoft.com/office/drawing/2014/main" id="{1FAE0C34-9220-45F0-9FC2-9FE7C994E7BD}"/>
              </a:ext>
            </a:extLst>
          </p:cNvPr>
          <p:cNvSpPr>
            <a:spLocks noGrp="1"/>
          </p:cNvSpPr>
          <p:nvPr>
            <p:ph idx="1"/>
          </p:nvPr>
        </p:nvSpPr>
        <p:spPr>
          <a:xfrm>
            <a:off x="389008" y="1671925"/>
            <a:ext cx="8126342" cy="4505039"/>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43430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95" userDrawn="1">
          <p15:clr>
            <a:srgbClr val="FBAE40"/>
          </p15:clr>
        </p15:guide>
        <p15:guide id="4" pos="5567" userDrawn="1">
          <p15:clr>
            <a:srgbClr val="FBAE40"/>
          </p15:clr>
        </p15:guide>
        <p15:guide id="5" orient="horz" pos="77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6935" y="3633968"/>
            <a:ext cx="1434464" cy="1572989"/>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5670996" y="1"/>
            <a:ext cx="362388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IN" sz="1350"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p:txBody>
          <a:bodyPr/>
          <a:lstStyle>
            <a:lvl1pPr algn="l">
              <a:defRPr/>
            </a:lvl1pPr>
          </a:lstStyle>
          <a:p>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389008" y="209029"/>
            <a:ext cx="6249917" cy="1147969"/>
          </a:xfrm>
          <a:prstGeom prst="rect">
            <a:avLst/>
          </a:prstGeom>
        </p:spPr>
        <p:txBody>
          <a:bodyPr bIns="0" anchor="b">
            <a:normAutofit/>
          </a:bodyPr>
          <a:lstStyle>
            <a:lvl1pPr>
              <a:defRPr sz="3300" b="1">
                <a:solidFill>
                  <a:schemeClr val="accent1"/>
                </a:solidFill>
              </a:defRPr>
            </a:lvl1pPr>
          </a:lstStyle>
          <a:p>
            <a:r>
              <a:rPr lang="en-US" dirty="0"/>
              <a:t>Click to Edit Master Title Style </a:t>
            </a:r>
            <a:endParaRPr lang="en-IN" dirty="0"/>
          </a:p>
        </p:txBody>
      </p:sp>
      <p:sp>
        <p:nvSpPr>
          <p:cNvPr id="29" name="Content Placeholder 2">
            <a:extLst>
              <a:ext uri="{FF2B5EF4-FFF2-40B4-BE49-F238E27FC236}">
                <a16:creationId xmlns:a16="http://schemas.microsoft.com/office/drawing/2014/main" id="{1FAE0C34-9220-45F0-9FC2-9FE7C994E7BD}"/>
              </a:ext>
            </a:extLst>
          </p:cNvPr>
          <p:cNvSpPr>
            <a:spLocks noGrp="1"/>
          </p:cNvSpPr>
          <p:nvPr>
            <p:ph idx="1"/>
          </p:nvPr>
        </p:nvSpPr>
        <p:spPr>
          <a:xfrm>
            <a:off x="389008" y="1671925"/>
            <a:ext cx="4873319" cy="4505039"/>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2">
            <a:extLst>
              <a:ext uri="{FF2B5EF4-FFF2-40B4-BE49-F238E27FC236}">
                <a16:creationId xmlns:a16="http://schemas.microsoft.com/office/drawing/2014/main" id="{E39029E0-309D-4E11-8319-3F3F8BA86CD0}"/>
              </a:ext>
            </a:extLst>
          </p:cNvPr>
          <p:cNvSpPr>
            <a:spLocks noGrp="1"/>
          </p:cNvSpPr>
          <p:nvPr>
            <p:ph type="pic" idx="19"/>
          </p:nvPr>
        </p:nvSpPr>
        <p:spPr>
          <a:xfrm>
            <a:off x="5493956" y="2299581"/>
            <a:ext cx="3479785" cy="3877383"/>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Tree>
    <p:extLst>
      <p:ext uri="{BB962C8B-B14F-4D97-AF65-F5344CB8AC3E}">
        <p14:creationId xmlns:p14="http://schemas.microsoft.com/office/powerpoint/2010/main" val="4288216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95" userDrawn="1">
          <p15:clr>
            <a:srgbClr val="FBAE40"/>
          </p15:clr>
        </p15:guide>
        <p15:guide id="4" pos="5567" userDrawn="1">
          <p15:clr>
            <a:srgbClr val="FBAE40"/>
          </p15:clr>
        </p15:guide>
        <p15:guide id="5" orient="horz" pos="777"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6935" y="3633968"/>
            <a:ext cx="1434464" cy="1572989"/>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5670996" y="1"/>
            <a:ext cx="362388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IN" sz="1350"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a:xfrm>
            <a:off x="389009" y="6356351"/>
            <a:ext cx="2950989" cy="365125"/>
          </a:xfrm>
        </p:spPr>
        <p:txBody>
          <a:bodyPr/>
          <a:lstStyle>
            <a:lvl1pPr algn="l">
              <a:defRPr/>
            </a:lvl1pPr>
          </a:lstStyle>
          <a:p>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389008" y="209029"/>
            <a:ext cx="6249917" cy="1147969"/>
          </a:xfrm>
          <a:prstGeom prst="rect">
            <a:avLst/>
          </a:prstGeom>
        </p:spPr>
        <p:txBody>
          <a:bodyPr bIns="0" anchor="b">
            <a:normAutofit/>
          </a:bodyPr>
          <a:lstStyle>
            <a:lvl1pPr>
              <a:defRPr sz="3300" b="1">
                <a:solidFill>
                  <a:schemeClr val="accent1"/>
                </a:solidFill>
              </a:defRPr>
            </a:lvl1pPr>
          </a:lstStyle>
          <a:p>
            <a:r>
              <a:rPr lang="en-US" dirty="0"/>
              <a:t>Click to Edit Master Title Style </a:t>
            </a:r>
            <a:endParaRPr lang="en-IN" dirty="0"/>
          </a:p>
        </p:txBody>
      </p:sp>
      <p:sp>
        <p:nvSpPr>
          <p:cNvPr id="29" name="Content Placeholder 2">
            <a:extLst>
              <a:ext uri="{FF2B5EF4-FFF2-40B4-BE49-F238E27FC236}">
                <a16:creationId xmlns:a16="http://schemas.microsoft.com/office/drawing/2014/main" id="{1FAE0C34-9220-45F0-9FC2-9FE7C994E7BD}"/>
              </a:ext>
            </a:extLst>
          </p:cNvPr>
          <p:cNvSpPr>
            <a:spLocks noGrp="1"/>
          </p:cNvSpPr>
          <p:nvPr>
            <p:ph idx="1"/>
          </p:nvPr>
        </p:nvSpPr>
        <p:spPr>
          <a:xfrm>
            <a:off x="3473006" y="1671925"/>
            <a:ext cx="5442393" cy="4505039"/>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2">
            <a:extLst>
              <a:ext uri="{FF2B5EF4-FFF2-40B4-BE49-F238E27FC236}">
                <a16:creationId xmlns:a16="http://schemas.microsoft.com/office/drawing/2014/main" id="{E39029E0-309D-4E11-8319-3F3F8BA86CD0}"/>
              </a:ext>
            </a:extLst>
          </p:cNvPr>
          <p:cNvSpPr>
            <a:spLocks noGrp="1"/>
          </p:cNvSpPr>
          <p:nvPr>
            <p:ph type="pic" idx="19"/>
          </p:nvPr>
        </p:nvSpPr>
        <p:spPr>
          <a:xfrm>
            <a:off x="389009" y="1671925"/>
            <a:ext cx="2727106" cy="450503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Tree>
    <p:extLst>
      <p:ext uri="{BB962C8B-B14F-4D97-AF65-F5344CB8AC3E}">
        <p14:creationId xmlns:p14="http://schemas.microsoft.com/office/powerpoint/2010/main" val="474720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95" userDrawn="1">
          <p15:clr>
            <a:srgbClr val="FBAE40"/>
          </p15:clr>
        </p15:guide>
        <p15:guide id="4" pos="5567" userDrawn="1">
          <p15:clr>
            <a:srgbClr val="FBAE40"/>
          </p15:clr>
        </p15:guide>
        <p15:guide id="5" orient="horz" pos="777"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6935" y="3633968"/>
            <a:ext cx="1434464" cy="1572989"/>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5670996" y="1"/>
            <a:ext cx="362388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IN" sz="1350"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a:xfrm>
            <a:off x="397265" y="6356351"/>
            <a:ext cx="2942732" cy="365125"/>
          </a:xfrm>
        </p:spPr>
        <p:txBody>
          <a:bodyPr/>
          <a:lstStyle>
            <a:lvl1pPr algn="l">
              <a:defRPr/>
            </a:lvl1pPr>
          </a:lstStyle>
          <a:p>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389008" y="209029"/>
            <a:ext cx="6249917" cy="1147969"/>
          </a:xfrm>
          <a:prstGeom prst="rect">
            <a:avLst/>
          </a:prstGeom>
        </p:spPr>
        <p:txBody>
          <a:bodyPr bIns="0" anchor="b">
            <a:normAutofit/>
          </a:bodyPr>
          <a:lstStyle>
            <a:lvl1pPr>
              <a:defRPr sz="3300" b="1">
                <a:solidFill>
                  <a:schemeClr val="accent1"/>
                </a:solidFill>
              </a:defRPr>
            </a:lvl1pPr>
          </a:lstStyle>
          <a:p>
            <a:r>
              <a:rPr lang="en-US" dirty="0"/>
              <a:t>Click to Edit Master Title Style </a:t>
            </a:r>
            <a:endParaRPr lang="en-IN" dirty="0"/>
          </a:p>
        </p:txBody>
      </p:sp>
      <p:sp>
        <p:nvSpPr>
          <p:cNvPr id="14" name="Content Placeholder 2">
            <a:extLst>
              <a:ext uri="{FF2B5EF4-FFF2-40B4-BE49-F238E27FC236}">
                <a16:creationId xmlns:a16="http://schemas.microsoft.com/office/drawing/2014/main" id="{217F9213-0142-420B-A84D-C5627A0C81E4}"/>
              </a:ext>
            </a:extLst>
          </p:cNvPr>
          <p:cNvSpPr>
            <a:spLocks noGrp="1"/>
          </p:cNvSpPr>
          <p:nvPr>
            <p:ph sz="half" idx="1"/>
          </p:nvPr>
        </p:nvSpPr>
        <p:spPr>
          <a:xfrm>
            <a:off x="397265" y="1651045"/>
            <a:ext cx="3886200" cy="4525919"/>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a:extLst>
              <a:ext uri="{FF2B5EF4-FFF2-40B4-BE49-F238E27FC236}">
                <a16:creationId xmlns:a16="http://schemas.microsoft.com/office/drawing/2014/main" id="{8014328B-D576-4B5C-A4AE-CF98318929FE}"/>
              </a:ext>
            </a:extLst>
          </p:cNvPr>
          <p:cNvSpPr>
            <a:spLocks noGrp="1"/>
          </p:cNvSpPr>
          <p:nvPr>
            <p:ph sz="half" idx="2"/>
          </p:nvPr>
        </p:nvSpPr>
        <p:spPr>
          <a:xfrm>
            <a:off x="4629150" y="1651045"/>
            <a:ext cx="3886200" cy="4525919"/>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848131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95" userDrawn="1">
          <p15:clr>
            <a:srgbClr val="FBAE40"/>
          </p15:clr>
        </p15:guide>
        <p15:guide id="4" pos="5567" userDrawn="1">
          <p15:clr>
            <a:srgbClr val="FBAE40"/>
          </p15:clr>
        </p15:guide>
        <p15:guide id="5" orient="horz" pos="777"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6935" y="3633968"/>
            <a:ext cx="1434464" cy="157298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5670996" y="1"/>
            <a:ext cx="362388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IN" sz="1350"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p:txBody>
          <a:bodyPr/>
          <a:lstStyle>
            <a:lvl1pPr algn="l">
              <a:defRPr/>
            </a:lvl1pPr>
          </a:lstStyle>
          <a:p>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389008" y="209029"/>
            <a:ext cx="6249917" cy="1147969"/>
          </a:xfrm>
          <a:prstGeom prst="rect">
            <a:avLst/>
          </a:prstGeom>
        </p:spPr>
        <p:txBody>
          <a:bodyPr bIns="0" anchor="b">
            <a:normAutofit/>
          </a:bodyPr>
          <a:lstStyle>
            <a:lvl1pPr>
              <a:defRPr sz="3300" b="1">
                <a:solidFill>
                  <a:schemeClr val="accent1"/>
                </a:solidFill>
              </a:defRPr>
            </a:lvl1pPr>
          </a:lstStyle>
          <a:p>
            <a:r>
              <a:rPr lang="en-US" dirty="0"/>
              <a:t>Click to Edit Master Title Style </a:t>
            </a:r>
            <a:endParaRPr lang="en-IN" dirty="0"/>
          </a:p>
        </p:txBody>
      </p:sp>
      <p:sp>
        <p:nvSpPr>
          <p:cNvPr id="18" name="Text Placeholder 2">
            <a:extLst>
              <a:ext uri="{FF2B5EF4-FFF2-40B4-BE49-F238E27FC236}">
                <a16:creationId xmlns:a16="http://schemas.microsoft.com/office/drawing/2014/main" id="{82BFF385-445D-4DBB-9773-F99669415884}"/>
              </a:ext>
            </a:extLst>
          </p:cNvPr>
          <p:cNvSpPr>
            <a:spLocks noGrp="1"/>
          </p:cNvSpPr>
          <p:nvPr>
            <p:ph type="body" idx="1"/>
          </p:nvPr>
        </p:nvSpPr>
        <p:spPr>
          <a:xfrm>
            <a:off x="389009" y="1681163"/>
            <a:ext cx="4036876" cy="823912"/>
          </a:xfrm>
          <a:prstGeom prst="rect">
            <a:avLst/>
          </a:prstGeom>
        </p:spPr>
        <p:txBody>
          <a:bodyPr anchor="b"/>
          <a:lstStyle>
            <a:lvl1pPr marL="0" indent="0">
              <a:buNone/>
              <a:defRPr lang="en-US" b="1" dirty="0">
                <a:solidFill>
                  <a:schemeClr val="accent6"/>
                </a:solidFill>
              </a:defRPr>
            </a:lvl1pPr>
          </a:lstStyle>
          <a:p>
            <a:pPr marL="171450" lvl="0" indent="-171450"/>
            <a:r>
              <a:rPr lang="en-US"/>
              <a:t>Edit Master text styles</a:t>
            </a:r>
          </a:p>
        </p:txBody>
      </p:sp>
      <p:sp>
        <p:nvSpPr>
          <p:cNvPr id="20" name="Text Placeholder 4">
            <a:extLst>
              <a:ext uri="{FF2B5EF4-FFF2-40B4-BE49-F238E27FC236}">
                <a16:creationId xmlns:a16="http://schemas.microsoft.com/office/drawing/2014/main" id="{311B1CFE-1B35-4B5C-B40A-DC5ADF211B5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solidFill>
                  <a:schemeClr val="accent6"/>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21" name="Content Placeholder 5">
            <a:extLst>
              <a:ext uri="{FF2B5EF4-FFF2-40B4-BE49-F238E27FC236}">
                <a16:creationId xmlns:a16="http://schemas.microsoft.com/office/drawing/2014/main" id="{1CE840E8-D596-479D-AE97-E88F42DC1B13}"/>
              </a:ext>
            </a:extLst>
          </p:cNvPr>
          <p:cNvSpPr>
            <a:spLocks noGrp="1"/>
          </p:cNvSpPr>
          <p:nvPr>
            <p:ph sz="quarter" idx="4"/>
          </p:nvPr>
        </p:nvSpPr>
        <p:spPr>
          <a:xfrm>
            <a:off x="4629150" y="2505075"/>
            <a:ext cx="3887391" cy="3684588"/>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3">
            <a:extLst>
              <a:ext uri="{FF2B5EF4-FFF2-40B4-BE49-F238E27FC236}">
                <a16:creationId xmlns:a16="http://schemas.microsoft.com/office/drawing/2014/main" id="{B9A68D25-B19E-4E84-B65D-596EE8382DAD}"/>
              </a:ext>
            </a:extLst>
          </p:cNvPr>
          <p:cNvSpPr>
            <a:spLocks noGrp="1"/>
          </p:cNvSpPr>
          <p:nvPr>
            <p:ph sz="half" idx="2"/>
          </p:nvPr>
        </p:nvSpPr>
        <p:spPr>
          <a:xfrm>
            <a:off x="389009" y="2505075"/>
            <a:ext cx="4043812" cy="3684588"/>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522678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95" userDrawn="1">
          <p15:clr>
            <a:srgbClr val="FBAE40"/>
          </p15:clr>
        </p15:guide>
        <p15:guide id="4" pos="5567" userDrawn="1">
          <p15:clr>
            <a:srgbClr val="FBAE40"/>
          </p15:clr>
        </p15:guide>
        <p15:guide id="5" orient="horz" pos="777"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7968996"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4523015"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6753226" y="3924299"/>
            <a:ext cx="2390775" cy="1689100"/>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539378" y="4374037"/>
            <a:ext cx="3983637" cy="1327031"/>
          </a:xfrm>
          <a:prstGeom prst="rect">
            <a:avLst/>
          </a:prstGeom>
        </p:spPr>
        <p:txBody>
          <a:bodyPr anchor="b">
            <a:normAutofit/>
          </a:bodyPr>
          <a:lstStyle>
            <a:lvl1pPr marL="0" indent="0" algn="r">
              <a:buFont typeface="Arial" panose="020B0604020202020204" pitchFamily="34" charset="0"/>
              <a:buNone/>
              <a:defRPr sz="3225"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3378" y="4700016"/>
            <a:ext cx="1439842"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539378" y="5701070"/>
            <a:ext cx="3983637" cy="931505"/>
          </a:xfrm>
          <a:prstGeom prst="rect">
            <a:avLst/>
          </a:prstGeom>
        </p:spPr>
        <p:txBody>
          <a:bodyPr/>
          <a:lstStyle>
            <a:lvl1pPr marL="0" indent="0" algn="r">
              <a:buFont typeface="Arial" panose="020B0604020202020204" pitchFamily="34" charset="0"/>
              <a:buNone/>
              <a:defRPr sz="120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14" name="Content Placeholder 2">
            <a:extLst>
              <a:ext uri="{FF2B5EF4-FFF2-40B4-BE49-F238E27FC236}">
                <a16:creationId xmlns:a16="http://schemas.microsoft.com/office/drawing/2014/main" id="{C9A1E80C-1A76-4D3E-92A1-846866867DE1}"/>
              </a:ext>
            </a:extLst>
          </p:cNvPr>
          <p:cNvSpPr>
            <a:spLocks noGrp="1"/>
          </p:cNvSpPr>
          <p:nvPr>
            <p:ph idx="1"/>
          </p:nvPr>
        </p:nvSpPr>
        <p:spPr>
          <a:xfrm>
            <a:off x="4620987" y="2290713"/>
            <a:ext cx="4352754" cy="4341862"/>
          </a:xfrm>
          <a:prstGeom prst="rect">
            <a:avLst/>
          </a:prstGeom>
        </p:spPr>
        <p:txBody>
          <a:bodyPr/>
          <a:lstStyle>
            <a:lvl1pPr>
              <a:buClr>
                <a:schemeClr val="accent2"/>
              </a:buClr>
              <a:defRPr sz="1800"/>
            </a:lvl1pPr>
            <a:lvl2pPr>
              <a:buClr>
                <a:schemeClr val="accent2"/>
              </a:buClr>
              <a:defRPr sz="1500"/>
            </a:lvl2pPr>
            <a:lvl3pPr>
              <a:buClr>
                <a:schemeClr val="accent2"/>
              </a:buClr>
              <a:defRPr sz="1350"/>
            </a:lvl3pPr>
            <a:lvl4pPr>
              <a:buClr>
                <a:schemeClr val="accent2"/>
              </a:buClr>
              <a:defRPr sz="1200"/>
            </a:lvl4pPr>
            <a:lvl5pPr>
              <a:buClr>
                <a:schemeClr val="accent2"/>
              </a:buClr>
              <a:defRPr sz="12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52653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5653" userDrawn="1">
          <p15:clr>
            <a:srgbClr val="FBAE40"/>
          </p15:clr>
        </p15:guide>
        <p15:guide id="3" pos="104" userDrawn="1">
          <p15:clr>
            <a:srgbClr val="FBAE40"/>
          </p15:clr>
        </p15:guide>
        <p15:guide id="4" orient="horz" pos="4178" userDrawn="1">
          <p15:clr>
            <a:srgbClr val="FBAE40"/>
          </p15:clr>
        </p15:guide>
        <p15:guide id="5" orient="horz" pos="142" userDrawn="1">
          <p15:clr>
            <a:srgbClr val="FBAE40"/>
          </p15:clr>
        </p15:guide>
        <p15:guide id="6" pos="1843" userDrawn="1">
          <p15:clr>
            <a:srgbClr val="FBAE40"/>
          </p15:clr>
        </p15:guide>
        <p15:guide id="7" pos="32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7968996"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4523015"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6753226" y="3924299"/>
            <a:ext cx="2390775" cy="1689100"/>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539378" y="4374037"/>
            <a:ext cx="3983637" cy="1327031"/>
          </a:xfrm>
          <a:prstGeom prst="rect">
            <a:avLst/>
          </a:prstGeom>
        </p:spPr>
        <p:txBody>
          <a:bodyPr anchor="b">
            <a:normAutofit/>
          </a:bodyPr>
          <a:lstStyle>
            <a:lvl1pPr marL="0" indent="0" algn="r">
              <a:buFont typeface="Arial" panose="020B0604020202020204" pitchFamily="34" charset="0"/>
              <a:buNone/>
              <a:defRPr sz="3225"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3378" y="4700016"/>
            <a:ext cx="1439842"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539378" y="5701070"/>
            <a:ext cx="3983637" cy="931505"/>
          </a:xfrm>
          <a:prstGeom prst="rect">
            <a:avLst/>
          </a:prstGeom>
        </p:spPr>
        <p:txBody>
          <a:bodyPr/>
          <a:lstStyle>
            <a:lvl1pPr marL="0" indent="0" algn="r">
              <a:buFont typeface="Arial" panose="020B0604020202020204" pitchFamily="34" charset="0"/>
              <a:buNone/>
              <a:defRPr sz="1200">
                <a:solidFill>
                  <a:schemeClr val="accent6"/>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12" name="Picture Placeholder 2">
            <a:extLst>
              <a:ext uri="{FF2B5EF4-FFF2-40B4-BE49-F238E27FC236}">
                <a16:creationId xmlns:a16="http://schemas.microsoft.com/office/drawing/2014/main" id="{22728E0A-430E-4C6A-BF56-06FA8510F29F}"/>
              </a:ext>
            </a:extLst>
          </p:cNvPr>
          <p:cNvSpPr>
            <a:spLocks noGrp="1"/>
          </p:cNvSpPr>
          <p:nvPr>
            <p:ph type="pic" idx="1"/>
          </p:nvPr>
        </p:nvSpPr>
        <p:spPr>
          <a:xfrm>
            <a:off x="4687478" y="2271860"/>
            <a:ext cx="4286263" cy="4360714"/>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Tree>
    <p:extLst>
      <p:ext uri="{BB962C8B-B14F-4D97-AF65-F5344CB8AC3E}">
        <p14:creationId xmlns:p14="http://schemas.microsoft.com/office/powerpoint/2010/main" val="26143026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5653" userDrawn="1">
          <p15:clr>
            <a:srgbClr val="FBAE40"/>
          </p15:clr>
        </p15:guide>
        <p15:guide id="3" pos="104" userDrawn="1">
          <p15:clr>
            <a:srgbClr val="FBAE40"/>
          </p15:clr>
        </p15:guide>
        <p15:guide id="4" orient="horz" pos="4178" userDrawn="1">
          <p15:clr>
            <a:srgbClr val="FBAE40"/>
          </p15:clr>
        </p15:guide>
        <p15:guide id="5" orient="horz" pos="142" userDrawn="1">
          <p15:clr>
            <a:srgbClr val="FBAE40"/>
          </p15:clr>
        </p15:guide>
        <p15:guide id="6" pos="1843" userDrawn="1">
          <p15:clr>
            <a:srgbClr val="FBAE40"/>
          </p15:clr>
        </p15:guide>
        <p15:guide id="7" pos="32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8A0030CD-8C9E-4AA5-8C5D-F9B2EDB7E17A}"/>
              </a:ext>
            </a:extLst>
          </p:cNvPr>
          <p:cNvGrpSpPr/>
          <p:nvPr userDrawn="1"/>
        </p:nvGrpSpPr>
        <p:grpSpPr>
          <a:xfrm flipH="1">
            <a:off x="5670996" y="1"/>
            <a:ext cx="3623880" cy="3541007"/>
            <a:chOff x="-192127" y="-2"/>
            <a:chExt cx="4831840" cy="3367272"/>
          </a:xfrm>
        </p:grpSpPr>
        <p:sp>
          <p:nvSpPr>
            <p:cNvPr id="27" name="Diagonal Stripe 26">
              <a:extLst>
                <a:ext uri="{FF2B5EF4-FFF2-40B4-BE49-F238E27FC236}">
                  <a16:creationId xmlns:a16="http://schemas.microsoft.com/office/drawing/2014/main" id="{872EE65E-EE50-4A3E-861E-1D6C241CB8EA}"/>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28" name="Straight Connector 27">
              <a:extLst>
                <a:ext uri="{FF2B5EF4-FFF2-40B4-BE49-F238E27FC236}">
                  <a16:creationId xmlns:a16="http://schemas.microsoft.com/office/drawing/2014/main" id="{E76AD1EF-E06C-4D3C-9693-26844D01C83C}"/>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Parallelogram 28">
              <a:extLst>
                <a:ext uri="{FF2B5EF4-FFF2-40B4-BE49-F238E27FC236}">
                  <a16:creationId xmlns:a16="http://schemas.microsoft.com/office/drawing/2014/main" id="{57D44C42-44C0-420A-A125-9B1A979D4F56}"/>
                </a:ext>
              </a:extLst>
            </p:cNvPr>
            <p:cNvSpPr/>
            <p:nvPr userDrawn="1"/>
          </p:nvSpPr>
          <p:spPr>
            <a:xfrm rot="19421162">
              <a:off x="-192127" y="1140864"/>
              <a:ext cx="1354398" cy="214994"/>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sp>
        <p:nvSpPr>
          <p:cNvPr id="30" name="Parallelogram 29">
            <a:extLst>
              <a:ext uri="{FF2B5EF4-FFF2-40B4-BE49-F238E27FC236}">
                <a16:creationId xmlns:a16="http://schemas.microsoft.com/office/drawing/2014/main" id="{406089BB-36DC-4E23-B215-527A8A18FCFB}"/>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IN" sz="1350" dirty="0"/>
          </a:p>
        </p:txBody>
      </p:sp>
      <p:sp>
        <p:nvSpPr>
          <p:cNvPr id="3" name="Slide Number Placeholder 2">
            <a:extLst>
              <a:ext uri="{FF2B5EF4-FFF2-40B4-BE49-F238E27FC236}">
                <a16:creationId xmlns:a16="http://schemas.microsoft.com/office/drawing/2014/main" id="{ED91439B-965F-3548-AF77-89501B24F600}"/>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10" name="Footer Placeholder 1">
            <a:extLst>
              <a:ext uri="{FF2B5EF4-FFF2-40B4-BE49-F238E27FC236}">
                <a16:creationId xmlns:a16="http://schemas.microsoft.com/office/drawing/2014/main" id="{154D6065-D938-4481-B4F4-3533FB196B6A}"/>
              </a:ext>
            </a:extLst>
          </p:cNvPr>
          <p:cNvSpPr>
            <a:spLocks noGrp="1"/>
          </p:cNvSpPr>
          <p:nvPr>
            <p:ph type="ftr" sz="quarter" idx="17"/>
          </p:nvPr>
        </p:nvSpPr>
        <p:spPr>
          <a:xfrm>
            <a:off x="397265" y="6356351"/>
            <a:ext cx="2942732" cy="365125"/>
          </a:xfrm>
        </p:spPr>
        <p:txBody>
          <a:bodyPr/>
          <a:lstStyle>
            <a:lvl1pPr algn="l">
              <a:defRPr/>
            </a:lvl1pPr>
          </a:lstStyle>
          <a:p>
            <a:endParaRPr lang="en-IN" dirty="0"/>
          </a:p>
        </p:txBody>
      </p:sp>
    </p:spTree>
    <p:extLst>
      <p:ext uri="{BB962C8B-B14F-4D97-AF65-F5344CB8AC3E}">
        <p14:creationId xmlns:p14="http://schemas.microsoft.com/office/powerpoint/2010/main" val="3419906843"/>
      </p:ext>
    </p:extLst>
  </p:cSld>
  <p:clrMapOvr>
    <a:masterClrMapping/>
  </p:clrMapOvr>
  <p:extLst>
    <p:ext uri="{DCECCB84-F9BA-43D5-87BE-67443E8EF086}">
      <p15:sldGuideLst xmlns:p15="http://schemas.microsoft.com/office/powerpoint/2012/main">
        <p15:guide id="1" orient="horz" pos="142" userDrawn="1">
          <p15:clr>
            <a:srgbClr val="FBAE40"/>
          </p15:clr>
        </p15:guide>
        <p15:guide id="2" pos="2880" userDrawn="1">
          <p15:clr>
            <a:srgbClr val="FBAE40"/>
          </p15:clr>
        </p15:guide>
        <p15:guide id="3" pos="58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7968996"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477993" y="3588176"/>
            <a:ext cx="2895122" cy="1746952"/>
          </a:xfrm>
          <a:prstGeom prst="parallelogram">
            <a:avLst>
              <a:gd name="adj" fmla="val 53218"/>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338943"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4712882" y="1987421"/>
            <a:ext cx="3683725" cy="1789855"/>
          </a:xfrm>
          <a:prstGeom prst="rect">
            <a:avLst/>
          </a:prstGeom>
        </p:spPr>
        <p:txBody>
          <a:bodyPr anchor="b">
            <a:normAutofit/>
          </a:bodyPr>
          <a:lstStyle>
            <a:lvl1pPr>
              <a:defRPr sz="3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4712882" y="3792046"/>
            <a:ext cx="3683725" cy="910580"/>
          </a:xfrm>
          <a:prstGeom prst="rect">
            <a:avLst/>
          </a:prstGeom>
        </p:spPr>
        <p:txBody>
          <a:bodyPr>
            <a:normAutofit/>
          </a:bodyPr>
          <a:lstStyle>
            <a:lvl1pPr marL="0" indent="0">
              <a:buNone/>
              <a:defRPr sz="1500" b="0" i="0" spc="225">
                <a:solidFill>
                  <a:schemeClr val="accent6"/>
                </a:solidFill>
                <a:latin typeface="+mn-lt"/>
                <a:cs typeface="Calibri" panose="020F050202020403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6753226" y="3924299"/>
            <a:ext cx="2390775" cy="1689100"/>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5815584" y="1"/>
            <a:ext cx="1693926" cy="742819"/>
          </a:xfrm>
          <a:prstGeom prst="parallelogram">
            <a:avLst>
              <a:gd name="adj" fmla="val 1958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IN" sz="1350"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4946515"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95572AA9-EFAE-4771-B1EE-47E361173778}"/>
              </a:ext>
            </a:extLst>
          </p:cNvPr>
          <p:cNvSpPr>
            <a:spLocks noGrp="1"/>
          </p:cNvSpPr>
          <p:nvPr>
            <p:ph type="pic" sz="quarter" idx="13"/>
          </p:nvPr>
        </p:nvSpPr>
        <p:spPr>
          <a:xfrm>
            <a:off x="1262549" y="860945"/>
            <a:ext cx="3321392"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tx1"/>
                </a:solidFill>
              </a:defRPr>
            </a:lvl1pPr>
          </a:lstStyle>
          <a:p>
            <a:r>
              <a:rPr lang="en-US"/>
              <a:t>Click icon to add picture</a:t>
            </a:r>
            <a:endParaRPr lang="en-IN" dirty="0"/>
          </a:p>
        </p:txBody>
      </p: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3378" y="5266944"/>
            <a:ext cx="1439842"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04276" y="3407045"/>
            <a:ext cx="1078799" cy="236580"/>
          </a:xfrm>
          <a:prstGeom prst="parallelogram">
            <a:avLst>
              <a:gd name="adj" fmla="val 532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Tree>
    <p:extLst>
      <p:ext uri="{BB962C8B-B14F-4D97-AF65-F5344CB8AC3E}">
        <p14:creationId xmlns:p14="http://schemas.microsoft.com/office/powerpoint/2010/main" val="1123998309"/>
      </p:ext>
    </p:extLst>
  </p:cSld>
  <p:clrMapOvr>
    <a:masterClrMapping/>
  </p:clrMapOvr>
  <p:extLst>
    <p:ext uri="{DCECCB84-F9BA-43D5-87BE-67443E8EF086}">
      <p15:sldGuideLst xmlns:p15="http://schemas.microsoft.com/office/powerpoint/2012/main">
        <p15:guide id="1" orient="horz" pos="2183" userDrawn="1">
          <p15:clr>
            <a:srgbClr val="FBAE40"/>
          </p15:clr>
        </p15:guide>
        <p15:guide id="2" pos="2880" userDrawn="1">
          <p15:clr>
            <a:srgbClr val="FBAE40"/>
          </p15:clr>
        </p15:guide>
        <p15:guide id="3" pos="107" userDrawn="1">
          <p15:clr>
            <a:srgbClr val="FBAE40"/>
          </p15:clr>
        </p15:guide>
        <p15:guide id="4" orient="horz" pos="4170" userDrawn="1">
          <p15:clr>
            <a:srgbClr val="FBAE40"/>
          </p15:clr>
        </p15:guide>
        <p15:guide id="5" pos="5653" userDrawn="1">
          <p15:clr>
            <a:srgbClr val="FBAE40"/>
          </p15:clr>
        </p15:guide>
        <p15:guide id="6" orient="horz" pos="14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1B2FB48C-0C70-4DBE-B904-A134B6644DD3}"/>
              </a:ext>
            </a:extLst>
          </p:cNvPr>
          <p:cNvGrpSpPr/>
          <p:nvPr userDrawn="1"/>
        </p:nvGrpSpPr>
        <p:grpSpPr>
          <a:xfrm flipH="1">
            <a:off x="5670996" y="1"/>
            <a:ext cx="3623880" cy="3541007"/>
            <a:chOff x="-192127" y="-2"/>
            <a:chExt cx="4831840" cy="3367272"/>
          </a:xfrm>
        </p:grpSpPr>
        <p:sp>
          <p:nvSpPr>
            <p:cNvPr id="28" name="Diagonal Stripe 27">
              <a:extLst>
                <a:ext uri="{FF2B5EF4-FFF2-40B4-BE49-F238E27FC236}">
                  <a16:creationId xmlns:a16="http://schemas.microsoft.com/office/drawing/2014/main" id="{4F2E2158-1E6E-4E0D-BDAB-B20041C73615}"/>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29" name="Straight Connector 28">
              <a:extLst>
                <a:ext uri="{FF2B5EF4-FFF2-40B4-BE49-F238E27FC236}">
                  <a16:creationId xmlns:a16="http://schemas.microsoft.com/office/drawing/2014/main" id="{626D62DB-3A5A-4DA1-BFA4-D9E58676E86A}"/>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F5A729A7-3A5C-405C-AE06-180E7529E477}"/>
                </a:ext>
              </a:extLst>
            </p:cNvPr>
            <p:cNvSpPr/>
            <p:nvPr userDrawn="1"/>
          </p:nvSpPr>
          <p:spPr>
            <a:xfrm rot="19421162">
              <a:off x="-192127" y="1140864"/>
              <a:ext cx="1354398" cy="214994"/>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sp>
        <p:nvSpPr>
          <p:cNvPr id="31" name="Parallelogram 30">
            <a:extLst>
              <a:ext uri="{FF2B5EF4-FFF2-40B4-BE49-F238E27FC236}">
                <a16:creationId xmlns:a16="http://schemas.microsoft.com/office/drawing/2014/main" id="{41E23981-B12A-4AC3-A030-337BBBA5E45B}"/>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IN" sz="1350" dirty="0"/>
          </a:p>
        </p:txBody>
      </p:sp>
      <p:sp>
        <p:nvSpPr>
          <p:cNvPr id="33" name="Title 1" title="Title ">
            <a:extLst>
              <a:ext uri="{FF2B5EF4-FFF2-40B4-BE49-F238E27FC236}">
                <a16:creationId xmlns:a16="http://schemas.microsoft.com/office/drawing/2014/main" id="{59067A2C-FE71-4381-BE51-08DAC5E4354A}"/>
              </a:ext>
            </a:extLst>
          </p:cNvPr>
          <p:cNvSpPr>
            <a:spLocks noGrp="1"/>
          </p:cNvSpPr>
          <p:nvPr>
            <p:ph type="title" hasCustomPrompt="1"/>
          </p:nvPr>
        </p:nvSpPr>
        <p:spPr>
          <a:xfrm>
            <a:off x="389008" y="209028"/>
            <a:ext cx="6249917" cy="1215566"/>
          </a:xfrm>
          <a:prstGeom prst="rect">
            <a:avLst/>
          </a:prstGeom>
        </p:spPr>
        <p:txBody>
          <a:bodyPr anchor="b">
            <a:normAutofit/>
          </a:bodyPr>
          <a:lstStyle>
            <a:lvl1pPr>
              <a:defRPr sz="3300" b="1">
                <a:solidFill>
                  <a:schemeClr val="accent1"/>
                </a:solidFill>
              </a:defRPr>
            </a:lvl1pPr>
          </a:lstStyle>
          <a:p>
            <a:r>
              <a:rPr lang="en-US" dirty="0"/>
              <a:t>Click to Edit Master Title Style </a:t>
            </a:r>
            <a:endParaRPr lang="en-IN" dirty="0"/>
          </a:p>
        </p:txBody>
      </p:sp>
      <p:sp>
        <p:nvSpPr>
          <p:cNvPr id="3" name="Slide Number Placeholder 2">
            <a:extLst>
              <a:ext uri="{FF2B5EF4-FFF2-40B4-BE49-F238E27FC236}">
                <a16:creationId xmlns:a16="http://schemas.microsoft.com/office/drawing/2014/main" id="{5A154DC2-98C7-4D4B-A17A-AA4731217F17}"/>
              </a:ext>
            </a:extLst>
          </p:cNvPr>
          <p:cNvSpPr>
            <a:spLocks noGrp="1"/>
          </p:cNvSpPr>
          <p:nvPr>
            <p:ph type="sldNum" sz="quarter" idx="11"/>
          </p:nvPr>
        </p:nvSpPr>
        <p:spPr/>
        <p:txBody>
          <a:bodyPr/>
          <a:lstStyle/>
          <a:p>
            <a:fld id="{8699F50C-BE38-4BD0-BA84-9B090E1F2B9B}" type="slidenum">
              <a:rPr lang="en-IN" smtClean="0"/>
              <a:t>‹#›</a:t>
            </a:fld>
            <a:endParaRPr lang="en-IN" dirty="0"/>
          </a:p>
        </p:txBody>
      </p:sp>
      <p:sp>
        <p:nvSpPr>
          <p:cNvPr id="11" name="Footer Placeholder 1">
            <a:extLst>
              <a:ext uri="{FF2B5EF4-FFF2-40B4-BE49-F238E27FC236}">
                <a16:creationId xmlns:a16="http://schemas.microsoft.com/office/drawing/2014/main" id="{FDA8E8B3-6D12-4858-84AE-F81C5A40BED6}"/>
              </a:ext>
            </a:extLst>
          </p:cNvPr>
          <p:cNvSpPr>
            <a:spLocks noGrp="1"/>
          </p:cNvSpPr>
          <p:nvPr>
            <p:ph type="ftr" sz="quarter" idx="17"/>
          </p:nvPr>
        </p:nvSpPr>
        <p:spPr>
          <a:xfrm>
            <a:off x="397265" y="6356351"/>
            <a:ext cx="2942732" cy="365125"/>
          </a:xfrm>
        </p:spPr>
        <p:txBody>
          <a:bodyPr/>
          <a:lstStyle>
            <a:lvl1pPr algn="l">
              <a:defRPr/>
            </a:lvl1pPr>
          </a:lstStyle>
          <a:p>
            <a:endParaRPr lang="en-IN" dirty="0"/>
          </a:p>
        </p:txBody>
      </p:sp>
    </p:spTree>
    <p:extLst>
      <p:ext uri="{BB962C8B-B14F-4D97-AF65-F5344CB8AC3E}">
        <p14:creationId xmlns:p14="http://schemas.microsoft.com/office/powerpoint/2010/main" val="658419099"/>
      </p:ext>
    </p:extLst>
  </p:cSld>
  <p:clrMapOvr>
    <a:masterClrMapping/>
  </p:clrMapOvr>
  <p:extLst>
    <p:ext uri="{DCECCB84-F9BA-43D5-87BE-67443E8EF086}">
      <p15:sldGuideLst xmlns:p15="http://schemas.microsoft.com/office/powerpoint/2012/main">
        <p15:guide id="1" orient="horz" pos="142" userDrawn="1">
          <p15:clr>
            <a:srgbClr val="FBAE40"/>
          </p15:clr>
        </p15:guide>
        <p15:guide id="2" pos="2880" userDrawn="1">
          <p15:clr>
            <a:srgbClr val="FBAE40"/>
          </p15:clr>
        </p15:guide>
        <p15:guide id="3" pos="58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CE2EB-00DF-4EBA-BF1F-D37805D45585}"/>
              </a:ext>
            </a:extLst>
          </p:cNvPr>
          <p:cNvSpPr>
            <a:spLocks noGrp="1"/>
          </p:cNvSpPr>
          <p:nvPr>
            <p:ph type="title"/>
          </p:nvPr>
        </p:nvSpPr>
        <p:spPr>
          <a:xfrm>
            <a:off x="389008" y="209029"/>
            <a:ext cx="8126342" cy="963788"/>
          </a:xfrm>
        </p:spPr>
        <p:txBody>
          <a:bodyPr/>
          <a:lstStyle/>
          <a:p>
            <a:r>
              <a:rPr lang="en-US" dirty="0"/>
              <a:t>Click to edit Master title style</a:t>
            </a:r>
          </a:p>
        </p:txBody>
      </p:sp>
    </p:spTree>
    <p:extLst>
      <p:ext uri="{BB962C8B-B14F-4D97-AF65-F5344CB8AC3E}">
        <p14:creationId xmlns:p14="http://schemas.microsoft.com/office/powerpoint/2010/main" val="16589184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B8932-F686-47CB-9519-0C7B393A24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0AC4E7-B291-4171-9429-29B711C6C4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28D242-B3AC-4EA6-BD95-4DBF392CB125}"/>
              </a:ext>
            </a:extLst>
          </p:cNvPr>
          <p:cNvSpPr>
            <a:spLocks noGrp="1"/>
          </p:cNvSpPr>
          <p:nvPr>
            <p:ph type="dt" sz="half" idx="10"/>
          </p:nvPr>
        </p:nvSpPr>
        <p:spPr/>
        <p:txBody>
          <a:bodyPr/>
          <a:lstStyle/>
          <a:p>
            <a:fld id="{C8CA94D3-3BD9-4688-99CD-D525E16BE414}" type="datetimeFigureOut">
              <a:rPr lang="en-US" smtClean="0"/>
              <a:t>5/18/2023</a:t>
            </a:fld>
            <a:endParaRPr lang="en-US"/>
          </a:p>
        </p:txBody>
      </p:sp>
      <p:sp>
        <p:nvSpPr>
          <p:cNvPr id="5" name="Footer Placeholder 4">
            <a:extLst>
              <a:ext uri="{FF2B5EF4-FFF2-40B4-BE49-F238E27FC236}">
                <a16:creationId xmlns:a16="http://schemas.microsoft.com/office/drawing/2014/main" id="{C0B558CE-9534-4DBF-AE97-858A6D41E2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67CAF4-DF7E-451F-A9B2-9334100530C9}"/>
              </a:ext>
            </a:extLst>
          </p:cNvPr>
          <p:cNvSpPr>
            <a:spLocks noGrp="1"/>
          </p:cNvSpPr>
          <p:nvPr>
            <p:ph type="sldNum" sz="quarter" idx="12"/>
          </p:nvPr>
        </p:nvSpPr>
        <p:spPr/>
        <p:txBody>
          <a:bodyPr/>
          <a:lstStyle/>
          <a:p>
            <a:fld id="{187CD525-73C1-4312-8986-137519BC1E0C}" type="slidenum">
              <a:rPr lang="en-US" smtClean="0"/>
              <a:t>‹#›</a:t>
            </a:fld>
            <a:endParaRPr lang="en-US"/>
          </a:p>
        </p:txBody>
      </p:sp>
    </p:spTree>
    <p:extLst>
      <p:ext uri="{BB962C8B-B14F-4D97-AF65-F5344CB8AC3E}">
        <p14:creationId xmlns:p14="http://schemas.microsoft.com/office/powerpoint/2010/main" val="3797512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01">
    <p:spTree>
      <p:nvGrpSpPr>
        <p:cNvPr id="1" name=""/>
        <p:cNvGrpSpPr/>
        <p:nvPr/>
      </p:nvGrpSpPr>
      <p:grpSpPr>
        <a:xfrm>
          <a:off x="0" y="0"/>
          <a:ext cx="0" cy="0"/>
          <a:chOff x="0" y="0"/>
          <a:chExt cx="0" cy="0"/>
        </a:xfrm>
      </p:grpSpPr>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398534" y="3196916"/>
            <a:ext cx="3707122" cy="2958275"/>
          </a:xfrm>
          <a:prstGeom prst="rect">
            <a:avLst/>
          </a:prstGeom>
        </p:spPr>
        <p:txBody>
          <a:bodyPr>
            <a:normAutofit/>
          </a:bodyPr>
          <a:lstStyle>
            <a:lvl1pPr>
              <a:buClr>
                <a:schemeClr val="accent2"/>
              </a:buClr>
              <a:defRPr sz="1800">
                <a:solidFill>
                  <a:schemeClr val="tx1"/>
                </a:solidFill>
              </a:defRPr>
            </a:lvl1pPr>
            <a:lvl2pPr>
              <a:buClr>
                <a:schemeClr val="accent2"/>
              </a:buClr>
              <a:defRPr sz="1500">
                <a:solidFill>
                  <a:schemeClr val="tx1"/>
                </a:solidFill>
              </a:defRPr>
            </a:lvl2pPr>
            <a:lvl3pPr>
              <a:buClr>
                <a:schemeClr val="accent2"/>
              </a:buClr>
              <a:defRPr sz="1350">
                <a:solidFill>
                  <a:schemeClr val="tx1"/>
                </a:solidFill>
              </a:defRPr>
            </a:lvl3pPr>
            <a:lvl4pPr>
              <a:buClr>
                <a:schemeClr val="accent2"/>
              </a:buClr>
              <a:defRPr sz="1200">
                <a:solidFill>
                  <a:schemeClr val="tx1"/>
                </a:solidFill>
              </a:defRPr>
            </a:lvl4pPr>
            <a:lvl5pPr>
              <a:buClr>
                <a:schemeClr val="accent2"/>
              </a:buClr>
              <a:defRPr sz="120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4" name="Right Triangle 23">
            <a:extLst>
              <a:ext uri="{FF2B5EF4-FFF2-40B4-BE49-F238E27FC236}">
                <a16:creationId xmlns:a16="http://schemas.microsoft.com/office/drawing/2014/main" id="{BD6ACE60-499D-41AB-89C4-D537D7C3D22A}"/>
              </a:ext>
            </a:extLst>
          </p:cNvPr>
          <p:cNvSpPr/>
          <p:nvPr userDrawn="1"/>
        </p:nvSpPr>
        <p:spPr>
          <a:xfrm flipH="1" flipV="1">
            <a:off x="1379764" y="-6"/>
            <a:ext cx="7764236" cy="5638806"/>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233612" y="-5"/>
            <a:ext cx="3090863" cy="1308105"/>
          </a:xfrm>
          <a:prstGeom prst="parallelogram">
            <a:avLst>
              <a:gd name="adj" fmla="val 1863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IN" sz="1350"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4781550" y="5047077"/>
            <a:ext cx="1143431" cy="1803400"/>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398535" y="2563478"/>
            <a:ext cx="5506973" cy="608895"/>
          </a:xfrm>
          <a:prstGeom prst="rect">
            <a:avLst/>
          </a:prstGeom>
        </p:spPr>
        <p:txBody>
          <a:bodyPr/>
          <a:lstStyle>
            <a:lvl1pPr marL="0" indent="0">
              <a:buNone/>
              <a:defRPr sz="1500" spc="225">
                <a:solidFill>
                  <a:schemeClr val="accent6"/>
                </a:solidFill>
              </a:defRPr>
            </a:lvl1pPr>
            <a:lvl2pPr marL="342900" indent="0">
              <a:buNone/>
              <a:defRPr/>
            </a:lvl2pPr>
          </a:lstStyle>
          <a:p>
            <a:pPr lvl="0"/>
            <a:r>
              <a:rPr lang="en-US" dirty="0"/>
              <a:t>CLICK TO SUBTITLE STYLE</a:t>
            </a:r>
          </a:p>
        </p:txBody>
      </p:sp>
      <p:sp>
        <p:nvSpPr>
          <p:cNvPr id="2" name="Title 1" title="Title ">
            <a:extLst>
              <a:ext uri="{FF2B5EF4-FFF2-40B4-BE49-F238E27FC236}">
                <a16:creationId xmlns:a16="http://schemas.microsoft.com/office/drawing/2014/main" id="{20237B57-91C6-4F8B-8AA0-18FA50B0FD1D}"/>
              </a:ext>
            </a:extLst>
          </p:cNvPr>
          <p:cNvSpPr>
            <a:spLocks noGrp="1"/>
          </p:cNvSpPr>
          <p:nvPr userDrawn="1">
            <p:ph type="title" hasCustomPrompt="1"/>
          </p:nvPr>
        </p:nvSpPr>
        <p:spPr>
          <a:xfrm>
            <a:off x="398533" y="1308484"/>
            <a:ext cx="5506967" cy="1215566"/>
          </a:xfrm>
          <a:prstGeom prst="rect">
            <a:avLst/>
          </a:prstGeom>
        </p:spPr>
        <p:txBody>
          <a:bodyPr anchor="b">
            <a:normAutofit/>
          </a:bodyPr>
          <a:lstStyle>
            <a:lvl1pPr>
              <a:defRPr sz="3300" b="1">
                <a:solidFill>
                  <a:schemeClr val="accent1"/>
                </a:solidFill>
              </a:defRPr>
            </a:lvl1pPr>
          </a:lstStyle>
          <a:p>
            <a:r>
              <a:rPr lang="en-US" dirty="0"/>
              <a:t>Click to Edit </a:t>
            </a:r>
            <a:br>
              <a:rPr lang="en-US" dirty="0"/>
            </a:br>
            <a:r>
              <a:rPr lang="en-US" dirty="0"/>
              <a:t>Master Title Style </a:t>
            </a:r>
            <a:endParaRPr lang="en-IN" dirty="0"/>
          </a:p>
        </p:txBody>
      </p:sp>
      <p:sp>
        <p:nvSpPr>
          <p:cNvPr id="15" name="Picture Placeholder 14">
            <a:extLst>
              <a:ext uri="{FF2B5EF4-FFF2-40B4-BE49-F238E27FC236}">
                <a16:creationId xmlns:a16="http://schemas.microsoft.com/office/drawing/2014/main" id="{FE1FADFB-0A3D-40F7-9B40-368DECD971E1}"/>
              </a:ext>
            </a:extLst>
          </p:cNvPr>
          <p:cNvSpPr>
            <a:spLocks noGrp="1"/>
          </p:cNvSpPr>
          <p:nvPr>
            <p:ph type="pic" sz="quarter" idx="10"/>
          </p:nvPr>
        </p:nvSpPr>
        <p:spPr>
          <a:xfrm>
            <a:off x="4953000" y="1"/>
            <a:ext cx="4191000" cy="6872249"/>
          </a:xfrm>
          <a:custGeom>
            <a:avLst/>
            <a:gdLst>
              <a:gd name="connsiteX0" fmla="*/ 3876237 w 5588000"/>
              <a:gd name="connsiteY0" fmla="*/ 5431883 h 6872249"/>
              <a:gd name="connsiteX1" fmla="*/ 4953000 w 5588000"/>
              <a:gd name="connsiteY1" fmla="*/ 5431883 h 6872249"/>
              <a:gd name="connsiteX2" fmla="*/ 3769163 w 5588000"/>
              <a:gd name="connsiteY2" fmla="*/ 6872249 h 6872249"/>
              <a:gd name="connsiteX3" fmla="*/ 2692400 w 5588000"/>
              <a:gd name="connsiteY3" fmla="*/ 6872249 h 6872249"/>
              <a:gd name="connsiteX4" fmla="*/ 2479230 w 5588000"/>
              <a:gd name="connsiteY4" fmla="*/ 2870200 h 6872249"/>
              <a:gd name="connsiteX5" fmla="*/ 3175000 w 5588000"/>
              <a:gd name="connsiteY5" fmla="*/ 2870200 h 6872249"/>
              <a:gd name="connsiteX6" fmla="*/ 1965770 w 5588000"/>
              <a:gd name="connsiteY6" fmla="*/ 4310566 h 6872249"/>
              <a:gd name="connsiteX7" fmla="*/ 1270000 w 5588000"/>
              <a:gd name="connsiteY7" fmla="*/ 4310566 h 6872249"/>
              <a:gd name="connsiteX8" fmla="*/ 5575300 w 5588000"/>
              <a:gd name="connsiteY8" fmla="*/ 139700 h 6872249"/>
              <a:gd name="connsiteX9" fmla="*/ 5575300 w 5588000"/>
              <a:gd name="connsiteY9" fmla="*/ 3238583 h 6872249"/>
              <a:gd name="connsiteX10" fmla="*/ 2571663 w 5588000"/>
              <a:gd name="connsiteY10" fmla="*/ 6858000 h 6872249"/>
              <a:gd name="connsiteX11" fmla="*/ 0 w 5588000"/>
              <a:gd name="connsiteY11" fmla="*/ 6858000 h 6872249"/>
              <a:gd name="connsiteX12" fmla="*/ 4256761 w 5588000"/>
              <a:gd name="connsiteY12" fmla="*/ 0 h 6872249"/>
              <a:gd name="connsiteX13" fmla="*/ 5588000 w 5588000"/>
              <a:gd name="connsiteY13" fmla="*/ 0 h 6872249"/>
              <a:gd name="connsiteX14" fmla="*/ 3274339 w 5588000"/>
              <a:gd name="connsiteY14" fmla="*/ 2755900 h 6872249"/>
              <a:gd name="connsiteX15" fmla="*/ 1943100 w 5588000"/>
              <a:gd name="connsiteY15" fmla="*/ 2755900 h 687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88000" h="6872249">
                <a:moveTo>
                  <a:pt x="3876237" y="5431883"/>
                </a:moveTo>
                <a:lnTo>
                  <a:pt x="4953000" y="5431883"/>
                </a:lnTo>
                <a:lnTo>
                  <a:pt x="3769163" y="6872249"/>
                </a:lnTo>
                <a:lnTo>
                  <a:pt x="2692400" y="6872249"/>
                </a:lnTo>
                <a:close/>
                <a:moveTo>
                  <a:pt x="2479230" y="2870200"/>
                </a:moveTo>
                <a:lnTo>
                  <a:pt x="3175000" y="2870200"/>
                </a:lnTo>
                <a:lnTo>
                  <a:pt x="1965770" y="4310566"/>
                </a:lnTo>
                <a:lnTo>
                  <a:pt x="1270000" y="4310566"/>
                </a:lnTo>
                <a:close/>
                <a:moveTo>
                  <a:pt x="5575300" y="139700"/>
                </a:moveTo>
                <a:lnTo>
                  <a:pt x="5575300" y="3238583"/>
                </a:lnTo>
                <a:lnTo>
                  <a:pt x="2571663" y="6858000"/>
                </a:lnTo>
                <a:lnTo>
                  <a:pt x="0" y="6858000"/>
                </a:lnTo>
                <a:close/>
                <a:moveTo>
                  <a:pt x="4256761" y="0"/>
                </a:moveTo>
                <a:lnTo>
                  <a:pt x="5588000" y="0"/>
                </a:lnTo>
                <a:lnTo>
                  <a:pt x="3274339" y="2755900"/>
                </a:lnTo>
                <a:lnTo>
                  <a:pt x="1943100" y="2755900"/>
                </a:lnTo>
                <a:close/>
              </a:path>
            </a:pathLst>
          </a:custGeom>
          <a:solidFill>
            <a:schemeClr val="bg1">
              <a:lumMod val="85000"/>
            </a:schemeClr>
          </a:solidFill>
        </p:spPr>
        <p:txBody>
          <a:bodyPr wrap="square" anchor="ctr">
            <a:noAutofit/>
          </a:bodyPr>
          <a:lstStyle>
            <a:lvl1pPr marL="0" indent="0" algn="ctr">
              <a:buNone/>
              <a:defRPr>
                <a:solidFill>
                  <a:schemeClr val="tx1"/>
                </a:solidFill>
              </a:defRPr>
            </a:lvl1pPr>
          </a:lstStyle>
          <a:p>
            <a:r>
              <a:rPr lang="en-US"/>
              <a:t>Click icon to add picture</a:t>
            </a:r>
            <a:endParaRPr lang="en-IN" dirty="0"/>
          </a:p>
        </p:txBody>
      </p:sp>
      <p:sp>
        <p:nvSpPr>
          <p:cNvPr id="4" name="Footer Placeholder 3">
            <a:extLst>
              <a:ext uri="{FF2B5EF4-FFF2-40B4-BE49-F238E27FC236}">
                <a16:creationId xmlns:a16="http://schemas.microsoft.com/office/drawing/2014/main" id="{5ADB14A5-A767-774C-85B8-68EF914689F6}"/>
              </a:ext>
            </a:extLst>
          </p:cNvPr>
          <p:cNvSpPr>
            <a:spLocks noGrp="1"/>
          </p:cNvSpPr>
          <p:nvPr>
            <p:ph type="ftr" sz="quarter" idx="14"/>
          </p:nvPr>
        </p:nvSpPr>
        <p:spPr>
          <a:xfrm>
            <a:off x="398534" y="6356351"/>
            <a:ext cx="2941464" cy="365125"/>
          </a:xfrm>
        </p:spPr>
        <p:txBody>
          <a:bodyPr/>
          <a:lstStyle/>
          <a:p>
            <a:endParaRPr lang="en-IN" dirty="0"/>
          </a:p>
        </p:txBody>
      </p:sp>
      <p:sp>
        <p:nvSpPr>
          <p:cNvPr id="6" name="Slide Number Placeholder 5">
            <a:extLst>
              <a:ext uri="{FF2B5EF4-FFF2-40B4-BE49-F238E27FC236}">
                <a16:creationId xmlns:a16="http://schemas.microsoft.com/office/drawing/2014/main" id="{D4B9B51B-EAA9-4B4D-A4F6-470CD95DAA79}"/>
              </a:ext>
            </a:extLst>
          </p:cNvPr>
          <p:cNvSpPr>
            <a:spLocks noGrp="1"/>
          </p:cNvSpPr>
          <p:nvPr>
            <p:ph type="sldNum" sz="quarter" idx="15"/>
          </p:nvPr>
        </p:nvSpPr>
        <p:spPr/>
        <p:txBody>
          <a:bodyPr/>
          <a:lstStyle/>
          <a:p>
            <a:fld id="{8699F50C-BE38-4BD0-BA84-9B090E1F2B9B}" type="slidenum">
              <a:rPr lang="en-IN" smtClean="0"/>
              <a:t>‹#›</a:t>
            </a:fld>
            <a:endParaRPr lang="en-IN" dirty="0"/>
          </a:p>
        </p:txBody>
      </p:sp>
    </p:spTree>
    <p:extLst>
      <p:ext uri="{BB962C8B-B14F-4D97-AF65-F5344CB8AC3E}">
        <p14:creationId xmlns:p14="http://schemas.microsoft.com/office/powerpoint/2010/main" val="3442230584"/>
      </p:ext>
    </p:extLst>
  </p:cSld>
  <p:clrMapOvr>
    <a:masterClrMapping/>
  </p:clrMapOvr>
  <p:extLst>
    <p:ext uri="{DCECCB84-F9BA-43D5-87BE-67443E8EF086}">
      <p15:sldGuideLst xmlns:p15="http://schemas.microsoft.com/office/powerpoint/2012/main">
        <p15:guide id="1" orient="horz" pos="142" userDrawn="1">
          <p15:clr>
            <a:srgbClr val="FBAE40"/>
          </p15:clr>
        </p15:guide>
        <p15:guide id="2" pos="2880" userDrawn="1">
          <p15:clr>
            <a:srgbClr val="FBAE40"/>
          </p15:clr>
        </p15:guide>
        <p15:guide id="3" pos="31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02">
    <p:spTree>
      <p:nvGrpSpPr>
        <p:cNvPr id="1" name=""/>
        <p:cNvGrpSpPr/>
        <p:nvPr/>
      </p:nvGrpSpPr>
      <p:grpSpPr>
        <a:xfrm>
          <a:off x="0" y="0"/>
          <a:ext cx="0" cy="0"/>
          <a:chOff x="0" y="0"/>
          <a:chExt cx="0" cy="0"/>
        </a:xfrm>
      </p:grpSpPr>
      <p:sp>
        <p:nvSpPr>
          <p:cNvPr id="35" name="Right Triangle 34">
            <a:extLst>
              <a:ext uri="{FF2B5EF4-FFF2-40B4-BE49-F238E27FC236}">
                <a16:creationId xmlns:a16="http://schemas.microsoft.com/office/drawing/2014/main" id="{805F1696-7D6B-4055-94C3-E4C179F63596}"/>
              </a:ext>
            </a:extLst>
          </p:cNvPr>
          <p:cNvSpPr/>
          <p:nvPr userDrawn="1"/>
        </p:nvSpPr>
        <p:spPr>
          <a:xfrm flipH="1" flipV="1">
            <a:off x="1379764" y="-6"/>
            <a:ext cx="7764236" cy="5638806"/>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18" name="Picture Placeholder 17">
            <a:extLst>
              <a:ext uri="{FF2B5EF4-FFF2-40B4-BE49-F238E27FC236}">
                <a16:creationId xmlns:a16="http://schemas.microsoft.com/office/drawing/2014/main" id="{8B9EC3A9-7039-403A-9414-429521308AE7}"/>
              </a:ext>
            </a:extLst>
          </p:cNvPr>
          <p:cNvSpPr>
            <a:spLocks noGrp="1"/>
          </p:cNvSpPr>
          <p:nvPr>
            <p:ph type="pic" sz="quarter" idx="14"/>
          </p:nvPr>
        </p:nvSpPr>
        <p:spPr>
          <a:xfrm>
            <a:off x="4627633" y="1435100"/>
            <a:ext cx="4516366" cy="5422900"/>
          </a:xfrm>
          <a:custGeom>
            <a:avLst/>
            <a:gdLst>
              <a:gd name="connsiteX0" fmla="*/ 6021821 w 6021821"/>
              <a:gd name="connsiteY0" fmla="*/ 0 h 5422900"/>
              <a:gd name="connsiteX1" fmla="*/ 6021821 w 6021821"/>
              <a:gd name="connsiteY1" fmla="*/ 5422900 h 5422900"/>
              <a:gd name="connsiteX2" fmla="*/ 0 w 6021821"/>
              <a:gd name="connsiteY2" fmla="*/ 5422900 h 5422900"/>
            </a:gdLst>
            <a:ahLst/>
            <a:cxnLst>
              <a:cxn ang="0">
                <a:pos x="connsiteX0" y="connsiteY0"/>
              </a:cxn>
              <a:cxn ang="0">
                <a:pos x="connsiteX1" y="connsiteY1"/>
              </a:cxn>
              <a:cxn ang="0">
                <a:pos x="connsiteX2" y="connsiteY2"/>
              </a:cxn>
            </a:cxnLst>
            <a:rect l="l" t="t" r="r" b="b"/>
            <a:pathLst>
              <a:path w="6021821" h="5422900">
                <a:moveTo>
                  <a:pt x="6021821" y="0"/>
                </a:moveTo>
                <a:lnTo>
                  <a:pt x="6021821" y="5422900"/>
                </a:lnTo>
                <a:lnTo>
                  <a:pt x="0" y="5422900"/>
                </a:lnTo>
                <a:close/>
              </a:path>
            </a:pathLst>
          </a:custGeom>
          <a:solidFill>
            <a:schemeClr val="bg1">
              <a:lumMod val="85000"/>
            </a:schemeClr>
          </a:solidFill>
        </p:spPr>
        <p:txBody>
          <a:bodyPr wrap="square" rIns="365760" anchor="ctr">
            <a:noAutofit/>
          </a:bodyPr>
          <a:lstStyle>
            <a:lvl1pPr marL="0" indent="0" algn="r">
              <a:buNone/>
              <a:defRPr>
                <a:solidFill>
                  <a:schemeClr val="tx1"/>
                </a:solidFill>
              </a:defRPr>
            </a:lvl1pPr>
          </a:lstStyle>
          <a:p>
            <a:r>
              <a:rPr lang="en-US"/>
              <a:t>Click icon to add picture</a:t>
            </a:r>
            <a:endParaRPr lang="en-IN" dirty="0"/>
          </a:p>
        </p:txBody>
      </p:sp>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398534" y="3196916"/>
            <a:ext cx="3707122" cy="2958275"/>
          </a:xfrm>
          <a:prstGeom prst="rect">
            <a:avLst/>
          </a:prstGeom>
        </p:spPr>
        <p:txBody>
          <a:bodyPr>
            <a:normAutofit/>
          </a:bodyPr>
          <a:lstStyle>
            <a:lvl1pPr>
              <a:buClr>
                <a:schemeClr val="accent2"/>
              </a:buClr>
              <a:defRPr sz="1800">
                <a:solidFill>
                  <a:schemeClr val="tx1"/>
                </a:solidFill>
              </a:defRPr>
            </a:lvl1pPr>
            <a:lvl2pPr>
              <a:buClr>
                <a:schemeClr val="accent2"/>
              </a:buClr>
              <a:defRPr sz="1500">
                <a:solidFill>
                  <a:schemeClr val="tx1"/>
                </a:solidFill>
              </a:defRPr>
            </a:lvl2pPr>
            <a:lvl3pPr>
              <a:buClr>
                <a:schemeClr val="accent2"/>
              </a:buClr>
              <a:defRPr sz="1350">
                <a:solidFill>
                  <a:schemeClr val="tx1"/>
                </a:solidFill>
              </a:defRPr>
            </a:lvl3pPr>
            <a:lvl4pPr>
              <a:buClr>
                <a:schemeClr val="accent2"/>
              </a:buClr>
              <a:defRPr sz="1200">
                <a:solidFill>
                  <a:schemeClr val="tx1"/>
                </a:solidFill>
              </a:defRPr>
            </a:lvl4pPr>
            <a:lvl5pPr>
              <a:buClr>
                <a:schemeClr val="accent2"/>
              </a:buClr>
              <a:defRPr sz="120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233612" y="-5"/>
            <a:ext cx="3090863" cy="1308105"/>
          </a:xfrm>
          <a:prstGeom prst="parallelogram">
            <a:avLst>
              <a:gd name="adj" fmla="val 1863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IN" sz="1350"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7764236" y="1185452"/>
            <a:ext cx="1379764" cy="1633948"/>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398535" y="2563478"/>
            <a:ext cx="5506966" cy="608895"/>
          </a:xfrm>
          <a:prstGeom prst="rect">
            <a:avLst/>
          </a:prstGeom>
        </p:spPr>
        <p:txBody>
          <a:bodyPr/>
          <a:lstStyle>
            <a:lvl1pPr marL="0" indent="0">
              <a:buNone/>
              <a:defRPr sz="1500" spc="225">
                <a:solidFill>
                  <a:schemeClr val="accent6"/>
                </a:solidFill>
              </a:defRPr>
            </a:lvl1pPr>
            <a:lvl2pPr marL="342900" indent="0">
              <a:buNone/>
              <a:defRPr/>
            </a:lvl2pPr>
          </a:lstStyle>
          <a:p>
            <a:pPr lvl="0"/>
            <a:r>
              <a:rPr lang="en-US" dirty="0"/>
              <a:t>CLICK TO SUBTITLE STYLE</a:t>
            </a:r>
          </a:p>
        </p:txBody>
      </p:sp>
      <p:sp>
        <p:nvSpPr>
          <p:cNvPr id="19" name="Title 1" title="Title ">
            <a:extLst>
              <a:ext uri="{FF2B5EF4-FFF2-40B4-BE49-F238E27FC236}">
                <a16:creationId xmlns:a16="http://schemas.microsoft.com/office/drawing/2014/main" id="{2DB9D671-9FC8-4306-96B7-D9D585694B83}"/>
              </a:ext>
            </a:extLst>
          </p:cNvPr>
          <p:cNvSpPr>
            <a:spLocks noGrp="1"/>
          </p:cNvSpPr>
          <p:nvPr>
            <p:ph type="title" hasCustomPrompt="1"/>
          </p:nvPr>
        </p:nvSpPr>
        <p:spPr>
          <a:xfrm>
            <a:off x="398533" y="1308484"/>
            <a:ext cx="5506967" cy="1215566"/>
          </a:xfrm>
          <a:prstGeom prst="rect">
            <a:avLst/>
          </a:prstGeom>
        </p:spPr>
        <p:txBody>
          <a:bodyPr anchor="b">
            <a:normAutofit/>
          </a:bodyPr>
          <a:lstStyle>
            <a:lvl1pPr>
              <a:defRPr sz="3300" b="1">
                <a:solidFill>
                  <a:schemeClr val="accent1"/>
                </a:solidFill>
              </a:defRPr>
            </a:lvl1pPr>
          </a:lstStyle>
          <a:p>
            <a:r>
              <a:rPr lang="en-US" dirty="0"/>
              <a:t>Click to Edit </a:t>
            </a:r>
            <a:br>
              <a:rPr lang="en-US" dirty="0"/>
            </a:br>
            <a:r>
              <a:rPr lang="en-US" dirty="0"/>
              <a:t>Master Title Style </a:t>
            </a:r>
            <a:endParaRPr lang="en-IN" dirty="0"/>
          </a:p>
        </p:txBody>
      </p:sp>
      <p:sp>
        <p:nvSpPr>
          <p:cNvPr id="2" name="Footer Placeholder 1">
            <a:extLst>
              <a:ext uri="{FF2B5EF4-FFF2-40B4-BE49-F238E27FC236}">
                <a16:creationId xmlns:a16="http://schemas.microsoft.com/office/drawing/2014/main" id="{6E55A0B9-F639-8643-9C4D-B93B8EE21A79}"/>
              </a:ext>
            </a:extLst>
          </p:cNvPr>
          <p:cNvSpPr>
            <a:spLocks noGrp="1"/>
          </p:cNvSpPr>
          <p:nvPr>
            <p:ph type="ftr" sz="quarter" idx="15"/>
          </p:nvPr>
        </p:nvSpPr>
        <p:spPr>
          <a:xfrm>
            <a:off x="398534" y="6356351"/>
            <a:ext cx="2941464" cy="365125"/>
          </a:xfrm>
        </p:spPr>
        <p:txBody>
          <a:bodyPr/>
          <a:lstStyle/>
          <a:p>
            <a:endParaRPr lang="en-IN" dirty="0"/>
          </a:p>
        </p:txBody>
      </p:sp>
      <p:sp>
        <p:nvSpPr>
          <p:cNvPr id="4" name="Slide Number Placeholder 3">
            <a:extLst>
              <a:ext uri="{FF2B5EF4-FFF2-40B4-BE49-F238E27FC236}">
                <a16:creationId xmlns:a16="http://schemas.microsoft.com/office/drawing/2014/main" id="{D0C29282-8AC7-494D-9A8E-A26C7F69948F}"/>
              </a:ext>
            </a:extLst>
          </p:cNvPr>
          <p:cNvSpPr>
            <a:spLocks noGrp="1"/>
          </p:cNvSpPr>
          <p:nvPr>
            <p:ph type="sldNum" sz="quarter" idx="16"/>
          </p:nvPr>
        </p:nvSpPr>
        <p:spPr/>
        <p:txBody>
          <a:bodyPr/>
          <a:lstStyle/>
          <a:p>
            <a:fld id="{8699F50C-BE38-4BD0-BA84-9B090E1F2B9B}" type="slidenum">
              <a:rPr lang="en-IN" smtClean="0"/>
              <a:t>‹#›</a:t>
            </a:fld>
            <a:endParaRPr lang="en-IN" dirty="0"/>
          </a:p>
        </p:txBody>
      </p:sp>
    </p:spTree>
    <p:extLst>
      <p:ext uri="{BB962C8B-B14F-4D97-AF65-F5344CB8AC3E}">
        <p14:creationId xmlns:p14="http://schemas.microsoft.com/office/powerpoint/2010/main" val="4283110927"/>
      </p:ext>
    </p:extLst>
  </p:cSld>
  <p:clrMapOvr>
    <a:masterClrMapping/>
  </p:clrMapOvr>
  <p:extLst>
    <p:ext uri="{DCECCB84-F9BA-43D5-87BE-67443E8EF086}">
      <p15:sldGuideLst xmlns:p15="http://schemas.microsoft.com/office/powerpoint/2012/main">
        <p15:guide id="1" orient="horz" pos="142" userDrawn="1">
          <p15:clr>
            <a:srgbClr val="FBAE40"/>
          </p15:clr>
        </p15:guide>
        <p15:guide id="2" pos="2880" userDrawn="1">
          <p15:clr>
            <a:srgbClr val="FBAE40"/>
          </p15:clr>
        </p15:guide>
        <p15:guide id="3" pos="31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ion with Subtitle">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6935" y="3633968"/>
            <a:ext cx="1434464" cy="1572989"/>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5670996" y="1"/>
            <a:ext cx="362388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grpSp>
      <p:sp>
        <p:nvSpPr>
          <p:cNvPr id="17" name="Text Placeholder 2">
            <a:extLst>
              <a:ext uri="{FF2B5EF4-FFF2-40B4-BE49-F238E27FC236}">
                <a16:creationId xmlns:a16="http://schemas.microsoft.com/office/drawing/2014/main" id="{B2E19FBD-2379-4B3B-910D-F51E007CB63F}"/>
              </a:ext>
            </a:extLst>
          </p:cNvPr>
          <p:cNvSpPr>
            <a:spLocks noGrp="1"/>
          </p:cNvSpPr>
          <p:nvPr userDrawn="1">
            <p:ph type="body" idx="1"/>
          </p:nvPr>
        </p:nvSpPr>
        <p:spPr>
          <a:xfrm>
            <a:off x="390523" y="2104888"/>
            <a:ext cx="4106468" cy="781188"/>
          </a:xfrm>
          <a:prstGeom prst="rect">
            <a:avLst/>
          </a:prstGeom>
        </p:spPr>
        <p:txBody>
          <a:bodyPr anchor="b">
            <a:normAutofit/>
          </a:bodyPr>
          <a:lstStyle>
            <a:lvl1pPr marL="0" indent="0">
              <a:lnSpc>
                <a:spcPct val="100000"/>
              </a:lnSpc>
              <a:spcBef>
                <a:spcPts val="0"/>
              </a:spcBef>
              <a:buNone/>
              <a:defRPr sz="2100" b="1">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18" name="Content Placeholder 3" title="Bullet Points">
            <a:extLst>
              <a:ext uri="{FF2B5EF4-FFF2-40B4-BE49-F238E27FC236}">
                <a16:creationId xmlns:a16="http://schemas.microsoft.com/office/drawing/2014/main" id="{8715E757-6584-4841-8154-C92E70E0CD6B}"/>
              </a:ext>
            </a:extLst>
          </p:cNvPr>
          <p:cNvSpPr>
            <a:spLocks noGrp="1"/>
          </p:cNvSpPr>
          <p:nvPr userDrawn="1">
            <p:ph sz="half" idx="13"/>
          </p:nvPr>
        </p:nvSpPr>
        <p:spPr>
          <a:xfrm>
            <a:off x="390523" y="2886077"/>
            <a:ext cx="4106468" cy="3232149"/>
          </a:xfrm>
          <a:prstGeom prst="rect">
            <a:avLst/>
          </a:prstGeom>
        </p:spPr>
        <p:txBody>
          <a:bodyPr>
            <a:normAutofit/>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defRPr lang="en-IN" dirty="0">
                <a:solidFill>
                  <a:schemeClr val="tx1"/>
                </a:solidFill>
              </a:defRPr>
            </a:lvl5pPr>
          </a:lstStyle>
          <a:p>
            <a:pPr lvl="0">
              <a:buClr>
                <a:schemeClr val="accent2"/>
              </a:buClr>
            </a:pPr>
            <a:r>
              <a:rPr lang="en-US"/>
              <a:t>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19" name="Text Placeholder 4">
            <a:extLst>
              <a:ext uri="{FF2B5EF4-FFF2-40B4-BE49-F238E27FC236}">
                <a16:creationId xmlns:a16="http://schemas.microsoft.com/office/drawing/2014/main" id="{47CDC5A2-8836-4ED3-8E78-18C24853D882}"/>
              </a:ext>
            </a:extLst>
          </p:cNvPr>
          <p:cNvSpPr>
            <a:spLocks noGrp="1"/>
          </p:cNvSpPr>
          <p:nvPr userDrawn="1">
            <p:ph type="body" sz="quarter" idx="14"/>
          </p:nvPr>
        </p:nvSpPr>
        <p:spPr>
          <a:xfrm>
            <a:off x="4640035" y="2104888"/>
            <a:ext cx="4106700" cy="781188"/>
          </a:xfrm>
          <a:prstGeom prst="rect">
            <a:avLst/>
          </a:prstGeom>
        </p:spPr>
        <p:txBody>
          <a:bodyPr anchor="b">
            <a:normAutofit/>
          </a:bodyPr>
          <a:lstStyle>
            <a:lvl1pPr marL="0" indent="0">
              <a:lnSpc>
                <a:spcPct val="100000"/>
              </a:lnSpc>
              <a:buNone/>
              <a:defRPr sz="2100" b="1">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20" name="Content Placeholder 5" title="Bullet Points">
            <a:extLst>
              <a:ext uri="{FF2B5EF4-FFF2-40B4-BE49-F238E27FC236}">
                <a16:creationId xmlns:a16="http://schemas.microsoft.com/office/drawing/2014/main" id="{D957FBD7-2C3C-4DD1-954F-DF1E007BE590}"/>
              </a:ext>
            </a:extLst>
          </p:cNvPr>
          <p:cNvSpPr>
            <a:spLocks noGrp="1"/>
          </p:cNvSpPr>
          <p:nvPr userDrawn="1">
            <p:ph sz="quarter" idx="15"/>
          </p:nvPr>
        </p:nvSpPr>
        <p:spPr>
          <a:xfrm>
            <a:off x="4640035" y="2886077"/>
            <a:ext cx="4106700" cy="3232149"/>
          </a:xfrm>
          <a:prstGeom prst="rect">
            <a:avLst/>
          </a:prstGeom>
        </p:spPr>
        <p:txBody>
          <a:bodyPr>
            <a:normAutofit/>
          </a:bodyPr>
          <a:lstStyle>
            <a:lvl1pP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defRPr lang="en-IN" dirty="0">
                <a:solidFill>
                  <a:schemeClr val="tx1"/>
                </a:solidFill>
              </a:defRPr>
            </a:lvl5pPr>
          </a:lstStyle>
          <a:p>
            <a:pPr lvl="0">
              <a:buClr>
                <a:schemeClr val="accent2"/>
              </a:buClr>
            </a:pPr>
            <a:r>
              <a:rPr lang="en-US"/>
              <a:t>Edit Master text styles</a:t>
            </a:r>
          </a:p>
          <a:p>
            <a:pPr lvl="1">
              <a:buClr>
                <a:schemeClr val="accent2"/>
              </a:buClr>
            </a:pPr>
            <a:r>
              <a:rPr lang="en-US"/>
              <a:t>Second level</a:t>
            </a:r>
          </a:p>
          <a:p>
            <a:pPr lvl="2">
              <a:buClr>
                <a:schemeClr val="accent2"/>
              </a:buClr>
            </a:pPr>
            <a:r>
              <a:rPr lang="en-US"/>
              <a:t>Third level</a:t>
            </a:r>
          </a:p>
          <a:p>
            <a:pPr lvl="3">
              <a:buClr>
                <a:schemeClr val="accent2"/>
              </a:buClr>
            </a:pPr>
            <a:r>
              <a:rPr lang="en-US"/>
              <a:t>Fourth level</a:t>
            </a:r>
          </a:p>
          <a:p>
            <a:pPr lvl="4">
              <a:buClr>
                <a:schemeClr val="accent2"/>
              </a:buClr>
            </a:pPr>
            <a:r>
              <a:rPr lang="en-US"/>
              <a:t>Fifth level</a:t>
            </a:r>
            <a:endParaRPr lang="en-IN" dirty="0"/>
          </a:p>
        </p:txBody>
      </p:sp>
      <p:sp>
        <p:nvSpPr>
          <p:cNvPr id="24" name="Text Placeholder 4" title="Subtitle">
            <a:extLst>
              <a:ext uri="{FF2B5EF4-FFF2-40B4-BE49-F238E27FC236}">
                <a16:creationId xmlns:a16="http://schemas.microsoft.com/office/drawing/2014/main" id="{77DB65FF-A89E-4562-8251-2BB63EFDD28E}"/>
              </a:ext>
            </a:extLst>
          </p:cNvPr>
          <p:cNvSpPr>
            <a:spLocks noGrp="1"/>
          </p:cNvSpPr>
          <p:nvPr userDrawn="1">
            <p:ph type="body" sz="quarter" idx="16" hasCustomPrompt="1"/>
          </p:nvPr>
        </p:nvSpPr>
        <p:spPr>
          <a:xfrm>
            <a:off x="390370" y="1376933"/>
            <a:ext cx="5526447" cy="608895"/>
          </a:xfrm>
          <a:prstGeom prst="rect">
            <a:avLst/>
          </a:prstGeom>
        </p:spPr>
        <p:txBody>
          <a:bodyPr/>
          <a:lstStyle>
            <a:lvl1pPr marL="0" indent="0">
              <a:buNone/>
              <a:defRPr sz="1500" spc="225">
                <a:solidFill>
                  <a:schemeClr val="accent6"/>
                </a:solidFill>
              </a:defRPr>
            </a:lvl1pPr>
            <a:lvl2pPr marL="342900" indent="0">
              <a:buNone/>
              <a:defRPr/>
            </a:lvl2pPr>
          </a:lstStyle>
          <a:p>
            <a:pPr lvl="0"/>
            <a:r>
              <a:rPr lang="en-US" dirty="0"/>
              <a:t>CLICK TO SUBTITLE STYLE</a:t>
            </a:r>
          </a:p>
        </p:txBody>
      </p:sp>
      <p:sp>
        <p:nvSpPr>
          <p:cNvPr id="36" name="Parallelogram 35">
            <a:extLst>
              <a:ext uri="{FF2B5EF4-FFF2-40B4-BE49-F238E27FC236}">
                <a16:creationId xmlns:a16="http://schemas.microsoft.com/office/drawing/2014/main" id="{4EBB76E7-943E-4038-B700-114F66FBC609}"/>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IN" sz="1350"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a:xfrm>
            <a:off x="389009" y="6356351"/>
            <a:ext cx="2950989" cy="365125"/>
          </a:xfrm>
        </p:spPr>
        <p:txBody>
          <a:bodyPr/>
          <a:lstStyle>
            <a:lvl1pPr algn="l">
              <a:defRPr/>
            </a:lvl1pPr>
          </a:lstStyle>
          <a:p>
            <a:endParaRPr lang="en-IN" dirty="0"/>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userDrawn="1">
            <p:ph type="title" hasCustomPrompt="1"/>
          </p:nvPr>
        </p:nvSpPr>
        <p:spPr>
          <a:xfrm>
            <a:off x="389008" y="209029"/>
            <a:ext cx="6249917" cy="1147969"/>
          </a:xfrm>
          <a:prstGeom prst="rect">
            <a:avLst/>
          </a:prstGeom>
        </p:spPr>
        <p:txBody>
          <a:bodyPr bIns="0" anchor="b">
            <a:normAutofit/>
          </a:bodyPr>
          <a:lstStyle>
            <a:lvl1pPr>
              <a:defRPr sz="3300" b="1">
                <a:solidFill>
                  <a:schemeClr val="accent1"/>
                </a:solidFill>
              </a:defRPr>
            </a:lvl1pPr>
          </a:lstStyle>
          <a:p>
            <a:r>
              <a:rPr lang="en-US" dirty="0"/>
              <a:t>Click to Edit Master Title Style </a:t>
            </a:r>
            <a:endParaRPr lang="en-IN" dirty="0"/>
          </a:p>
        </p:txBody>
      </p:sp>
    </p:spTree>
    <p:extLst>
      <p:ext uri="{BB962C8B-B14F-4D97-AF65-F5344CB8AC3E}">
        <p14:creationId xmlns:p14="http://schemas.microsoft.com/office/powerpoint/2010/main" val="32565402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95" userDrawn="1">
          <p15:clr>
            <a:srgbClr val="FBAE40"/>
          </p15:clr>
        </p15:guide>
        <p15:guide id="4" pos="5567" userDrawn="1">
          <p15:clr>
            <a:srgbClr val="FBAE40"/>
          </p15:clr>
        </p15:guide>
        <p15:guide id="5" orient="horz" pos="77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34" name="Text Placeholder 4" title="Subtitle">
            <a:extLst>
              <a:ext uri="{FF2B5EF4-FFF2-40B4-BE49-F238E27FC236}">
                <a16:creationId xmlns:a16="http://schemas.microsoft.com/office/drawing/2014/main" id="{FB561B16-2788-452A-B7AF-A482256DCDF2}"/>
              </a:ext>
            </a:extLst>
          </p:cNvPr>
          <p:cNvSpPr>
            <a:spLocks noGrp="1"/>
          </p:cNvSpPr>
          <p:nvPr>
            <p:ph type="body" sz="quarter" idx="16" hasCustomPrompt="1"/>
          </p:nvPr>
        </p:nvSpPr>
        <p:spPr>
          <a:xfrm>
            <a:off x="390370" y="1376933"/>
            <a:ext cx="5526447" cy="608895"/>
          </a:xfrm>
          <a:prstGeom prst="rect">
            <a:avLst/>
          </a:prstGeom>
        </p:spPr>
        <p:txBody>
          <a:bodyPr/>
          <a:lstStyle>
            <a:lvl1pPr marL="0" indent="0">
              <a:buNone/>
              <a:defRPr sz="1500" spc="225">
                <a:solidFill>
                  <a:schemeClr val="accent6"/>
                </a:solidFill>
              </a:defRPr>
            </a:lvl1pPr>
            <a:lvl2pPr marL="342900" indent="0">
              <a:buNone/>
              <a:defRPr/>
            </a:lvl2pPr>
          </a:lstStyle>
          <a:p>
            <a:pPr lvl="0"/>
            <a:r>
              <a:rPr lang="en-US" dirty="0"/>
              <a:t>CLICK TO SUBTITLE STYLE</a:t>
            </a:r>
          </a:p>
        </p:txBody>
      </p:sp>
      <p:sp>
        <p:nvSpPr>
          <p:cNvPr id="2" name="Footer Placeholder 1">
            <a:extLst>
              <a:ext uri="{FF2B5EF4-FFF2-40B4-BE49-F238E27FC236}">
                <a16:creationId xmlns:a16="http://schemas.microsoft.com/office/drawing/2014/main" id="{D6990C03-1647-2044-B335-6F5F19E4E5FC}"/>
              </a:ext>
            </a:extLst>
          </p:cNvPr>
          <p:cNvSpPr>
            <a:spLocks noGrp="1"/>
          </p:cNvSpPr>
          <p:nvPr>
            <p:ph type="ftr" sz="quarter" idx="17"/>
          </p:nvPr>
        </p:nvSpPr>
        <p:spPr>
          <a:xfrm>
            <a:off x="389009" y="6356351"/>
            <a:ext cx="2950989" cy="365125"/>
          </a:xfrm>
        </p:spPr>
        <p:txBody>
          <a:bodyPr/>
          <a:lstStyle/>
          <a:p>
            <a:endParaRPr lang="en-IN" dirty="0"/>
          </a:p>
        </p:txBody>
      </p:sp>
      <p:sp>
        <p:nvSpPr>
          <p:cNvPr id="3" name="Slide Number Placeholder 2">
            <a:extLst>
              <a:ext uri="{FF2B5EF4-FFF2-40B4-BE49-F238E27FC236}">
                <a16:creationId xmlns:a16="http://schemas.microsoft.com/office/drawing/2014/main" id="{4F03A7CC-E6DC-1544-BE55-15EC1718B77C}"/>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BDEC780E-6412-1344-A62E-6B84E9CCB678}"/>
              </a:ext>
            </a:extLst>
          </p:cNvPr>
          <p:cNvSpPr>
            <a:spLocks noGrp="1"/>
          </p:cNvSpPr>
          <p:nvPr>
            <p:ph type="title" hasCustomPrompt="1"/>
          </p:nvPr>
        </p:nvSpPr>
        <p:spPr>
          <a:xfrm>
            <a:off x="389008" y="209029"/>
            <a:ext cx="6249917" cy="1147969"/>
          </a:xfrm>
          <a:prstGeom prst="rect">
            <a:avLst/>
          </a:prstGeom>
        </p:spPr>
        <p:txBody>
          <a:bodyPr bIns="0" anchor="b">
            <a:normAutofit/>
          </a:bodyPr>
          <a:lstStyle>
            <a:lvl1pPr>
              <a:defRPr sz="3300" b="1">
                <a:solidFill>
                  <a:schemeClr val="accent1"/>
                </a:solidFill>
              </a:defRPr>
            </a:lvl1pPr>
          </a:lstStyle>
          <a:p>
            <a:r>
              <a:rPr lang="en-US" dirty="0"/>
              <a:t>Click to Edit Master Title Style </a:t>
            </a:r>
            <a:endParaRPr lang="en-IN" dirty="0"/>
          </a:p>
        </p:txBody>
      </p:sp>
      <p:sp>
        <p:nvSpPr>
          <p:cNvPr id="5" name="Text Placeholder 4">
            <a:extLst>
              <a:ext uri="{FF2B5EF4-FFF2-40B4-BE49-F238E27FC236}">
                <a16:creationId xmlns:a16="http://schemas.microsoft.com/office/drawing/2014/main" id="{2C82AC85-33B6-2B49-8BF4-08414444375C}"/>
              </a:ext>
            </a:extLst>
          </p:cNvPr>
          <p:cNvSpPr>
            <a:spLocks noGrp="1"/>
          </p:cNvSpPr>
          <p:nvPr>
            <p:ph type="body" sz="quarter" idx="19" hasCustomPrompt="1"/>
          </p:nvPr>
        </p:nvSpPr>
        <p:spPr>
          <a:xfrm>
            <a:off x="398861" y="2005762"/>
            <a:ext cx="3919323" cy="4083888"/>
          </a:xfrm>
          <a:prstGeom prst="rect">
            <a:avLst/>
          </a:prstGeom>
        </p:spPr>
        <p:txBody>
          <a:bodyPr/>
          <a:lstStyle>
            <a:lvl1pPr marL="0" indent="0">
              <a:buNone/>
              <a:defRPr sz="1800">
                <a:solidFill>
                  <a:schemeClr val="tx1"/>
                </a:solidFill>
              </a:defRPr>
            </a:lvl1pPr>
            <a:lvl2pPr marL="342900" indent="0">
              <a:buNone/>
              <a:defRPr sz="1800">
                <a:solidFill>
                  <a:schemeClr val="bg1"/>
                </a:solidFill>
              </a:defRPr>
            </a:lvl2pPr>
            <a:lvl3pPr marL="685800" indent="0">
              <a:buNone/>
              <a:defRPr sz="1800">
                <a:solidFill>
                  <a:schemeClr val="bg1"/>
                </a:solidFill>
              </a:defRPr>
            </a:lvl3pPr>
            <a:lvl4pPr marL="1028700" indent="0">
              <a:buNone/>
              <a:defRPr sz="1800">
                <a:solidFill>
                  <a:schemeClr val="bg1"/>
                </a:solidFill>
              </a:defRPr>
            </a:lvl4pPr>
            <a:lvl5pPr marL="1371600" indent="0">
              <a:buNone/>
              <a:defRPr sz="1800">
                <a:solidFill>
                  <a:schemeClr val="bg1"/>
                </a:solidFill>
              </a:defRPr>
            </a:lvl5pPr>
          </a:lstStyle>
          <a:p>
            <a:pPr lvl="0"/>
            <a:r>
              <a:rPr lang="en-US" dirty="0"/>
              <a:t>Text here</a:t>
            </a:r>
          </a:p>
        </p:txBody>
      </p:sp>
      <p:sp>
        <p:nvSpPr>
          <p:cNvPr id="20" name="Chart Placeholder 2" title="Chart">
            <a:extLst>
              <a:ext uri="{FF2B5EF4-FFF2-40B4-BE49-F238E27FC236}">
                <a16:creationId xmlns:a16="http://schemas.microsoft.com/office/drawing/2014/main" id="{0EF0FD2A-B62A-4931-846D-2602DED26606}"/>
              </a:ext>
            </a:extLst>
          </p:cNvPr>
          <p:cNvSpPr>
            <a:spLocks noGrp="1"/>
          </p:cNvSpPr>
          <p:nvPr>
            <p:ph type="chart" sz="quarter" idx="10"/>
          </p:nvPr>
        </p:nvSpPr>
        <p:spPr>
          <a:xfrm>
            <a:off x="4347086" y="2005762"/>
            <a:ext cx="4289548" cy="4084470"/>
          </a:xfrm>
          <a:prstGeom prst="rect">
            <a:avLst/>
          </a:prstGeom>
        </p:spPr>
        <p:txBody>
          <a:bodyPr vert="horz" lIns="91420" tIns="45710" rIns="91420" bIns="45710">
            <a:noAutofit/>
          </a:bodyPr>
          <a:lstStyle>
            <a:lvl1pPr marL="0" indent="0" algn="ctr">
              <a:buNone/>
              <a:defRPr sz="1500" b="0" i="0">
                <a:solidFill>
                  <a:schemeClr val="tx1"/>
                </a:solidFill>
                <a:latin typeface="+mn-lt"/>
                <a:cs typeface="CiscoSans ExtraLight"/>
              </a:defRPr>
            </a:lvl1pPr>
          </a:lstStyle>
          <a:p>
            <a:pPr lvl="0"/>
            <a:r>
              <a:rPr lang="en-US" noProof="0"/>
              <a:t>Click icon to add chart</a:t>
            </a:r>
            <a:endParaRPr lang="en-US" noProof="0" dirty="0"/>
          </a:p>
        </p:txBody>
      </p:sp>
      <p:sp>
        <p:nvSpPr>
          <p:cNvPr id="13" name="Diagonal Stripe 12">
            <a:extLst>
              <a:ext uri="{FF2B5EF4-FFF2-40B4-BE49-F238E27FC236}">
                <a16:creationId xmlns:a16="http://schemas.microsoft.com/office/drawing/2014/main" id="{16EA8632-2BCD-46EB-A32C-C8F9577324E8}"/>
              </a:ext>
            </a:extLst>
          </p:cNvPr>
          <p:cNvSpPr/>
          <p:nvPr userDrawn="1"/>
        </p:nvSpPr>
        <p:spPr>
          <a:xfrm flipH="1">
            <a:off x="4849585" y="2"/>
            <a:ext cx="4301196" cy="3234904"/>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14" name="Straight Connector 13">
            <a:extLst>
              <a:ext uri="{FF2B5EF4-FFF2-40B4-BE49-F238E27FC236}">
                <a16:creationId xmlns:a16="http://schemas.microsoft.com/office/drawing/2014/main" id="{EE5786E9-AD27-4412-B1DD-9D398049E17A}"/>
              </a:ext>
            </a:extLst>
          </p:cNvPr>
          <p:cNvCxnSpPr>
            <a:cxnSpLocks/>
          </p:cNvCxnSpPr>
          <p:nvPr userDrawn="1"/>
        </p:nvCxnSpPr>
        <p:spPr>
          <a:xfrm flipH="1" flipV="1">
            <a:off x="6638925" y="2"/>
            <a:ext cx="1053550" cy="783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Parallelogram 14">
            <a:extLst>
              <a:ext uri="{FF2B5EF4-FFF2-40B4-BE49-F238E27FC236}">
                <a16:creationId xmlns:a16="http://schemas.microsoft.com/office/drawing/2014/main" id="{378338EF-0CB1-49B7-8446-36F70C4FED65}"/>
              </a:ext>
            </a:extLst>
          </p:cNvPr>
          <p:cNvSpPr/>
          <p:nvPr userDrawn="1"/>
        </p:nvSpPr>
        <p:spPr>
          <a:xfrm rot="2178838" flipH="1">
            <a:off x="8300756" y="1236741"/>
            <a:ext cx="1015799" cy="226087"/>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16" name="Parallelogram 15">
            <a:extLst>
              <a:ext uri="{FF2B5EF4-FFF2-40B4-BE49-F238E27FC236}">
                <a16:creationId xmlns:a16="http://schemas.microsoft.com/office/drawing/2014/main" id="{7FFBF197-585E-46EE-9843-0F0DAD4A0309}"/>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IN" sz="1350" dirty="0"/>
          </a:p>
        </p:txBody>
      </p:sp>
    </p:spTree>
    <p:extLst>
      <p:ext uri="{BB962C8B-B14F-4D97-AF65-F5344CB8AC3E}">
        <p14:creationId xmlns:p14="http://schemas.microsoft.com/office/powerpoint/2010/main" val="2200477079"/>
      </p:ext>
    </p:extLst>
  </p:cSld>
  <p:clrMapOvr>
    <a:masterClrMapping/>
  </p:clrMapOvr>
  <p:extLst>
    <p:ext uri="{DCECCB84-F9BA-43D5-87BE-67443E8EF086}">
      <p15:sldGuideLst xmlns:p15="http://schemas.microsoft.com/office/powerpoint/2012/main">
        <p15:guide id="1" orient="horz" pos="142" userDrawn="1">
          <p15:clr>
            <a:srgbClr val="FBAE40"/>
          </p15:clr>
        </p15:guide>
        <p15:guide id="2" pos="2880" userDrawn="1">
          <p15:clr>
            <a:srgbClr val="FBAE40"/>
          </p15:clr>
        </p15:guide>
        <p15:guide id="3" pos="58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5" name="Table Placeholder 11" title="Table">
            <a:extLst>
              <a:ext uri="{FF2B5EF4-FFF2-40B4-BE49-F238E27FC236}">
                <a16:creationId xmlns:a16="http://schemas.microsoft.com/office/drawing/2014/main" id="{7CD3E31F-0AF8-4EB8-B6FA-BD95A2EDA63B}"/>
              </a:ext>
            </a:extLst>
          </p:cNvPr>
          <p:cNvSpPr>
            <a:spLocks noGrp="1"/>
          </p:cNvSpPr>
          <p:nvPr>
            <p:ph type="tbl" sz="quarter" idx="12"/>
          </p:nvPr>
        </p:nvSpPr>
        <p:spPr>
          <a:xfrm>
            <a:off x="398534" y="2664803"/>
            <a:ext cx="8245031" cy="3433180"/>
          </a:xfrm>
          <a:prstGeom prst="rect">
            <a:avLst/>
          </a:prstGeom>
        </p:spPr>
        <p:txBody>
          <a:bodyPr lIns="91420" tIns="45710" rIns="91420" bIns="45710">
            <a:noAutofit/>
          </a:bodyPr>
          <a:lstStyle>
            <a:lvl1pPr marL="0" indent="0" algn="ctr">
              <a:buNone/>
              <a:defRPr sz="1500" baseline="0">
                <a:solidFill>
                  <a:schemeClr val="tx1"/>
                </a:solidFill>
                <a:latin typeface="+mn-lt"/>
              </a:defRPr>
            </a:lvl1pPr>
          </a:lstStyle>
          <a:p>
            <a:pPr lvl="0"/>
            <a:r>
              <a:rPr lang="en-US" noProof="0"/>
              <a:t>Click icon to add table</a:t>
            </a:r>
            <a:endParaRPr lang="en-GB" noProof="0" dirty="0"/>
          </a:p>
        </p:txBody>
      </p:sp>
      <p:sp>
        <p:nvSpPr>
          <p:cNvPr id="27" name="Diagonal Stripe 26">
            <a:extLst>
              <a:ext uri="{FF2B5EF4-FFF2-40B4-BE49-F238E27FC236}">
                <a16:creationId xmlns:a16="http://schemas.microsoft.com/office/drawing/2014/main" id="{2D5247F3-E6EB-4003-B1FD-F6200F0738E5}"/>
              </a:ext>
            </a:extLst>
          </p:cNvPr>
          <p:cNvSpPr/>
          <p:nvPr userDrawn="1"/>
        </p:nvSpPr>
        <p:spPr>
          <a:xfrm flipH="1">
            <a:off x="4849585" y="2"/>
            <a:ext cx="4301196" cy="3234904"/>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solidFill>
                <a:schemeClr val="tx1"/>
              </a:solidFill>
            </a:endParaRPr>
          </a:p>
        </p:txBody>
      </p:sp>
      <p:cxnSp>
        <p:nvCxnSpPr>
          <p:cNvPr id="28" name="Straight Connector 27">
            <a:extLst>
              <a:ext uri="{FF2B5EF4-FFF2-40B4-BE49-F238E27FC236}">
                <a16:creationId xmlns:a16="http://schemas.microsoft.com/office/drawing/2014/main" id="{E9B7D995-9FB8-4461-8AAA-FA8B9A145B6B}"/>
              </a:ext>
            </a:extLst>
          </p:cNvPr>
          <p:cNvCxnSpPr>
            <a:cxnSpLocks/>
          </p:cNvCxnSpPr>
          <p:nvPr userDrawn="1"/>
        </p:nvCxnSpPr>
        <p:spPr>
          <a:xfrm flipH="1" flipV="1">
            <a:off x="6638925" y="2"/>
            <a:ext cx="1053550" cy="783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Parallelogram 32">
            <a:extLst>
              <a:ext uri="{FF2B5EF4-FFF2-40B4-BE49-F238E27FC236}">
                <a16:creationId xmlns:a16="http://schemas.microsoft.com/office/drawing/2014/main" id="{849B962F-68BC-4B89-B4D8-D862517534DF}"/>
              </a:ext>
            </a:extLst>
          </p:cNvPr>
          <p:cNvSpPr/>
          <p:nvPr userDrawn="1"/>
        </p:nvSpPr>
        <p:spPr>
          <a:xfrm rot="2178838" flipH="1">
            <a:off x="8300756" y="1236741"/>
            <a:ext cx="1015799" cy="226087"/>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36" name="Parallelogram 35">
            <a:extLst>
              <a:ext uri="{FF2B5EF4-FFF2-40B4-BE49-F238E27FC236}">
                <a16:creationId xmlns:a16="http://schemas.microsoft.com/office/drawing/2014/main" id="{8006416B-866C-47E5-8480-109B40F9EAA9}"/>
              </a:ext>
            </a:extLst>
          </p:cNvPr>
          <p:cNvSpPr/>
          <p:nvPr userDrawn="1"/>
        </p:nvSpPr>
        <p:spPr>
          <a:xfrm flipH="1">
            <a:off x="5009931" y="1"/>
            <a:ext cx="108585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IN" sz="1350" dirty="0"/>
          </a:p>
        </p:txBody>
      </p:sp>
      <p:sp>
        <p:nvSpPr>
          <p:cNvPr id="37" name="Text Placeholder 4" title="Subtitle">
            <a:extLst>
              <a:ext uri="{FF2B5EF4-FFF2-40B4-BE49-F238E27FC236}">
                <a16:creationId xmlns:a16="http://schemas.microsoft.com/office/drawing/2014/main" id="{FE79FAE9-2A8C-46BA-8738-44CBCF7294A9}"/>
              </a:ext>
            </a:extLst>
          </p:cNvPr>
          <p:cNvSpPr>
            <a:spLocks noGrp="1"/>
          </p:cNvSpPr>
          <p:nvPr userDrawn="1">
            <p:ph type="body" sz="quarter" idx="16" hasCustomPrompt="1"/>
          </p:nvPr>
        </p:nvSpPr>
        <p:spPr>
          <a:xfrm>
            <a:off x="390370" y="1376933"/>
            <a:ext cx="5526447" cy="608895"/>
          </a:xfrm>
          <a:prstGeom prst="rect">
            <a:avLst/>
          </a:prstGeom>
        </p:spPr>
        <p:txBody>
          <a:bodyPr/>
          <a:lstStyle>
            <a:lvl1pPr marL="0" indent="0">
              <a:buNone/>
              <a:defRPr sz="1500" spc="225">
                <a:solidFill>
                  <a:schemeClr val="accent6"/>
                </a:solidFill>
              </a:defRPr>
            </a:lvl1pPr>
            <a:lvl2pPr marL="342900" indent="0">
              <a:buNone/>
              <a:defRPr/>
            </a:lvl2pPr>
          </a:lstStyle>
          <a:p>
            <a:pPr lvl="0"/>
            <a:r>
              <a:rPr lang="en-US" dirty="0"/>
              <a:t>CLICK TO SUBTITLE STYLE</a:t>
            </a:r>
          </a:p>
        </p:txBody>
      </p:sp>
      <p:sp>
        <p:nvSpPr>
          <p:cNvPr id="2" name="Footer Placeholder 1">
            <a:extLst>
              <a:ext uri="{FF2B5EF4-FFF2-40B4-BE49-F238E27FC236}">
                <a16:creationId xmlns:a16="http://schemas.microsoft.com/office/drawing/2014/main" id="{5750A33E-CEFE-4D43-9554-513B01B1D3D9}"/>
              </a:ext>
            </a:extLst>
          </p:cNvPr>
          <p:cNvSpPr>
            <a:spLocks noGrp="1"/>
          </p:cNvSpPr>
          <p:nvPr userDrawn="1">
            <p:ph type="ftr" sz="quarter" idx="17"/>
          </p:nvPr>
        </p:nvSpPr>
        <p:spPr>
          <a:xfrm>
            <a:off x="389009" y="6356351"/>
            <a:ext cx="2950989" cy="365125"/>
          </a:xfrm>
        </p:spPr>
        <p:txBody>
          <a:bodyPr/>
          <a:lstStyle/>
          <a:p>
            <a:endParaRPr lang="en-IN" dirty="0"/>
          </a:p>
        </p:txBody>
      </p:sp>
      <p:sp>
        <p:nvSpPr>
          <p:cNvPr id="3" name="Slide Number Placeholder 2">
            <a:extLst>
              <a:ext uri="{FF2B5EF4-FFF2-40B4-BE49-F238E27FC236}">
                <a16:creationId xmlns:a16="http://schemas.microsoft.com/office/drawing/2014/main" id="{4A960C75-8FA7-5740-9388-2B5112B2C5B9}"/>
              </a:ext>
            </a:extLst>
          </p:cNvPr>
          <p:cNvSpPr>
            <a:spLocks noGrp="1"/>
          </p:cNvSpPr>
          <p:nvPr userDrawn="1">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0F525D04-A814-7A4D-9732-11097EA76257}"/>
              </a:ext>
            </a:extLst>
          </p:cNvPr>
          <p:cNvSpPr>
            <a:spLocks noGrp="1"/>
          </p:cNvSpPr>
          <p:nvPr userDrawn="1">
            <p:ph type="title" hasCustomPrompt="1"/>
          </p:nvPr>
        </p:nvSpPr>
        <p:spPr>
          <a:xfrm>
            <a:off x="389008" y="209029"/>
            <a:ext cx="6249917" cy="1147969"/>
          </a:xfrm>
          <a:prstGeom prst="rect">
            <a:avLst/>
          </a:prstGeom>
        </p:spPr>
        <p:txBody>
          <a:bodyPr bIns="0" anchor="b">
            <a:normAutofit/>
          </a:bodyPr>
          <a:lstStyle>
            <a:lvl1pPr>
              <a:defRPr sz="3300" b="1">
                <a:solidFill>
                  <a:schemeClr val="accent1"/>
                </a:solidFill>
              </a:defRPr>
            </a:lvl1pPr>
          </a:lstStyle>
          <a:p>
            <a:r>
              <a:rPr lang="en-US" dirty="0"/>
              <a:t>Click to Edit Master Title Style </a:t>
            </a:r>
            <a:endParaRPr lang="en-IN" dirty="0"/>
          </a:p>
        </p:txBody>
      </p:sp>
    </p:spTree>
    <p:extLst>
      <p:ext uri="{BB962C8B-B14F-4D97-AF65-F5344CB8AC3E}">
        <p14:creationId xmlns:p14="http://schemas.microsoft.com/office/powerpoint/2010/main" val="3415060917"/>
      </p:ext>
    </p:extLst>
  </p:cSld>
  <p:clrMapOvr>
    <a:masterClrMapping/>
  </p:clrMapOvr>
  <p:extLst>
    <p:ext uri="{DCECCB84-F9BA-43D5-87BE-67443E8EF086}">
      <p15:sldGuideLst xmlns:p15="http://schemas.microsoft.com/office/powerpoint/2012/main">
        <p15:guide id="1" orient="horz" pos="142" userDrawn="1">
          <p15:clr>
            <a:srgbClr val="FBAE40"/>
          </p15:clr>
        </p15:guide>
        <p15:guide id="2" pos="2880" userDrawn="1">
          <p15:clr>
            <a:srgbClr val="FBAE40"/>
          </p15:clr>
        </p15:guide>
        <p15:guide id="3" pos="58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79ED029D-F488-47E5-B064-0E35B31D23A5}"/>
              </a:ext>
            </a:extLst>
          </p:cNvPr>
          <p:cNvSpPr/>
          <p:nvPr userDrawn="1"/>
        </p:nvSpPr>
        <p:spPr>
          <a:xfrm flipV="1">
            <a:off x="0" y="-5"/>
            <a:ext cx="8810625" cy="6299203"/>
          </a:xfrm>
          <a:prstGeom prst="rtTriangle">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5" name="Picture Placeholder 31" title="Image">
            <a:extLst>
              <a:ext uri="{FF2B5EF4-FFF2-40B4-BE49-F238E27FC236}">
                <a16:creationId xmlns:a16="http://schemas.microsoft.com/office/drawing/2014/main" id="{D683190A-95C6-428D-AEE4-FC8350C3246D}"/>
              </a:ext>
            </a:extLst>
          </p:cNvPr>
          <p:cNvSpPr>
            <a:spLocks noGrp="1"/>
          </p:cNvSpPr>
          <p:nvPr>
            <p:ph type="pic" sz="quarter" idx="13" hasCustomPrompt="1"/>
          </p:nvPr>
        </p:nvSpPr>
        <p:spPr>
          <a:xfrm>
            <a:off x="269422" y="326571"/>
            <a:ext cx="8605157" cy="6204859"/>
          </a:xfrm>
          <a:prstGeom prst="rect">
            <a:avLst/>
          </a:prstGeom>
          <a:solidFill>
            <a:schemeClr val="bg1">
              <a:lumMod val="85000"/>
            </a:schemeClr>
          </a:solidFill>
        </p:spPr>
        <p:txBody>
          <a:bodyPr lIns="0" tIns="0" anchor="ctr"/>
          <a:lstStyle>
            <a:lvl1pPr marL="0" indent="0" algn="ctr">
              <a:buNone/>
              <a:defRPr sz="825" i="1">
                <a:latin typeface="Times New Roman" panose="02020603050405020304" pitchFamily="18" charset="0"/>
                <a:cs typeface="Times New Roman" panose="02020603050405020304" pitchFamily="18" charset="0"/>
              </a:defRPr>
            </a:lvl1pPr>
          </a:lstStyle>
          <a:p>
            <a:r>
              <a:rPr lang="en-ZA" dirty="0"/>
              <a:t>Insert or Drag and Drop Image Here</a:t>
            </a:r>
          </a:p>
        </p:txBody>
      </p:sp>
      <p:cxnSp>
        <p:nvCxnSpPr>
          <p:cNvPr id="6" name="Straight Connector 5">
            <a:extLst>
              <a:ext uri="{FF2B5EF4-FFF2-40B4-BE49-F238E27FC236}">
                <a16:creationId xmlns:a16="http://schemas.microsoft.com/office/drawing/2014/main" id="{F78F4957-6DDE-40CE-9D33-00B1434FA085}"/>
              </a:ext>
            </a:extLst>
          </p:cNvPr>
          <p:cNvCxnSpPr>
            <a:cxnSpLocks/>
          </p:cNvCxnSpPr>
          <p:nvPr userDrawn="1"/>
        </p:nvCxnSpPr>
        <p:spPr>
          <a:xfrm flipV="1">
            <a:off x="0" y="5344886"/>
            <a:ext cx="1771650" cy="12409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itle 1" title="Title ">
            <a:extLst>
              <a:ext uri="{FF2B5EF4-FFF2-40B4-BE49-F238E27FC236}">
                <a16:creationId xmlns:a16="http://schemas.microsoft.com/office/drawing/2014/main" id="{D9A8085F-72C4-4DFB-813E-C5666B0CCF3A}"/>
              </a:ext>
            </a:extLst>
          </p:cNvPr>
          <p:cNvSpPr>
            <a:spLocks noGrp="1"/>
          </p:cNvSpPr>
          <p:nvPr>
            <p:ph type="title" hasCustomPrompt="1"/>
          </p:nvPr>
        </p:nvSpPr>
        <p:spPr>
          <a:xfrm>
            <a:off x="269422" y="558802"/>
            <a:ext cx="6249917" cy="939798"/>
          </a:xfrm>
          <a:prstGeom prst="rect">
            <a:avLst/>
          </a:prstGeom>
          <a:solidFill>
            <a:schemeClr val="bg1">
              <a:alpha val="90000"/>
            </a:schemeClr>
          </a:solidFill>
        </p:spPr>
        <p:txBody>
          <a:bodyPr lIns="288000" anchor="ctr">
            <a:normAutofit/>
          </a:bodyPr>
          <a:lstStyle>
            <a:lvl1pPr>
              <a:defRPr sz="2700" b="1">
                <a:solidFill>
                  <a:schemeClr val="tx1"/>
                </a:solidFill>
              </a:defRPr>
            </a:lvl1pPr>
          </a:lstStyle>
          <a:p>
            <a:r>
              <a:rPr lang="en-US" dirty="0"/>
              <a:t>Add Caption Here</a:t>
            </a:r>
            <a:endParaRPr lang="en-IN" dirty="0"/>
          </a:p>
        </p:txBody>
      </p:sp>
    </p:spTree>
    <p:extLst>
      <p:ext uri="{BB962C8B-B14F-4D97-AF65-F5344CB8AC3E}">
        <p14:creationId xmlns:p14="http://schemas.microsoft.com/office/powerpoint/2010/main" val="42375767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4781791" y="1821022"/>
            <a:ext cx="3640180" cy="1616252"/>
          </a:xfrm>
          <a:prstGeom prst="rect">
            <a:avLst/>
          </a:prstGeom>
        </p:spPr>
        <p:txBody>
          <a:bodyPr anchor="b">
            <a:normAutofit/>
          </a:bodyPr>
          <a:lstStyle>
            <a:lvl1pPr algn="l">
              <a:defRPr sz="3225" b="1">
                <a:solidFill>
                  <a:schemeClr val="accent1"/>
                </a:solidFill>
              </a:defRPr>
            </a:lvl1pPr>
          </a:lstStyle>
          <a:p>
            <a:r>
              <a:rPr lang="en-IN" dirty="0"/>
              <a:t>Click To Edit Master Title Style</a:t>
            </a:r>
            <a:endParaRPr lang="en-US" dirty="0"/>
          </a:p>
        </p:txBody>
      </p:sp>
      <p:sp>
        <p:nvSpPr>
          <p:cNvPr id="9" name="Text Placeholder 3">
            <a:extLst>
              <a:ext uri="{FF2B5EF4-FFF2-40B4-BE49-F238E27FC236}">
                <a16:creationId xmlns:a16="http://schemas.microsoft.com/office/drawing/2014/main" id="{A488AB73-8058-4FB5-9619-FCECCA9F3941}"/>
              </a:ext>
            </a:extLst>
          </p:cNvPr>
          <p:cNvSpPr>
            <a:spLocks noGrp="1"/>
          </p:cNvSpPr>
          <p:nvPr>
            <p:ph type="body" sz="quarter" idx="15" hasCustomPrompt="1"/>
          </p:nvPr>
        </p:nvSpPr>
        <p:spPr>
          <a:xfrm>
            <a:off x="5117197" y="3461163"/>
            <a:ext cx="2584337" cy="288000"/>
          </a:xfrm>
          <a:prstGeom prst="rect">
            <a:avLst/>
          </a:prstGeom>
        </p:spPr>
        <p:txBody>
          <a:bodyPr/>
          <a:lstStyle>
            <a:lvl1pPr marL="0" indent="0">
              <a:buNone/>
              <a:defRPr sz="1350">
                <a:latin typeface="+mn-lt"/>
                <a:cs typeface="Calibri Light" panose="020F0302020204030204" pitchFamily="34" charset="0"/>
              </a:defRPr>
            </a:lvl1pPr>
          </a:lstStyle>
          <a:p>
            <a:r>
              <a:rPr lang="en-ZA" dirty="0"/>
              <a:t>Name</a:t>
            </a:r>
          </a:p>
        </p:txBody>
      </p:sp>
      <p:sp>
        <p:nvSpPr>
          <p:cNvPr id="10" name="Text Placeholder 4">
            <a:extLst>
              <a:ext uri="{FF2B5EF4-FFF2-40B4-BE49-F238E27FC236}">
                <a16:creationId xmlns:a16="http://schemas.microsoft.com/office/drawing/2014/main" id="{359BE165-3EB5-4C11-8B53-6E98C0BC2E65}"/>
              </a:ext>
            </a:extLst>
          </p:cNvPr>
          <p:cNvSpPr>
            <a:spLocks noGrp="1"/>
          </p:cNvSpPr>
          <p:nvPr>
            <p:ph type="body" sz="quarter" idx="16" hasCustomPrompt="1"/>
          </p:nvPr>
        </p:nvSpPr>
        <p:spPr>
          <a:xfrm>
            <a:off x="5117197" y="3839451"/>
            <a:ext cx="2584337" cy="288000"/>
          </a:xfrm>
          <a:prstGeom prst="rect">
            <a:avLst/>
          </a:prstGeom>
        </p:spPr>
        <p:txBody>
          <a:bodyPr/>
          <a:lstStyle>
            <a:lvl1pPr marL="0" indent="0">
              <a:buNone/>
              <a:defRPr sz="1350">
                <a:latin typeface="+mn-lt"/>
                <a:cs typeface="Calibri Light" panose="020F0302020204030204" pitchFamily="34" charset="0"/>
              </a:defRPr>
            </a:lvl1pPr>
          </a:lstStyle>
          <a:p>
            <a:r>
              <a:rPr lang="en-ZA" dirty="0"/>
              <a:t>Phone Number</a:t>
            </a:r>
          </a:p>
        </p:txBody>
      </p:sp>
      <p:sp>
        <p:nvSpPr>
          <p:cNvPr id="11" name="Text Placeholder 5">
            <a:extLst>
              <a:ext uri="{FF2B5EF4-FFF2-40B4-BE49-F238E27FC236}">
                <a16:creationId xmlns:a16="http://schemas.microsoft.com/office/drawing/2014/main" id="{79D05293-35AD-495F-A7AE-942398090B15}"/>
              </a:ext>
            </a:extLst>
          </p:cNvPr>
          <p:cNvSpPr>
            <a:spLocks noGrp="1"/>
          </p:cNvSpPr>
          <p:nvPr>
            <p:ph type="body" sz="quarter" idx="17" hasCustomPrompt="1"/>
          </p:nvPr>
        </p:nvSpPr>
        <p:spPr>
          <a:xfrm>
            <a:off x="5117197" y="4216669"/>
            <a:ext cx="2584337" cy="289070"/>
          </a:xfrm>
          <a:prstGeom prst="rect">
            <a:avLst/>
          </a:prstGeom>
        </p:spPr>
        <p:txBody>
          <a:bodyPr/>
          <a:lstStyle>
            <a:lvl1pPr marL="0" indent="0">
              <a:buNone/>
              <a:defRPr sz="1350">
                <a:latin typeface="+mn-lt"/>
                <a:cs typeface="Calibri Light" panose="020F0302020204030204" pitchFamily="34" charset="0"/>
              </a:defRPr>
            </a:lvl1pPr>
          </a:lstStyle>
          <a:p>
            <a:r>
              <a:rPr lang="en-ZA" dirty="0"/>
              <a:t>Email </a:t>
            </a:r>
          </a:p>
        </p:txBody>
      </p:sp>
      <p:sp>
        <p:nvSpPr>
          <p:cNvPr id="13" name="Text Placeholder 21">
            <a:extLst>
              <a:ext uri="{FF2B5EF4-FFF2-40B4-BE49-F238E27FC236}">
                <a16:creationId xmlns:a16="http://schemas.microsoft.com/office/drawing/2014/main" id="{997A03F2-8D8A-4425-9F56-66DB33CE11A1}"/>
              </a:ext>
            </a:extLst>
          </p:cNvPr>
          <p:cNvSpPr>
            <a:spLocks noGrp="1"/>
          </p:cNvSpPr>
          <p:nvPr>
            <p:ph type="body" sz="quarter" idx="18" hasCustomPrompt="1"/>
          </p:nvPr>
        </p:nvSpPr>
        <p:spPr>
          <a:xfrm>
            <a:off x="5117197" y="4594957"/>
            <a:ext cx="2584337" cy="288000"/>
          </a:xfrm>
          <a:prstGeom prst="rect">
            <a:avLst/>
          </a:prstGeom>
        </p:spPr>
        <p:txBody>
          <a:bodyPr/>
          <a:lstStyle>
            <a:lvl1pPr marL="0" indent="0">
              <a:buNone/>
              <a:defRPr sz="1350">
                <a:latin typeface="+mn-lt"/>
                <a:cs typeface="Calibri Light" panose="020F0302020204030204" pitchFamily="34" charset="0"/>
              </a:defRPr>
            </a:lvl1pPr>
          </a:lstStyle>
          <a:p>
            <a:r>
              <a:rPr lang="en-ZA" dirty="0"/>
              <a:t>Company Website</a:t>
            </a:r>
          </a:p>
        </p:txBody>
      </p:sp>
      <p:sp>
        <p:nvSpPr>
          <p:cNvPr id="14" name="Shape 4157">
            <a:extLst>
              <a:ext uri="{FF2B5EF4-FFF2-40B4-BE49-F238E27FC236}">
                <a16:creationId xmlns:a16="http://schemas.microsoft.com/office/drawing/2014/main" id="{A30A8F28-98F4-425F-A750-78192A157DF4}"/>
              </a:ext>
            </a:extLst>
          </p:cNvPr>
          <p:cNvSpPr/>
          <p:nvPr userDrawn="1"/>
        </p:nvSpPr>
        <p:spPr>
          <a:xfrm>
            <a:off x="4844204" y="3505248"/>
            <a:ext cx="194156" cy="25887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96C93D"/>
          </a:solidFill>
          <a:ln w="12700">
            <a:miter lim="400000"/>
          </a:ln>
        </p:spPr>
        <p:txBody>
          <a:bodyPr lIns="28575" tIns="28575" rIns="28575" bIns="28575" anchor="ctr"/>
          <a:lstStyle/>
          <a:p>
            <a:pPr algn="ctr" defTabSz="3429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sz="2250" dirty="0"/>
          </a:p>
        </p:txBody>
      </p:sp>
      <p:sp>
        <p:nvSpPr>
          <p:cNvPr id="15" name="Shape 4186">
            <a:extLst>
              <a:ext uri="{FF2B5EF4-FFF2-40B4-BE49-F238E27FC236}">
                <a16:creationId xmlns:a16="http://schemas.microsoft.com/office/drawing/2014/main" id="{2F84D399-8148-4E86-A1E4-BE7D1D81383A}"/>
              </a:ext>
            </a:extLst>
          </p:cNvPr>
          <p:cNvSpPr/>
          <p:nvPr userDrawn="1"/>
        </p:nvSpPr>
        <p:spPr>
          <a:xfrm>
            <a:off x="4880717" y="3897986"/>
            <a:ext cx="121130" cy="29609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96C93D"/>
          </a:solidFill>
          <a:ln w="12700">
            <a:miter lim="400000"/>
          </a:ln>
        </p:spPr>
        <p:txBody>
          <a:bodyPr lIns="28575" tIns="28575" rIns="28575" bIns="28575" anchor="ctr"/>
          <a:lstStyle/>
          <a:p>
            <a:pPr algn="ctr" defTabSz="3429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sz="2250" dirty="0"/>
          </a:p>
        </p:txBody>
      </p:sp>
      <p:sp>
        <p:nvSpPr>
          <p:cNvPr id="19" name="Shape 4379">
            <a:extLst>
              <a:ext uri="{FF2B5EF4-FFF2-40B4-BE49-F238E27FC236}">
                <a16:creationId xmlns:a16="http://schemas.microsoft.com/office/drawing/2014/main" id="{E4408FF8-E342-42F8-BBE9-1220822B5E99}"/>
              </a:ext>
            </a:extLst>
          </p:cNvPr>
          <p:cNvSpPr/>
          <p:nvPr userDrawn="1"/>
        </p:nvSpPr>
        <p:spPr>
          <a:xfrm>
            <a:off x="4844204" y="4327946"/>
            <a:ext cx="194156" cy="188273"/>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96C93D"/>
          </a:solidFill>
          <a:ln w="12700">
            <a:miter lim="400000"/>
          </a:ln>
        </p:spPr>
        <p:txBody>
          <a:bodyPr lIns="28575" tIns="28575" rIns="28575" bIns="28575" anchor="ctr"/>
          <a:lstStyle/>
          <a:p>
            <a:pPr algn="ctr" defTabSz="3429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sz="2250" dirty="0"/>
          </a:p>
        </p:txBody>
      </p:sp>
      <p:sp>
        <p:nvSpPr>
          <p:cNvPr id="20" name="Shape 4487">
            <a:extLst>
              <a:ext uri="{FF2B5EF4-FFF2-40B4-BE49-F238E27FC236}">
                <a16:creationId xmlns:a16="http://schemas.microsoft.com/office/drawing/2014/main" id="{11D27456-C005-4109-9E74-0B692200A0B3}"/>
              </a:ext>
            </a:extLst>
          </p:cNvPr>
          <p:cNvSpPr/>
          <p:nvPr userDrawn="1"/>
        </p:nvSpPr>
        <p:spPr>
          <a:xfrm>
            <a:off x="4853787" y="4650082"/>
            <a:ext cx="174989" cy="23331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96C93D"/>
          </a:solidFill>
          <a:ln w="12700">
            <a:miter lim="400000"/>
          </a:ln>
        </p:spPr>
        <p:txBody>
          <a:bodyPr lIns="28575" tIns="28575" rIns="28575" bIns="28575" anchor="ctr"/>
          <a:lstStyle/>
          <a:p>
            <a:pPr algn="ctr" defTabSz="3429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sz="2250" dirty="0"/>
          </a:p>
        </p:txBody>
      </p:sp>
      <p:sp>
        <p:nvSpPr>
          <p:cNvPr id="21" name="Right Triangle 20">
            <a:extLst>
              <a:ext uri="{FF2B5EF4-FFF2-40B4-BE49-F238E27FC236}">
                <a16:creationId xmlns:a16="http://schemas.microsoft.com/office/drawing/2014/main" id="{FDDD2B84-3CB9-4567-8C91-C538E8A1C89F}"/>
              </a:ext>
            </a:extLst>
          </p:cNvPr>
          <p:cNvSpPr/>
          <p:nvPr userDrawn="1"/>
        </p:nvSpPr>
        <p:spPr>
          <a:xfrm flipV="1">
            <a:off x="0" y="-6"/>
            <a:ext cx="7968996"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cxnSp>
        <p:nvCxnSpPr>
          <p:cNvPr id="22" name="Straight Connector 21">
            <a:extLst>
              <a:ext uri="{FF2B5EF4-FFF2-40B4-BE49-F238E27FC236}">
                <a16:creationId xmlns:a16="http://schemas.microsoft.com/office/drawing/2014/main" id="{34EF3020-1476-41B1-9FE7-B476A25C53D3}"/>
              </a:ext>
            </a:extLst>
          </p:cNvPr>
          <p:cNvCxnSpPr>
            <a:cxnSpLocks/>
          </p:cNvCxnSpPr>
          <p:nvPr userDrawn="1"/>
        </p:nvCxnSpPr>
        <p:spPr>
          <a:xfrm flipV="1">
            <a:off x="0" y="0"/>
            <a:ext cx="4523015"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1B64EC3-B232-415D-8E27-EB3E24D13922}"/>
              </a:ext>
            </a:extLst>
          </p:cNvPr>
          <p:cNvCxnSpPr>
            <a:cxnSpLocks/>
          </p:cNvCxnSpPr>
          <p:nvPr userDrawn="1"/>
        </p:nvCxnSpPr>
        <p:spPr>
          <a:xfrm flipV="1">
            <a:off x="6753226" y="3924299"/>
            <a:ext cx="2390775" cy="1689100"/>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261CE2F-F199-4242-AC6C-692676B81FF1}"/>
              </a:ext>
            </a:extLst>
          </p:cNvPr>
          <p:cNvCxnSpPr>
            <a:cxnSpLocks/>
          </p:cNvCxnSpPr>
          <p:nvPr userDrawn="1"/>
        </p:nvCxnSpPr>
        <p:spPr>
          <a:xfrm flipV="1">
            <a:off x="-13378" y="4700016"/>
            <a:ext cx="1439842"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Picture Placeholder 24">
            <a:extLst>
              <a:ext uri="{FF2B5EF4-FFF2-40B4-BE49-F238E27FC236}">
                <a16:creationId xmlns:a16="http://schemas.microsoft.com/office/drawing/2014/main" id="{89C0506D-0CA6-4583-9D04-24E7F4D16AD8}"/>
              </a:ext>
            </a:extLst>
          </p:cNvPr>
          <p:cNvSpPr>
            <a:spLocks noGrp="1"/>
          </p:cNvSpPr>
          <p:nvPr>
            <p:ph type="pic" sz="quarter" idx="13"/>
          </p:nvPr>
        </p:nvSpPr>
        <p:spPr>
          <a:xfrm>
            <a:off x="1262549" y="860945"/>
            <a:ext cx="3321392"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tx1"/>
                </a:solidFill>
              </a:defRPr>
            </a:lvl1pPr>
          </a:lstStyle>
          <a:p>
            <a:r>
              <a:rPr lang="en-US"/>
              <a:t>Click icon to add picture</a:t>
            </a:r>
            <a:endParaRPr lang="en-IN" dirty="0"/>
          </a:p>
        </p:txBody>
      </p:sp>
    </p:spTree>
    <p:extLst>
      <p:ext uri="{BB962C8B-B14F-4D97-AF65-F5344CB8AC3E}">
        <p14:creationId xmlns:p14="http://schemas.microsoft.com/office/powerpoint/2010/main" val="38390512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5653" userDrawn="1">
          <p15:clr>
            <a:srgbClr val="FBAE40"/>
          </p15:clr>
        </p15:guide>
        <p15:guide id="3" pos="104" userDrawn="1">
          <p15:clr>
            <a:srgbClr val="FBAE40"/>
          </p15:clr>
        </p15:guide>
        <p15:guide id="4" orient="horz" pos="4178" userDrawn="1">
          <p15:clr>
            <a:srgbClr val="FBAE40"/>
          </p15:clr>
        </p15:guide>
        <p15:guide id="5" orient="horz" pos="142" userDrawn="1">
          <p15:clr>
            <a:srgbClr val="FBAE40"/>
          </p15:clr>
        </p15:guide>
        <p15:guide id="6" pos="1843" userDrawn="1">
          <p15:clr>
            <a:srgbClr val="FBAE40"/>
          </p15:clr>
        </p15:guide>
        <p15:guide id="7" pos="32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DB16155-303B-403D-8B49-D4CEE47D6863}"/>
              </a:ext>
            </a:extLst>
          </p:cNvPr>
          <p:cNvSpPr>
            <a:spLocks noGrp="1"/>
          </p:cNvSpPr>
          <p:nvPr>
            <p:ph type="ftr" sz="quarter" idx="3"/>
          </p:nvPr>
        </p:nvSpPr>
        <p:spPr>
          <a:xfrm>
            <a:off x="253898" y="6356351"/>
            <a:ext cx="3086100" cy="365125"/>
          </a:xfrm>
          <a:prstGeom prst="rect">
            <a:avLst/>
          </a:prstGeom>
        </p:spPr>
        <p:txBody>
          <a:bodyPr vert="horz" lIns="91440" tIns="45720" rIns="91440" bIns="45720" rtlCol="0" anchor="ctr"/>
          <a:lstStyle>
            <a:lvl1pPr algn="l">
              <a:defRPr sz="900">
                <a:solidFill>
                  <a:schemeClr val="bg2"/>
                </a:solidFill>
              </a:defRPr>
            </a:lvl1pPr>
          </a:lstStyle>
          <a:p>
            <a:endParaRPr lang="en-IN" dirty="0"/>
          </a:p>
        </p:txBody>
      </p:sp>
      <p:sp>
        <p:nvSpPr>
          <p:cNvPr id="6" name="Slide Number Placeholder 5">
            <a:extLst>
              <a:ext uri="{FF2B5EF4-FFF2-40B4-BE49-F238E27FC236}">
                <a16:creationId xmlns:a16="http://schemas.microsoft.com/office/drawing/2014/main" id="{6B915EF5-4ABE-4759-AC09-679CD6083A55}"/>
              </a:ext>
            </a:extLst>
          </p:cNvPr>
          <p:cNvSpPr>
            <a:spLocks noGrp="1"/>
          </p:cNvSpPr>
          <p:nvPr>
            <p:ph type="sldNum" sz="quarter" idx="4"/>
          </p:nvPr>
        </p:nvSpPr>
        <p:spPr>
          <a:xfrm>
            <a:off x="4294415" y="6356350"/>
            <a:ext cx="555170" cy="365125"/>
          </a:xfrm>
          <a:prstGeom prst="rect">
            <a:avLst/>
          </a:prstGeom>
        </p:spPr>
        <p:txBody>
          <a:bodyPr vert="horz" lIns="91440" tIns="45720" rIns="91440" bIns="45720" rtlCol="0" anchor="ctr"/>
          <a:lstStyle>
            <a:lvl1pPr algn="ctr">
              <a:defRPr sz="900">
                <a:solidFill>
                  <a:schemeClr val="bg2"/>
                </a:solidFill>
              </a:defRPr>
            </a:lvl1pPr>
          </a:lstStyle>
          <a:p>
            <a:fld id="{8699F50C-BE38-4BD0-BA84-9B090E1F2B9B}" type="slidenum">
              <a:rPr lang="en-IN" smtClean="0"/>
              <a:pPr/>
              <a:t>‹#›</a:t>
            </a:fld>
            <a:endParaRPr lang="en-IN" dirty="0"/>
          </a:p>
        </p:txBody>
      </p:sp>
      <p:sp>
        <p:nvSpPr>
          <p:cNvPr id="9" name="Title Placeholder 8">
            <a:extLst>
              <a:ext uri="{FF2B5EF4-FFF2-40B4-BE49-F238E27FC236}">
                <a16:creationId xmlns:a16="http://schemas.microsoft.com/office/drawing/2014/main" id="{AA2D2B61-D240-024D-AD60-4162EF1528B9}"/>
              </a:ext>
            </a:extLst>
          </p:cNvPr>
          <p:cNvSpPr>
            <a:spLocks noGrp="1"/>
          </p:cNvSpPr>
          <p:nvPr>
            <p:ph type="title"/>
          </p:nvPr>
        </p:nvSpPr>
        <p:spPr>
          <a:xfrm>
            <a:off x="389008" y="209029"/>
            <a:ext cx="8126342" cy="1147968"/>
          </a:xfrm>
          <a:prstGeom prst="rect">
            <a:avLst/>
          </a:prstGeom>
        </p:spPr>
        <p:txBody>
          <a:bodyPr vert="horz" lIns="91440" tIns="45720" rIns="91440" bIns="0" rtlCol="0" anchor="b">
            <a:normAutofit/>
          </a:bodyPr>
          <a:lstStyle/>
          <a:p>
            <a:r>
              <a:rPr lang="en-US"/>
              <a:t>Click to edit Master title style</a:t>
            </a:r>
            <a:endParaRPr lang="en-US" dirty="0"/>
          </a:p>
        </p:txBody>
      </p:sp>
    </p:spTree>
    <p:extLst>
      <p:ext uri="{BB962C8B-B14F-4D97-AF65-F5344CB8AC3E}">
        <p14:creationId xmlns:p14="http://schemas.microsoft.com/office/powerpoint/2010/main" val="156488508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85" r:id="rId3"/>
    <p:sldLayoutId id="2147483706" r:id="rId4"/>
    <p:sldLayoutId id="2147483708" r:id="rId5"/>
    <p:sldLayoutId id="2147483704" r:id="rId6"/>
    <p:sldLayoutId id="2147483689" r:id="rId7"/>
    <p:sldLayoutId id="2147483668" r:id="rId8"/>
    <p:sldLayoutId id="2147483707" r:id="rId9"/>
    <p:sldLayoutId id="2147483710" r:id="rId10"/>
    <p:sldLayoutId id="2147483711" r:id="rId11"/>
    <p:sldLayoutId id="2147483712" r:id="rId12"/>
    <p:sldLayoutId id="2147483717" r:id="rId13"/>
    <p:sldLayoutId id="2147483718" r:id="rId14"/>
    <p:sldLayoutId id="2147483713" r:id="rId15"/>
    <p:sldLayoutId id="2147483714" r:id="rId16"/>
    <p:sldLayoutId id="2147483715" r:id="rId17"/>
    <p:sldLayoutId id="2147483716" r:id="rId18"/>
    <p:sldLayoutId id="2147483692" r:id="rId19"/>
    <p:sldLayoutId id="2147483697" r:id="rId20"/>
    <p:sldLayoutId id="2147483674" r:id="rId21"/>
    <p:sldLayoutId id="2147483719" r:id="rId22"/>
  </p:sldLayoutIdLst>
  <p:hf sldNum="0" hdr="0" dt="0"/>
  <p:txStyles>
    <p:titleStyle>
      <a:lvl1pPr algn="l" defTabSz="685800" rtl="0" eaLnBrk="1" latinLnBrk="0" hangingPunct="1">
        <a:lnSpc>
          <a:spcPct val="90000"/>
        </a:lnSpc>
        <a:spcBef>
          <a:spcPct val="0"/>
        </a:spcBef>
        <a:buNone/>
        <a:defRPr lang="en-IN" sz="3300" b="1"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Clr>
          <a:srgbClr val="2E7A40"/>
        </a:buClr>
        <a:buFont typeface="Arial" panose="020B0604020202020204" pitchFamily="34" charset="0"/>
        <a:buChar char="•"/>
        <a:defRPr lang="en-US" sz="1800" kern="1200" dirty="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2E7A40"/>
        </a:buClr>
        <a:buFont typeface="Arial" panose="020B0604020202020204" pitchFamily="34" charset="0"/>
        <a:buChar char="•"/>
        <a:defRPr lang="en-US" sz="1500" kern="1200" dirty="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2E7A40"/>
        </a:buClr>
        <a:buFont typeface="Arial" panose="020B0604020202020204" pitchFamily="34" charset="0"/>
        <a:buChar char="•"/>
        <a:defRPr lang="en-US" sz="1350" kern="1200" dirty="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E7A40"/>
        </a:buClr>
        <a:buFont typeface="Arial" panose="020B0604020202020204" pitchFamily="34" charset="0"/>
        <a:buChar char="•"/>
        <a:defRPr lang="en-US" sz="1200" kern="1200" dirty="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E7A40"/>
        </a:buClr>
        <a:buFont typeface="Arial" panose="020B0604020202020204" pitchFamily="34" charset="0"/>
        <a:buChar char="•"/>
        <a:defRPr lang="en-IN" sz="1200" kern="1200" dirty="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image" Target="../media/image23.emf"/><Relationship Id="rId5" Type="http://schemas.openxmlformats.org/officeDocument/2006/relationships/image" Target="../media/image19.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5" Type="http://schemas.openxmlformats.org/officeDocument/2006/relationships/image" Target="../media/image12.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2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5" Type="http://schemas.openxmlformats.org/officeDocument/2006/relationships/image" Target="../media/image12.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1.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Triangle 2">
            <a:extLst>
              <a:ext uri="{FF2B5EF4-FFF2-40B4-BE49-F238E27FC236}">
                <a16:creationId xmlns:a16="http://schemas.microsoft.com/office/drawing/2014/main" id="{5BD5A197-338C-4368-846A-95E1875C63B9}"/>
              </a:ext>
            </a:extLst>
          </p:cNvPr>
          <p:cNvSpPr/>
          <p:nvPr/>
        </p:nvSpPr>
        <p:spPr>
          <a:xfrm flipV="1">
            <a:off x="-8710" y="1674"/>
            <a:ext cx="5568398" cy="29370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2" name="Rectangle 1">
            <a:extLst>
              <a:ext uri="{FF2B5EF4-FFF2-40B4-BE49-F238E27FC236}">
                <a16:creationId xmlns:a16="http://schemas.microsoft.com/office/drawing/2014/main" id="{A5511BE8-DC8C-4969-9757-00C2FE657082}"/>
              </a:ext>
            </a:extLst>
          </p:cNvPr>
          <p:cNvSpPr/>
          <p:nvPr/>
        </p:nvSpPr>
        <p:spPr>
          <a:xfrm>
            <a:off x="1" y="2877378"/>
            <a:ext cx="6902726" cy="14237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Parallelogram 12">
            <a:extLst>
              <a:ext uri="{FF2B5EF4-FFF2-40B4-BE49-F238E27FC236}">
                <a16:creationId xmlns:a16="http://schemas.microsoft.com/office/drawing/2014/main" id="{87D0B002-BE07-497D-8F70-77EF66558B25}"/>
              </a:ext>
            </a:extLst>
          </p:cNvPr>
          <p:cNvSpPr/>
          <p:nvPr/>
        </p:nvSpPr>
        <p:spPr>
          <a:xfrm rot="19958790">
            <a:off x="-106227" y="275400"/>
            <a:ext cx="1078799" cy="177435"/>
          </a:xfrm>
          <a:prstGeom prst="parallelogram">
            <a:avLst>
              <a:gd name="adj" fmla="val 532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cxnSp>
        <p:nvCxnSpPr>
          <p:cNvPr id="4" name="Straight Connector 3">
            <a:extLst>
              <a:ext uri="{FF2B5EF4-FFF2-40B4-BE49-F238E27FC236}">
                <a16:creationId xmlns:a16="http://schemas.microsoft.com/office/drawing/2014/main" id="{70674ECE-211C-4895-B41A-84E75C62533E}"/>
              </a:ext>
            </a:extLst>
          </p:cNvPr>
          <p:cNvCxnSpPr>
            <a:cxnSpLocks/>
          </p:cNvCxnSpPr>
          <p:nvPr/>
        </p:nvCxnSpPr>
        <p:spPr>
          <a:xfrm flipV="1">
            <a:off x="-8709" y="-7033"/>
            <a:ext cx="3768635" cy="19528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35C5624-C4E4-442D-878F-DC0D3EC72906}"/>
              </a:ext>
            </a:extLst>
          </p:cNvPr>
          <p:cNvCxnSpPr>
            <a:cxnSpLocks/>
          </p:cNvCxnSpPr>
          <p:nvPr/>
        </p:nvCxnSpPr>
        <p:spPr>
          <a:xfrm flipV="1">
            <a:off x="1493520" y="-7034"/>
            <a:ext cx="855617" cy="378823"/>
          </a:xfrm>
          <a:prstGeom prst="line">
            <a:avLst/>
          </a:prstGeom>
          <a:ln>
            <a:solidFill>
              <a:srgbClr val="96C93D"/>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03A2CD-8841-4B69-9BB1-5FC960DF550F}"/>
              </a:ext>
            </a:extLst>
          </p:cNvPr>
          <p:cNvCxnSpPr>
            <a:cxnSpLocks/>
          </p:cNvCxnSpPr>
          <p:nvPr/>
        </p:nvCxnSpPr>
        <p:spPr>
          <a:xfrm flipV="1">
            <a:off x="-8708" y="1096077"/>
            <a:ext cx="883763" cy="44680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5359677" y="4486750"/>
            <a:ext cx="3784323" cy="2457395"/>
          </a:xfrm>
          <a:prstGeom prst="rect">
            <a:avLst/>
          </a:prstGeom>
        </p:spPr>
      </p:pic>
      <p:pic>
        <p:nvPicPr>
          <p:cNvPr id="16" name="Picture 15">
            <a:extLst>
              <a:ext uri="{FF2B5EF4-FFF2-40B4-BE49-F238E27FC236}">
                <a16:creationId xmlns:a16="http://schemas.microsoft.com/office/drawing/2014/main" id="{B866976C-9C96-45DF-90E8-714F46FB682B}"/>
              </a:ext>
            </a:extLst>
          </p:cNvPr>
          <p:cNvPicPr>
            <a:picLocks noChangeAspect="1"/>
          </p:cNvPicPr>
          <p:nvPr/>
        </p:nvPicPr>
        <p:blipFill>
          <a:blip r:embed="rId3"/>
          <a:stretch>
            <a:fillRect/>
          </a:stretch>
        </p:blipFill>
        <p:spPr>
          <a:xfrm>
            <a:off x="271477" y="416023"/>
            <a:ext cx="1222043" cy="578943"/>
          </a:xfrm>
          <a:prstGeom prst="rect">
            <a:avLst/>
          </a:prstGeom>
        </p:spPr>
      </p:pic>
      <p:sp>
        <p:nvSpPr>
          <p:cNvPr id="18" name="Title 1">
            <a:extLst>
              <a:ext uri="{FF2B5EF4-FFF2-40B4-BE49-F238E27FC236}">
                <a16:creationId xmlns:a16="http://schemas.microsoft.com/office/drawing/2014/main" id="{D8494E29-8EFB-4F3D-8681-6229B9465353}"/>
              </a:ext>
            </a:extLst>
          </p:cNvPr>
          <p:cNvSpPr txBox="1">
            <a:spLocks/>
          </p:cNvSpPr>
          <p:nvPr/>
        </p:nvSpPr>
        <p:spPr>
          <a:xfrm>
            <a:off x="2682240" y="2746879"/>
            <a:ext cx="4870243" cy="786631"/>
          </a:xfrm>
          <a:prstGeom prst="rect">
            <a:avLst/>
          </a:prstGeom>
        </p:spPr>
        <p:txBody>
          <a:bodyPr vert="horz" lIns="68580" tIns="34290" rIns="68580" bIns="0" rtlCol="0" anchor="b">
            <a:normAutofit/>
          </a:bodyPr>
          <a:lstStyle>
            <a:lvl1pPr algn="l" defTabSz="914400" rtl="0" eaLnBrk="1" latinLnBrk="0" hangingPunct="1">
              <a:lnSpc>
                <a:spcPct val="90000"/>
              </a:lnSpc>
              <a:spcBef>
                <a:spcPct val="0"/>
              </a:spcBef>
              <a:buNone/>
              <a:defRPr lang="en-IN" sz="4400" b="1" kern="1200">
                <a:solidFill>
                  <a:schemeClr val="accent1"/>
                </a:solidFill>
                <a:latin typeface="+mj-lt"/>
                <a:ea typeface="+mj-ea"/>
                <a:cs typeface="+mj-cs"/>
              </a:defRPr>
            </a:lvl1pPr>
          </a:lstStyle>
          <a:p>
            <a:r>
              <a:rPr lang="en-US" sz="2400" dirty="0">
                <a:solidFill>
                  <a:schemeClr val="bg1"/>
                </a:solidFill>
              </a:rPr>
              <a:t>Managing the Convergence of </a:t>
            </a:r>
          </a:p>
          <a:p>
            <a:r>
              <a:rPr lang="en-US" sz="2400" dirty="0">
                <a:solidFill>
                  <a:schemeClr val="bg1"/>
                </a:solidFill>
              </a:rPr>
              <a:t>Data Science, RPA and AI</a:t>
            </a:r>
            <a:endParaRPr lang="en-US" sz="2400" b="0" dirty="0">
              <a:solidFill>
                <a:schemeClr val="bg1"/>
              </a:solidFill>
            </a:endParaRPr>
          </a:p>
        </p:txBody>
      </p:sp>
      <p:sp>
        <p:nvSpPr>
          <p:cNvPr id="19" name="Text Placeholder 4">
            <a:extLst>
              <a:ext uri="{FF2B5EF4-FFF2-40B4-BE49-F238E27FC236}">
                <a16:creationId xmlns:a16="http://schemas.microsoft.com/office/drawing/2014/main" id="{1D5E4374-5B73-4432-88E6-01C2440D17F0}"/>
              </a:ext>
            </a:extLst>
          </p:cNvPr>
          <p:cNvSpPr txBox="1">
            <a:spLocks/>
          </p:cNvSpPr>
          <p:nvPr/>
        </p:nvSpPr>
        <p:spPr>
          <a:xfrm>
            <a:off x="2682240" y="3614592"/>
            <a:ext cx="5714368" cy="769628"/>
          </a:xfrm>
          <a:prstGeom prst="rect">
            <a:avLst/>
          </a:prstGeom>
        </p:spPr>
        <p:txBody>
          <a:bodyPr/>
          <a:lstStyle>
            <a:lvl1pPr marL="228600" indent="-228600" algn="l" defTabSz="914400" rtl="0" eaLnBrk="1" latinLnBrk="0" hangingPunct="1">
              <a:lnSpc>
                <a:spcPct val="90000"/>
              </a:lnSpc>
              <a:spcBef>
                <a:spcPts val="1000"/>
              </a:spcBef>
              <a:buClr>
                <a:srgbClr val="2E7A40"/>
              </a:buClr>
              <a:buFont typeface="Arial" panose="020B0604020202020204" pitchFamily="34" charset="0"/>
              <a:buChar char="•"/>
              <a:defRPr lang="en-US" sz="2400" kern="1200" dirty="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2E7A40"/>
              </a:buClr>
              <a:buFont typeface="Arial" panose="020B0604020202020204" pitchFamily="34" charset="0"/>
              <a:buChar char="•"/>
              <a:defRPr lang="en-US" sz="2000" kern="1200" dirty="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E7A40"/>
              </a:buClr>
              <a:buFont typeface="Arial" panose="020B0604020202020204" pitchFamily="34" charset="0"/>
              <a:buChar char="•"/>
              <a:defRPr lang="en-US" sz="1800" kern="1200" dirty="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E7A40"/>
              </a:buClr>
              <a:buFont typeface="Arial" panose="020B0604020202020204" pitchFamily="34" charset="0"/>
              <a:buChar char="•"/>
              <a:defRPr lang="en-US" sz="1600" kern="1200" dirty="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2E7A40"/>
              </a:buClr>
              <a:buFont typeface="Arial" panose="020B0604020202020204" pitchFamily="34" charset="0"/>
              <a:buChar char="•"/>
              <a:defRPr lang="en-IN" sz="1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solidFill>
                  <a:srgbClr val="92D050"/>
                </a:solidFill>
              </a:rPr>
              <a:t>Financial Statement Audit Conference</a:t>
            </a:r>
          </a:p>
          <a:p>
            <a:pPr marL="0" indent="0">
              <a:buNone/>
            </a:pPr>
            <a:r>
              <a:rPr lang="en-US" sz="1350" dirty="0">
                <a:solidFill>
                  <a:schemeClr val="bg1"/>
                </a:solidFill>
              </a:rPr>
              <a:t>May 2023</a:t>
            </a:r>
          </a:p>
        </p:txBody>
      </p:sp>
      <p:sp>
        <p:nvSpPr>
          <p:cNvPr id="12" name="Parallelogram 11">
            <a:extLst>
              <a:ext uri="{FF2B5EF4-FFF2-40B4-BE49-F238E27FC236}">
                <a16:creationId xmlns:a16="http://schemas.microsoft.com/office/drawing/2014/main" id="{3A7CC42F-C722-48FC-ADB9-9E86E9A4FEDD}"/>
              </a:ext>
            </a:extLst>
          </p:cNvPr>
          <p:cNvSpPr/>
          <p:nvPr/>
        </p:nvSpPr>
        <p:spPr>
          <a:xfrm rot="19796993" flipH="1">
            <a:off x="776591" y="1831173"/>
            <a:ext cx="1629849" cy="432160"/>
          </a:xfrm>
          <a:prstGeom prst="parallelogram">
            <a:avLst>
              <a:gd name="adj" fmla="val 72003"/>
            </a:avLst>
          </a:prstGeom>
          <a:solidFill>
            <a:srgbClr val="96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Tree>
    <p:extLst>
      <p:ext uri="{BB962C8B-B14F-4D97-AF65-F5344CB8AC3E}">
        <p14:creationId xmlns:p14="http://schemas.microsoft.com/office/powerpoint/2010/main" val="2936002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An Integrated Technology Example</a:t>
            </a:r>
            <a:endParaRPr lang="en-US" sz="1800" dirty="0"/>
          </a:p>
        </p:txBody>
      </p:sp>
      <p:grpSp>
        <p:nvGrpSpPr>
          <p:cNvPr id="7" name="Group 6">
            <a:extLst>
              <a:ext uri="{FF2B5EF4-FFF2-40B4-BE49-F238E27FC236}">
                <a16:creationId xmlns:a16="http://schemas.microsoft.com/office/drawing/2014/main" id="{62C6C795-4B38-83CA-9202-4FB315BD9489}"/>
              </a:ext>
            </a:extLst>
          </p:cNvPr>
          <p:cNvGrpSpPr/>
          <p:nvPr/>
        </p:nvGrpSpPr>
        <p:grpSpPr>
          <a:xfrm>
            <a:off x="1195428" y="1681631"/>
            <a:ext cx="1625600" cy="1625600"/>
            <a:chOff x="1544320" y="1300480"/>
            <a:chExt cx="1625600" cy="1625600"/>
          </a:xfrm>
          <a:solidFill>
            <a:srgbClr val="00B0F0"/>
          </a:solidFill>
          <a:effectLst>
            <a:outerShdw blurRad="63500" sx="102000" sy="102000" algn="ctr" rotWithShape="0">
              <a:prstClr val="black">
                <a:alpha val="40000"/>
              </a:prstClr>
            </a:outerShdw>
          </a:effectLst>
        </p:grpSpPr>
        <p:sp>
          <p:nvSpPr>
            <p:cNvPr id="8" name="Shape 7">
              <a:extLst>
                <a:ext uri="{FF2B5EF4-FFF2-40B4-BE49-F238E27FC236}">
                  <a16:creationId xmlns:a16="http://schemas.microsoft.com/office/drawing/2014/main" id="{1CE34AC4-D6FA-5F4D-9C10-3997C2B1A3BD}"/>
                </a:ext>
              </a:extLst>
            </p:cNvPr>
            <p:cNvSpPr/>
            <p:nvPr/>
          </p:nvSpPr>
          <p:spPr>
            <a:xfrm>
              <a:off x="1544320" y="1300480"/>
              <a:ext cx="1625600" cy="1625600"/>
            </a:xfrm>
            <a:prstGeom prst="gear6">
              <a:avLst/>
            </a:pr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Shape 4">
              <a:extLst>
                <a:ext uri="{FF2B5EF4-FFF2-40B4-BE49-F238E27FC236}">
                  <a16:creationId xmlns:a16="http://schemas.microsoft.com/office/drawing/2014/main" id="{17D44111-7AF3-B7AD-4B25-1369D0A4612F}"/>
                </a:ext>
              </a:extLst>
            </p:cNvPr>
            <p:cNvSpPr/>
            <p:nvPr/>
          </p:nvSpPr>
          <p:spPr>
            <a:xfrm>
              <a:off x="1953570" y="1712203"/>
              <a:ext cx="807100" cy="8021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kern="1200" dirty="0"/>
            </a:p>
          </p:txBody>
        </p:sp>
      </p:grpSp>
      <p:sp>
        <p:nvSpPr>
          <p:cNvPr id="16" name="TextBox 15">
            <a:extLst>
              <a:ext uri="{FF2B5EF4-FFF2-40B4-BE49-F238E27FC236}">
                <a16:creationId xmlns:a16="http://schemas.microsoft.com/office/drawing/2014/main" id="{D50ED6AD-C0A0-23D2-776D-4C726AE8F9A6}"/>
              </a:ext>
            </a:extLst>
          </p:cNvPr>
          <p:cNvSpPr txBox="1"/>
          <p:nvPr/>
        </p:nvSpPr>
        <p:spPr>
          <a:xfrm>
            <a:off x="1556824" y="2078933"/>
            <a:ext cx="902811" cy="830997"/>
          </a:xfrm>
          <a:prstGeom prst="rect">
            <a:avLst/>
          </a:prstGeom>
          <a:solidFill>
            <a:srgbClr val="92D050"/>
          </a:solidFill>
        </p:spPr>
        <p:txBody>
          <a:bodyPr wrap="none" rtlCol="0">
            <a:spAutoFit/>
          </a:bodyPr>
          <a:lstStyle/>
          <a:p>
            <a:pPr algn="ctr"/>
            <a:r>
              <a:rPr lang="en-US" sz="1600" dirty="0">
                <a:solidFill>
                  <a:schemeClr val="bg1"/>
                </a:solidFill>
                <a:effectLst>
                  <a:outerShdw blurRad="50800" dist="38100" dir="5400000" algn="t" rotWithShape="0">
                    <a:prstClr val="black">
                      <a:alpha val="40000"/>
                    </a:prstClr>
                  </a:outerShdw>
                </a:effectLst>
              </a:rPr>
              <a:t>Trade</a:t>
            </a:r>
          </a:p>
          <a:p>
            <a:pPr algn="ctr"/>
            <a:r>
              <a:rPr lang="en-US" sz="1600" dirty="0">
                <a:solidFill>
                  <a:schemeClr val="bg1"/>
                </a:solidFill>
                <a:effectLst>
                  <a:outerShdw blurRad="50800" dist="38100" dir="5400000" algn="t" rotWithShape="0">
                    <a:prstClr val="black">
                      <a:alpha val="40000"/>
                    </a:prstClr>
                  </a:outerShdw>
                </a:effectLst>
              </a:rPr>
              <a:t>Support</a:t>
            </a:r>
          </a:p>
          <a:p>
            <a:pPr algn="ctr"/>
            <a:r>
              <a:rPr lang="en-US" sz="1600" dirty="0">
                <a:solidFill>
                  <a:schemeClr val="bg1"/>
                </a:solidFill>
                <a:effectLst>
                  <a:outerShdw blurRad="50800" dist="38100" dir="5400000" algn="t" rotWithShape="0">
                    <a:prstClr val="black">
                      <a:alpha val="40000"/>
                    </a:prstClr>
                  </a:outerShdw>
                </a:effectLst>
              </a:rPr>
              <a:t>System</a:t>
            </a:r>
          </a:p>
        </p:txBody>
      </p:sp>
      <p:sp>
        <p:nvSpPr>
          <p:cNvPr id="19" name="Rectangle 18">
            <a:extLst>
              <a:ext uri="{FF2B5EF4-FFF2-40B4-BE49-F238E27FC236}">
                <a16:creationId xmlns:a16="http://schemas.microsoft.com/office/drawing/2014/main" id="{90ED5F13-E7F9-CCB9-F99A-6FB456568024}"/>
              </a:ext>
            </a:extLst>
          </p:cNvPr>
          <p:cNvSpPr/>
          <p:nvPr/>
        </p:nvSpPr>
        <p:spPr>
          <a:xfrm rot="16399811">
            <a:off x="1139548" y="1629119"/>
            <a:ext cx="1737360" cy="1737360"/>
          </a:xfrm>
          <a:prstGeom prst="rect">
            <a:avLst/>
          </a:prstGeom>
          <a:noFill/>
        </p:spPr>
        <p:txBody>
          <a:bodyPr wrap="none" lIns="91440" tIns="45720" rIns="91440" bIns="45720">
            <a:prstTxWarp prst="textCircle">
              <a:avLst>
                <a:gd name="adj" fmla="val 10896641"/>
              </a:avLst>
            </a:prstTxWarp>
            <a:spAutoFit/>
          </a:bodyPr>
          <a:lstStyle/>
          <a:p>
            <a:pPr algn="ctr"/>
            <a:r>
              <a:rPr lang="en-US" sz="1025" dirty="0"/>
              <a:t>Broad Data Source Access  </a:t>
            </a:r>
            <a:r>
              <a:rPr lang="en-US" sz="1025" dirty="0">
                <a:sym typeface="Wingdings" panose="05000000000000000000" pitchFamily="2" charset="2"/>
              </a:rPr>
              <a:t>  Data Analysis    Statistical Evaluation  Machine Decision </a:t>
            </a:r>
            <a:endParaRPr lang="en-US" sz="1025" dirty="0"/>
          </a:p>
        </p:txBody>
      </p:sp>
      <p:pic>
        <p:nvPicPr>
          <p:cNvPr id="20" name="Picture 19">
            <a:extLst>
              <a:ext uri="{FF2B5EF4-FFF2-40B4-BE49-F238E27FC236}">
                <a16:creationId xmlns:a16="http://schemas.microsoft.com/office/drawing/2014/main" id="{B3D9DB38-C94E-BC71-02B3-D3A505B0A2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762" y="1060405"/>
            <a:ext cx="457200" cy="457200"/>
          </a:xfrm>
          <a:prstGeom prst="rect">
            <a:avLst/>
          </a:prstGeom>
        </p:spPr>
      </p:pic>
      <p:pic>
        <p:nvPicPr>
          <p:cNvPr id="21" name="Picture 20">
            <a:extLst>
              <a:ext uri="{FF2B5EF4-FFF2-40B4-BE49-F238E27FC236}">
                <a16:creationId xmlns:a16="http://schemas.microsoft.com/office/drawing/2014/main" id="{DB744966-2B63-5F00-FD4E-F3A997B9F8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9628" y="869077"/>
            <a:ext cx="457200" cy="457200"/>
          </a:xfrm>
          <a:prstGeom prst="rect">
            <a:avLst/>
          </a:prstGeom>
        </p:spPr>
      </p:pic>
      <p:pic>
        <p:nvPicPr>
          <p:cNvPr id="22" name="Picture 21">
            <a:extLst>
              <a:ext uri="{FF2B5EF4-FFF2-40B4-BE49-F238E27FC236}">
                <a16:creationId xmlns:a16="http://schemas.microsoft.com/office/drawing/2014/main" id="{F19023CA-DC1A-EEEB-DAAB-C388F97715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6494" y="1060405"/>
            <a:ext cx="457200" cy="457200"/>
          </a:xfrm>
          <a:prstGeom prst="rect">
            <a:avLst/>
          </a:prstGeom>
        </p:spPr>
      </p:pic>
      <p:cxnSp>
        <p:nvCxnSpPr>
          <p:cNvPr id="23" name="Straight Arrow Connector 22">
            <a:extLst>
              <a:ext uri="{FF2B5EF4-FFF2-40B4-BE49-F238E27FC236}">
                <a16:creationId xmlns:a16="http://schemas.microsoft.com/office/drawing/2014/main" id="{96EC8FEA-37EA-9308-CA3C-0D803C921E62}"/>
              </a:ext>
            </a:extLst>
          </p:cNvPr>
          <p:cNvCxnSpPr/>
          <p:nvPr/>
        </p:nvCxnSpPr>
        <p:spPr>
          <a:xfrm>
            <a:off x="1029962" y="1446146"/>
            <a:ext cx="284143" cy="23548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DC61699-3059-C7C0-D04D-A6DBB490AC53}"/>
              </a:ext>
            </a:extLst>
          </p:cNvPr>
          <p:cNvCxnSpPr>
            <a:stCxn id="21" idx="2"/>
          </p:cNvCxnSpPr>
          <p:nvPr/>
        </p:nvCxnSpPr>
        <p:spPr>
          <a:xfrm>
            <a:off x="2008228" y="1326277"/>
            <a:ext cx="0" cy="191328"/>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075D243-49D1-3884-DAD7-7016BE931A74}"/>
              </a:ext>
            </a:extLst>
          </p:cNvPr>
          <p:cNvCxnSpPr/>
          <p:nvPr/>
        </p:nvCxnSpPr>
        <p:spPr>
          <a:xfrm flipH="1">
            <a:off x="2707064" y="1450743"/>
            <a:ext cx="284143" cy="23548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28" name="Isosceles Triangle 27">
            <a:extLst>
              <a:ext uri="{FF2B5EF4-FFF2-40B4-BE49-F238E27FC236}">
                <a16:creationId xmlns:a16="http://schemas.microsoft.com/office/drawing/2014/main" id="{507A502E-8C54-0242-26CA-CE00B207452B}"/>
              </a:ext>
            </a:extLst>
          </p:cNvPr>
          <p:cNvSpPr/>
          <p:nvPr/>
        </p:nvSpPr>
        <p:spPr>
          <a:xfrm>
            <a:off x="3546965" y="2093354"/>
            <a:ext cx="965200" cy="893726"/>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30" name="TextBox 29">
            <a:extLst>
              <a:ext uri="{FF2B5EF4-FFF2-40B4-BE49-F238E27FC236}">
                <a16:creationId xmlns:a16="http://schemas.microsoft.com/office/drawing/2014/main" id="{2A110062-E082-3592-F3C0-257DB2F46081}"/>
              </a:ext>
            </a:extLst>
          </p:cNvPr>
          <p:cNvSpPr txBox="1"/>
          <p:nvPr/>
        </p:nvSpPr>
        <p:spPr>
          <a:xfrm>
            <a:off x="3553248" y="2525415"/>
            <a:ext cx="958917" cy="461665"/>
          </a:xfrm>
          <a:prstGeom prst="rect">
            <a:avLst/>
          </a:prstGeom>
          <a:noFill/>
        </p:spPr>
        <p:txBody>
          <a:bodyPr wrap="none" rtlCol="0">
            <a:spAutoFit/>
          </a:bodyPr>
          <a:lstStyle/>
          <a:p>
            <a:pPr algn="ctr"/>
            <a:r>
              <a:rPr lang="en-US" sz="1200" dirty="0">
                <a:solidFill>
                  <a:schemeClr val="bg1"/>
                </a:solidFill>
              </a:rPr>
              <a:t>95%+</a:t>
            </a:r>
          </a:p>
          <a:p>
            <a:pPr algn="ctr"/>
            <a:r>
              <a:rPr lang="en-US" sz="1200" dirty="0">
                <a:solidFill>
                  <a:schemeClr val="bg1"/>
                </a:solidFill>
              </a:rPr>
              <a:t>Confidence</a:t>
            </a:r>
          </a:p>
        </p:txBody>
      </p:sp>
      <p:cxnSp>
        <p:nvCxnSpPr>
          <p:cNvPr id="31" name="Straight Arrow Connector 30">
            <a:extLst>
              <a:ext uri="{FF2B5EF4-FFF2-40B4-BE49-F238E27FC236}">
                <a16:creationId xmlns:a16="http://schemas.microsoft.com/office/drawing/2014/main" id="{11F44B99-B067-FCCA-3AAD-0BEBC7D0EBA9}"/>
              </a:ext>
            </a:extLst>
          </p:cNvPr>
          <p:cNvCxnSpPr/>
          <p:nvPr/>
        </p:nvCxnSpPr>
        <p:spPr>
          <a:xfrm>
            <a:off x="2986494" y="2540217"/>
            <a:ext cx="689811"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D7CEA27-BDA5-AA09-E53E-3F8D12DD61F6}"/>
              </a:ext>
            </a:extLst>
          </p:cNvPr>
          <p:cNvCxnSpPr/>
          <p:nvPr/>
        </p:nvCxnSpPr>
        <p:spPr>
          <a:xfrm flipV="1">
            <a:off x="4438305" y="2078933"/>
            <a:ext cx="804333" cy="46128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266C84C4-3886-269A-8836-229D616339A6}"/>
              </a:ext>
            </a:extLst>
          </p:cNvPr>
          <p:cNvSpPr txBox="1"/>
          <p:nvPr/>
        </p:nvSpPr>
        <p:spPr>
          <a:xfrm rot="19799622">
            <a:off x="4585881" y="2189038"/>
            <a:ext cx="378630" cy="261610"/>
          </a:xfrm>
          <a:prstGeom prst="rect">
            <a:avLst/>
          </a:prstGeom>
          <a:solidFill>
            <a:schemeClr val="bg1"/>
          </a:solidFill>
        </p:spPr>
        <p:txBody>
          <a:bodyPr wrap="none" rtlCol="0">
            <a:spAutoFit/>
          </a:bodyPr>
          <a:lstStyle/>
          <a:p>
            <a:pPr algn="ctr"/>
            <a:r>
              <a:rPr lang="en-US" sz="1100" dirty="0">
                <a:solidFill>
                  <a:schemeClr val="accent4"/>
                </a:solidFill>
              </a:rPr>
              <a:t>Yes</a:t>
            </a:r>
          </a:p>
        </p:txBody>
      </p:sp>
      <p:pic>
        <p:nvPicPr>
          <p:cNvPr id="34" name="Picture 33">
            <a:extLst>
              <a:ext uri="{FF2B5EF4-FFF2-40B4-BE49-F238E27FC236}">
                <a16:creationId xmlns:a16="http://schemas.microsoft.com/office/drawing/2014/main" id="{0A201CF7-D020-A1B0-239D-D9109824F6F3}"/>
              </a:ext>
            </a:extLst>
          </p:cNvPr>
          <p:cNvPicPr>
            <a:picLocks noChangeAspect="1"/>
          </p:cNvPicPr>
          <p:nvPr/>
        </p:nvPicPr>
        <p:blipFill>
          <a:blip r:embed="rId7">
            <a:duotone>
              <a:prstClr val="black"/>
              <a:srgbClr val="FFFF00">
                <a:tint val="45000"/>
                <a:satMod val="400000"/>
              </a:srgbClr>
            </a:duotone>
          </a:blip>
          <a:stretch>
            <a:fillRect/>
          </a:stretch>
        </p:blipFill>
        <p:spPr>
          <a:xfrm>
            <a:off x="5254796" y="1326277"/>
            <a:ext cx="833699" cy="833699"/>
          </a:xfrm>
          <a:prstGeom prst="rect">
            <a:avLst/>
          </a:prstGeom>
        </p:spPr>
      </p:pic>
      <p:sp>
        <p:nvSpPr>
          <p:cNvPr id="35" name="TextBox 34">
            <a:extLst>
              <a:ext uri="{FF2B5EF4-FFF2-40B4-BE49-F238E27FC236}">
                <a16:creationId xmlns:a16="http://schemas.microsoft.com/office/drawing/2014/main" id="{46E600C1-232F-4593-E32C-9D58976230F7}"/>
              </a:ext>
            </a:extLst>
          </p:cNvPr>
          <p:cNvSpPr txBox="1"/>
          <p:nvPr/>
        </p:nvSpPr>
        <p:spPr>
          <a:xfrm>
            <a:off x="5179362" y="2093354"/>
            <a:ext cx="984565" cy="461665"/>
          </a:xfrm>
          <a:prstGeom prst="rect">
            <a:avLst/>
          </a:prstGeom>
          <a:noFill/>
        </p:spPr>
        <p:txBody>
          <a:bodyPr wrap="none" rtlCol="0">
            <a:spAutoFit/>
          </a:bodyPr>
          <a:lstStyle/>
          <a:p>
            <a:pPr algn="ctr"/>
            <a:r>
              <a:rPr lang="en-US" sz="1200" dirty="0">
                <a:solidFill>
                  <a:schemeClr val="accent4"/>
                </a:solidFill>
              </a:rPr>
              <a:t>Bot executes</a:t>
            </a:r>
          </a:p>
          <a:p>
            <a:pPr algn="ctr"/>
            <a:r>
              <a:rPr lang="en-US" sz="1200" dirty="0">
                <a:solidFill>
                  <a:schemeClr val="accent4"/>
                </a:solidFill>
              </a:rPr>
              <a:t>trade</a:t>
            </a:r>
          </a:p>
        </p:txBody>
      </p:sp>
      <p:cxnSp>
        <p:nvCxnSpPr>
          <p:cNvPr id="36" name="Straight Arrow Connector 35">
            <a:extLst>
              <a:ext uri="{FF2B5EF4-FFF2-40B4-BE49-F238E27FC236}">
                <a16:creationId xmlns:a16="http://schemas.microsoft.com/office/drawing/2014/main" id="{513AB924-2866-0213-C62C-792B95EF9E2C}"/>
              </a:ext>
            </a:extLst>
          </p:cNvPr>
          <p:cNvCxnSpPr/>
          <p:nvPr/>
        </p:nvCxnSpPr>
        <p:spPr>
          <a:xfrm>
            <a:off x="4438305" y="2696411"/>
            <a:ext cx="804333" cy="46128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E44880ED-3702-1129-E8DD-8D86A717992F}"/>
              </a:ext>
            </a:extLst>
          </p:cNvPr>
          <p:cNvSpPr txBox="1"/>
          <p:nvPr/>
        </p:nvSpPr>
        <p:spPr>
          <a:xfrm rot="1790328">
            <a:off x="4600328" y="2764704"/>
            <a:ext cx="349776" cy="261610"/>
          </a:xfrm>
          <a:prstGeom prst="rect">
            <a:avLst/>
          </a:prstGeom>
          <a:solidFill>
            <a:schemeClr val="bg1"/>
          </a:solidFill>
        </p:spPr>
        <p:txBody>
          <a:bodyPr wrap="none" rtlCol="0">
            <a:spAutoFit/>
          </a:bodyPr>
          <a:lstStyle/>
          <a:p>
            <a:pPr algn="ctr"/>
            <a:r>
              <a:rPr lang="en-US" sz="1100" dirty="0">
                <a:solidFill>
                  <a:schemeClr val="accent4"/>
                </a:solidFill>
              </a:rPr>
              <a:t>No</a:t>
            </a:r>
          </a:p>
        </p:txBody>
      </p:sp>
      <p:pic>
        <p:nvPicPr>
          <p:cNvPr id="38" name="Picture 37">
            <a:extLst>
              <a:ext uri="{FF2B5EF4-FFF2-40B4-BE49-F238E27FC236}">
                <a16:creationId xmlns:a16="http://schemas.microsoft.com/office/drawing/2014/main" id="{7E312B1B-BB5B-1492-A833-EDF4488C1A49}"/>
              </a:ext>
            </a:extLst>
          </p:cNvPr>
          <p:cNvPicPr>
            <a:picLocks noChangeAspect="1"/>
          </p:cNvPicPr>
          <p:nvPr/>
        </p:nvPicPr>
        <p:blipFill>
          <a:blip r:embed="rId8">
            <a:duotone>
              <a:schemeClr val="accent4">
                <a:shade val="45000"/>
                <a:satMod val="135000"/>
              </a:schemeClr>
              <a:prstClr val="white"/>
            </a:duotone>
          </a:blip>
          <a:stretch>
            <a:fillRect/>
          </a:stretch>
        </p:blipFill>
        <p:spPr>
          <a:xfrm>
            <a:off x="5254796" y="2895751"/>
            <a:ext cx="1017716" cy="822960"/>
          </a:xfrm>
          <a:prstGeom prst="rect">
            <a:avLst/>
          </a:prstGeom>
          <a:effectLst>
            <a:outerShdw blurRad="50800" dist="38100" dir="2700000" algn="tl" rotWithShape="0">
              <a:prstClr val="black">
                <a:alpha val="40000"/>
              </a:prstClr>
            </a:outerShdw>
          </a:effectLst>
        </p:spPr>
      </p:pic>
      <p:sp>
        <p:nvSpPr>
          <p:cNvPr id="39" name="TextBox 38">
            <a:extLst>
              <a:ext uri="{FF2B5EF4-FFF2-40B4-BE49-F238E27FC236}">
                <a16:creationId xmlns:a16="http://schemas.microsoft.com/office/drawing/2014/main" id="{22AD2807-450B-F3C7-42E4-E5FEA306C4CD}"/>
              </a:ext>
            </a:extLst>
          </p:cNvPr>
          <p:cNvSpPr txBox="1"/>
          <p:nvPr/>
        </p:nvSpPr>
        <p:spPr>
          <a:xfrm>
            <a:off x="5105230" y="3670683"/>
            <a:ext cx="1211036" cy="461665"/>
          </a:xfrm>
          <a:prstGeom prst="rect">
            <a:avLst/>
          </a:prstGeom>
          <a:noFill/>
        </p:spPr>
        <p:txBody>
          <a:bodyPr wrap="none" rtlCol="0">
            <a:spAutoFit/>
          </a:bodyPr>
          <a:lstStyle/>
          <a:p>
            <a:pPr algn="ctr"/>
            <a:r>
              <a:rPr lang="en-US" sz="1200" dirty="0">
                <a:solidFill>
                  <a:schemeClr val="accent4"/>
                </a:solidFill>
              </a:rPr>
              <a:t>Trader evaluates</a:t>
            </a:r>
          </a:p>
          <a:p>
            <a:pPr algn="ctr"/>
            <a:r>
              <a:rPr lang="en-US" sz="1200" dirty="0">
                <a:solidFill>
                  <a:schemeClr val="accent4"/>
                </a:solidFill>
              </a:rPr>
              <a:t>trade</a:t>
            </a:r>
          </a:p>
        </p:txBody>
      </p:sp>
      <p:sp>
        <p:nvSpPr>
          <p:cNvPr id="40" name="Isosceles Triangle 39">
            <a:extLst>
              <a:ext uri="{FF2B5EF4-FFF2-40B4-BE49-F238E27FC236}">
                <a16:creationId xmlns:a16="http://schemas.microsoft.com/office/drawing/2014/main" id="{76628863-4DFA-820E-DEB3-E35E9001CB38}"/>
              </a:ext>
            </a:extLst>
          </p:cNvPr>
          <p:cNvSpPr/>
          <p:nvPr/>
        </p:nvSpPr>
        <p:spPr>
          <a:xfrm>
            <a:off x="6655326" y="2987080"/>
            <a:ext cx="965200" cy="893726"/>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41" name="TextBox 40">
            <a:extLst>
              <a:ext uri="{FF2B5EF4-FFF2-40B4-BE49-F238E27FC236}">
                <a16:creationId xmlns:a16="http://schemas.microsoft.com/office/drawing/2014/main" id="{2FE0B67E-CB73-8918-33DF-E2CA77C3FBFF}"/>
              </a:ext>
            </a:extLst>
          </p:cNvPr>
          <p:cNvSpPr txBox="1"/>
          <p:nvPr/>
        </p:nvSpPr>
        <p:spPr>
          <a:xfrm>
            <a:off x="6771416" y="3419141"/>
            <a:ext cx="739305" cy="461665"/>
          </a:xfrm>
          <a:prstGeom prst="rect">
            <a:avLst/>
          </a:prstGeom>
          <a:noFill/>
        </p:spPr>
        <p:txBody>
          <a:bodyPr wrap="none" rtlCol="0">
            <a:spAutoFit/>
          </a:bodyPr>
          <a:lstStyle/>
          <a:p>
            <a:pPr algn="ctr"/>
            <a:r>
              <a:rPr lang="en-US" sz="1200" dirty="0">
                <a:solidFill>
                  <a:schemeClr val="bg1"/>
                </a:solidFill>
              </a:rPr>
              <a:t>Execute</a:t>
            </a:r>
          </a:p>
          <a:p>
            <a:pPr algn="ctr"/>
            <a:r>
              <a:rPr lang="en-US" sz="1200" dirty="0">
                <a:solidFill>
                  <a:schemeClr val="bg1"/>
                </a:solidFill>
              </a:rPr>
              <a:t>Trade?</a:t>
            </a:r>
          </a:p>
        </p:txBody>
      </p:sp>
      <p:cxnSp>
        <p:nvCxnSpPr>
          <p:cNvPr id="42" name="Straight Arrow Connector 41">
            <a:extLst>
              <a:ext uri="{FF2B5EF4-FFF2-40B4-BE49-F238E27FC236}">
                <a16:creationId xmlns:a16="http://schemas.microsoft.com/office/drawing/2014/main" id="{8B3A9361-A23A-6180-22AA-4C16AF96A9F7}"/>
              </a:ext>
            </a:extLst>
          </p:cNvPr>
          <p:cNvCxnSpPr/>
          <p:nvPr/>
        </p:nvCxnSpPr>
        <p:spPr>
          <a:xfrm>
            <a:off x="5965515" y="3513884"/>
            <a:ext cx="689811"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3" name="Flowchart: Internal Storage 42">
            <a:extLst>
              <a:ext uri="{FF2B5EF4-FFF2-40B4-BE49-F238E27FC236}">
                <a16:creationId xmlns:a16="http://schemas.microsoft.com/office/drawing/2014/main" id="{31A4ECCD-FF34-B04D-7A7B-3B74EE322227}"/>
              </a:ext>
            </a:extLst>
          </p:cNvPr>
          <p:cNvSpPr/>
          <p:nvPr/>
        </p:nvSpPr>
        <p:spPr>
          <a:xfrm>
            <a:off x="7855819" y="2078128"/>
            <a:ext cx="963021" cy="618020"/>
          </a:xfrm>
          <a:prstGeom prst="flowChartInternalStorage">
            <a:avLst/>
          </a:prstGeom>
          <a:solidFill>
            <a:schemeClr val="bg1">
              <a:lumMod val="65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Executed</a:t>
            </a:r>
          </a:p>
          <a:p>
            <a:pPr algn="ctr"/>
            <a:r>
              <a:rPr lang="en-US" sz="1200" dirty="0"/>
              <a:t>Trade</a:t>
            </a:r>
          </a:p>
        </p:txBody>
      </p:sp>
      <p:cxnSp>
        <p:nvCxnSpPr>
          <p:cNvPr id="44" name="Straight Arrow Connector 43">
            <a:extLst>
              <a:ext uri="{FF2B5EF4-FFF2-40B4-BE49-F238E27FC236}">
                <a16:creationId xmlns:a16="http://schemas.microsoft.com/office/drawing/2014/main" id="{8956F35B-80FB-3FA6-FDDC-7916941B5E55}"/>
              </a:ext>
            </a:extLst>
          </p:cNvPr>
          <p:cNvCxnSpPr/>
          <p:nvPr/>
        </p:nvCxnSpPr>
        <p:spPr>
          <a:xfrm flipH="1" flipV="1">
            <a:off x="6179374" y="2093355"/>
            <a:ext cx="874366" cy="74092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66BFF4F0-6F62-4D0D-B98C-95B5E003BCDF}"/>
              </a:ext>
            </a:extLst>
          </p:cNvPr>
          <p:cNvSpPr txBox="1"/>
          <p:nvPr/>
        </p:nvSpPr>
        <p:spPr>
          <a:xfrm rot="2328333">
            <a:off x="6435255" y="2288292"/>
            <a:ext cx="378630" cy="261610"/>
          </a:xfrm>
          <a:prstGeom prst="rect">
            <a:avLst/>
          </a:prstGeom>
          <a:solidFill>
            <a:schemeClr val="bg1"/>
          </a:solidFill>
        </p:spPr>
        <p:txBody>
          <a:bodyPr wrap="none" rtlCol="0">
            <a:spAutoFit/>
          </a:bodyPr>
          <a:lstStyle/>
          <a:p>
            <a:pPr algn="ctr"/>
            <a:r>
              <a:rPr lang="en-US" sz="1100" dirty="0">
                <a:solidFill>
                  <a:schemeClr val="accent4"/>
                </a:solidFill>
              </a:rPr>
              <a:t>Yes</a:t>
            </a:r>
          </a:p>
        </p:txBody>
      </p:sp>
      <p:cxnSp>
        <p:nvCxnSpPr>
          <p:cNvPr id="46" name="Straight Connector 45">
            <a:extLst>
              <a:ext uri="{FF2B5EF4-FFF2-40B4-BE49-F238E27FC236}">
                <a16:creationId xmlns:a16="http://schemas.microsoft.com/office/drawing/2014/main" id="{37E60A59-D692-8E54-7D34-15234C1242B8}"/>
              </a:ext>
            </a:extLst>
          </p:cNvPr>
          <p:cNvCxnSpPr/>
          <p:nvPr/>
        </p:nvCxnSpPr>
        <p:spPr>
          <a:xfrm>
            <a:off x="6088496" y="1747889"/>
            <a:ext cx="226358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7B93B15-3446-ED62-034A-6D7AFAD13713}"/>
              </a:ext>
            </a:extLst>
          </p:cNvPr>
          <p:cNvCxnSpPr/>
          <p:nvPr/>
        </p:nvCxnSpPr>
        <p:spPr>
          <a:xfrm flipV="1">
            <a:off x="8352084" y="1743126"/>
            <a:ext cx="0" cy="335265"/>
          </a:xfrm>
          <a:prstGeom prst="straightConnector1">
            <a:avLst/>
          </a:prstGeom>
          <a:ln w="12700">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F9FC211F-3A51-BC01-A1F6-C299662B7BBE}"/>
              </a:ext>
            </a:extLst>
          </p:cNvPr>
          <p:cNvGrpSpPr/>
          <p:nvPr/>
        </p:nvGrpSpPr>
        <p:grpSpPr>
          <a:xfrm>
            <a:off x="3301470" y="4627703"/>
            <a:ext cx="2059159" cy="1583073"/>
            <a:chOff x="2116259" y="3759281"/>
            <a:chExt cx="2059159" cy="1583073"/>
          </a:xfrm>
        </p:grpSpPr>
        <p:pic>
          <p:nvPicPr>
            <p:cNvPr id="49" name="Picture 48">
              <a:extLst>
                <a:ext uri="{FF2B5EF4-FFF2-40B4-BE49-F238E27FC236}">
                  <a16:creationId xmlns:a16="http://schemas.microsoft.com/office/drawing/2014/main" id="{A79EABE7-602A-D915-F7B2-DCF570D4401F}"/>
                </a:ext>
              </a:extLst>
            </p:cNvPr>
            <p:cNvPicPr>
              <a:picLocks noChangeAspect="1"/>
            </p:cNvPicPr>
            <p:nvPr/>
          </p:nvPicPr>
          <p:blipFill>
            <a:blip r:embed="rId9">
              <a:clrChange>
                <a:clrFrom>
                  <a:srgbClr val="FFFFFF"/>
                </a:clrFrom>
                <a:clrTo>
                  <a:srgbClr val="FFFFFF">
                    <a:alpha val="0"/>
                  </a:srgbClr>
                </a:clrTo>
              </a:clrChange>
              <a:duotone>
                <a:prstClr val="black"/>
                <a:srgbClr val="FF0000">
                  <a:tint val="45000"/>
                  <a:satMod val="400000"/>
                </a:srgbClr>
              </a:duotone>
              <a:extLst>
                <a:ext uri="{28A0092B-C50C-407E-A947-70E740481C1C}">
                  <a14:useLocalDpi xmlns:a14="http://schemas.microsoft.com/office/drawing/2010/main" val="0"/>
                </a:ext>
              </a:extLst>
            </a:blip>
            <a:srcRect b="28484"/>
            <a:stretch>
              <a:fillRect/>
            </a:stretch>
          </p:blipFill>
          <p:spPr>
            <a:xfrm>
              <a:off x="2116259" y="3759281"/>
              <a:ext cx="2059159" cy="1583073"/>
            </a:xfrm>
            <a:custGeom>
              <a:avLst/>
              <a:gdLst>
                <a:gd name="connsiteX0" fmla="*/ 0 w 3810000"/>
                <a:gd name="connsiteY0" fmla="*/ 0 h 2929113"/>
                <a:gd name="connsiteX1" fmla="*/ 3810000 w 3810000"/>
                <a:gd name="connsiteY1" fmla="*/ 0 h 2929113"/>
                <a:gd name="connsiteX2" fmla="*/ 3810000 w 3810000"/>
                <a:gd name="connsiteY2" fmla="*/ 2929113 h 2929113"/>
                <a:gd name="connsiteX3" fmla="*/ 0 w 3810000"/>
                <a:gd name="connsiteY3" fmla="*/ 2929113 h 2929113"/>
              </a:gdLst>
              <a:ahLst/>
              <a:cxnLst>
                <a:cxn ang="0">
                  <a:pos x="connsiteX0" y="connsiteY0"/>
                </a:cxn>
                <a:cxn ang="0">
                  <a:pos x="connsiteX1" y="connsiteY1"/>
                </a:cxn>
                <a:cxn ang="0">
                  <a:pos x="connsiteX2" y="connsiteY2"/>
                </a:cxn>
                <a:cxn ang="0">
                  <a:pos x="connsiteX3" y="connsiteY3"/>
                </a:cxn>
              </a:cxnLst>
              <a:rect l="l" t="t" r="r" b="b"/>
              <a:pathLst>
                <a:path w="3810000" h="2929113">
                  <a:moveTo>
                    <a:pt x="0" y="0"/>
                  </a:moveTo>
                  <a:lnTo>
                    <a:pt x="3810000" y="0"/>
                  </a:lnTo>
                  <a:lnTo>
                    <a:pt x="3810000" y="2929113"/>
                  </a:lnTo>
                  <a:lnTo>
                    <a:pt x="0" y="2929113"/>
                  </a:lnTo>
                  <a:close/>
                </a:path>
              </a:pathLst>
            </a:custGeom>
            <a:effectLst>
              <a:outerShdw blurRad="63500" sx="102000" sy="102000" algn="ctr" rotWithShape="0">
                <a:prstClr val="black">
                  <a:alpha val="40000"/>
                </a:prstClr>
              </a:outerShdw>
            </a:effectLst>
          </p:spPr>
        </p:pic>
        <p:sp>
          <p:nvSpPr>
            <p:cNvPr id="50" name="TextBox 49">
              <a:extLst>
                <a:ext uri="{FF2B5EF4-FFF2-40B4-BE49-F238E27FC236}">
                  <a16:creationId xmlns:a16="http://schemas.microsoft.com/office/drawing/2014/main" id="{EA5D69ED-BE8A-97EE-950F-23DB86F8F9F1}"/>
                </a:ext>
              </a:extLst>
            </p:cNvPr>
            <p:cNvSpPr txBox="1"/>
            <p:nvPr/>
          </p:nvSpPr>
          <p:spPr>
            <a:xfrm>
              <a:off x="2298522" y="4131063"/>
              <a:ext cx="1769533" cy="830997"/>
            </a:xfrm>
            <a:prstGeom prst="rect">
              <a:avLst/>
            </a:prstGeom>
            <a:noFill/>
          </p:spPr>
          <p:txBody>
            <a:bodyPr wrap="square" rtlCol="0">
              <a:spAutoFit/>
            </a:bodyPr>
            <a:lstStyle/>
            <a:p>
              <a:pPr algn="ctr"/>
              <a:r>
                <a:rPr lang="en-US" sz="1600" dirty="0">
                  <a:solidFill>
                    <a:schemeClr val="bg1"/>
                  </a:solidFill>
                  <a:effectLst>
                    <a:outerShdw blurRad="50800" dist="38100" dir="5400000" algn="t" rotWithShape="0">
                      <a:prstClr val="black">
                        <a:alpha val="40000"/>
                      </a:prstClr>
                    </a:outerShdw>
                  </a:effectLst>
                </a:rPr>
                <a:t>Trade</a:t>
              </a:r>
            </a:p>
            <a:p>
              <a:pPr algn="ctr"/>
              <a:r>
                <a:rPr lang="en-US" sz="1600" dirty="0">
                  <a:solidFill>
                    <a:schemeClr val="bg1"/>
                  </a:solidFill>
                  <a:effectLst>
                    <a:outerShdw blurRad="50800" dist="38100" dir="5400000" algn="t" rotWithShape="0">
                      <a:prstClr val="black">
                        <a:alpha val="40000"/>
                      </a:prstClr>
                    </a:outerShdw>
                  </a:effectLst>
                </a:rPr>
                <a:t>Evaluation System</a:t>
              </a:r>
            </a:p>
          </p:txBody>
        </p:sp>
      </p:grpSp>
      <p:cxnSp>
        <p:nvCxnSpPr>
          <p:cNvPr id="51" name="Straight Arrow Connector 50">
            <a:extLst>
              <a:ext uri="{FF2B5EF4-FFF2-40B4-BE49-F238E27FC236}">
                <a16:creationId xmlns:a16="http://schemas.microsoft.com/office/drawing/2014/main" id="{01C5B278-F829-107E-98D6-4298058D6910}"/>
              </a:ext>
            </a:extLst>
          </p:cNvPr>
          <p:cNvCxnSpPr/>
          <p:nvPr/>
        </p:nvCxnSpPr>
        <p:spPr>
          <a:xfrm flipH="1">
            <a:off x="8337329" y="2736484"/>
            <a:ext cx="1" cy="2724751"/>
          </a:xfrm>
          <a:prstGeom prst="straightConnector1">
            <a:avLst/>
          </a:prstGeom>
          <a:ln w="127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9D997C8-5B38-CC2C-7FA0-D618FFA81F5E}"/>
              </a:ext>
            </a:extLst>
          </p:cNvPr>
          <p:cNvCxnSpPr/>
          <p:nvPr/>
        </p:nvCxnSpPr>
        <p:spPr>
          <a:xfrm flipV="1">
            <a:off x="5254796" y="5454885"/>
            <a:ext cx="3084064" cy="6350"/>
          </a:xfrm>
          <a:prstGeom prst="straightConnector1">
            <a:avLst/>
          </a:prstGeom>
          <a:ln w="127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3" name="Rounded Rectangle 62">
            <a:extLst>
              <a:ext uri="{FF2B5EF4-FFF2-40B4-BE49-F238E27FC236}">
                <a16:creationId xmlns:a16="http://schemas.microsoft.com/office/drawing/2014/main" id="{05AB1020-73F7-0C5D-6F17-6070FB360456}"/>
              </a:ext>
            </a:extLst>
          </p:cNvPr>
          <p:cNvSpPr/>
          <p:nvPr/>
        </p:nvSpPr>
        <p:spPr>
          <a:xfrm>
            <a:off x="1483238" y="5582043"/>
            <a:ext cx="1049978" cy="522423"/>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End Routine</a:t>
            </a:r>
          </a:p>
        </p:txBody>
      </p:sp>
      <p:sp>
        <p:nvSpPr>
          <p:cNvPr id="54" name="Flowchart: Document 53">
            <a:extLst>
              <a:ext uri="{FF2B5EF4-FFF2-40B4-BE49-F238E27FC236}">
                <a16:creationId xmlns:a16="http://schemas.microsoft.com/office/drawing/2014/main" id="{440DCBA8-D021-07DE-1211-BE8202DA4E14}"/>
              </a:ext>
            </a:extLst>
          </p:cNvPr>
          <p:cNvSpPr/>
          <p:nvPr/>
        </p:nvSpPr>
        <p:spPr>
          <a:xfrm>
            <a:off x="6680726" y="4346133"/>
            <a:ext cx="914400" cy="699604"/>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Trader Feedback Form</a:t>
            </a:r>
          </a:p>
        </p:txBody>
      </p:sp>
      <p:cxnSp>
        <p:nvCxnSpPr>
          <p:cNvPr id="55" name="Straight Arrow Connector 54">
            <a:extLst>
              <a:ext uri="{FF2B5EF4-FFF2-40B4-BE49-F238E27FC236}">
                <a16:creationId xmlns:a16="http://schemas.microsoft.com/office/drawing/2014/main" id="{6C8B0772-34E7-C65D-58DD-9FA559F9CFF4}"/>
              </a:ext>
            </a:extLst>
          </p:cNvPr>
          <p:cNvCxnSpPr/>
          <p:nvPr/>
        </p:nvCxnSpPr>
        <p:spPr>
          <a:xfrm>
            <a:off x="7137926" y="3911286"/>
            <a:ext cx="0" cy="415498"/>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C9BA56AC-E748-9D37-EE44-B27F76312F10}"/>
              </a:ext>
            </a:extLst>
          </p:cNvPr>
          <p:cNvCxnSpPr>
            <a:stCxn id="54" idx="2"/>
          </p:cNvCxnSpPr>
          <p:nvPr/>
        </p:nvCxnSpPr>
        <p:spPr>
          <a:xfrm>
            <a:off x="7137926" y="4999485"/>
            <a:ext cx="0" cy="4554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7" name="Isosceles Triangle 56">
            <a:extLst>
              <a:ext uri="{FF2B5EF4-FFF2-40B4-BE49-F238E27FC236}">
                <a16:creationId xmlns:a16="http://schemas.microsoft.com/office/drawing/2014/main" id="{DD195F70-2E76-C283-347E-483A6034E14A}"/>
              </a:ext>
            </a:extLst>
          </p:cNvPr>
          <p:cNvSpPr/>
          <p:nvPr/>
        </p:nvSpPr>
        <p:spPr>
          <a:xfrm>
            <a:off x="1525628" y="3957953"/>
            <a:ext cx="965200" cy="893726"/>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58" name="TextBox 57">
            <a:extLst>
              <a:ext uri="{FF2B5EF4-FFF2-40B4-BE49-F238E27FC236}">
                <a16:creationId xmlns:a16="http://schemas.microsoft.com/office/drawing/2014/main" id="{327B5BA2-1637-903E-38B3-E9CE9FDC0C38}"/>
              </a:ext>
            </a:extLst>
          </p:cNvPr>
          <p:cNvSpPr txBox="1"/>
          <p:nvPr/>
        </p:nvSpPr>
        <p:spPr>
          <a:xfrm>
            <a:off x="1592088" y="4404816"/>
            <a:ext cx="832279" cy="461665"/>
          </a:xfrm>
          <a:prstGeom prst="rect">
            <a:avLst/>
          </a:prstGeom>
          <a:noFill/>
        </p:spPr>
        <p:txBody>
          <a:bodyPr wrap="none" rtlCol="0">
            <a:spAutoFit/>
          </a:bodyPr>
          <a:lstStyle/>
          <a:p>
            <a:pPr algn="ctr"/>
            <a:r>
              <a:rPr lang="en-US" sz="1200" dirty="0">
                <a:solidFill>
                  <a:schemeClr val="bg1"/>
                </a:solidFill>
              </a:rPr>
              <a:t>Update</a:t>
            </a:r>
          </a:p>
          <a:p>
            <a:pPr algn="ctr"/>
            <a:r>
              <a:rPr lang="en-US" sz="1200" dirty="0">
                <a:solidFill>
                  <a:schemeClr val="bg1"/>
                </a:solidFill>
              </a:rPr>
              <a:t>Algorithm</a:t>
            </a:r>
          </a:p>
        </p:txBody>
      </p:sp>
      <p:cxnSp>
        <p:nvCxnSpPr>
          <p:cNvPr id="59" name="Straight Arrow Connector 58">
            <a:extLst>
              <a:ext uri="{FF2B5EF4-FFF2-40B4-BE49-F238E27FC236}">
                <a16:creationId xmlns:a16="http://schemas.microsoft.com/office/drawing/2014/main" id="{3A4ED9B4-C2CE-B7E5-8496-6B4CD51FFE77}"/>
              </a:ext>
            </a:extLst>
          </p:cNvPr>
          <p:cNvCxnSpPr/>
          <p:nvPr/>
        </p:nvCxnSpPr>
        <p:spPr>
          <a:xfrm flipH="1" flipV="1">
            <a:off x="2567734" y="4883006"/>
            <a:ext cx="833627" cy="47572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237D668D-F1B6-8323-EA0E-893B6C0BD6A4}"/>
              </a:ext>
            </a:extLst>
          </p:cNvPr>
          <p:cNvCxnSpPr/>
          <p:nvPr/>
        </p:nvCxnSpPr>
        <p:spPr>
          <a:xfrm flipH="1" flipV="1">
            <a:off x="2008227" y="3417009"/>
            <a:ext cx="1" cy="524010"/>
          </a:xfrm>
          <a:prstGeom prst="straightConnector1">
            <a:avLst/>
          </a:prstGeom>
          <a:ln w="12700">
            <a:prstDash val="sysDot"/>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BCFE8E2D-A1AB-6BC5-AF99-095CFCD71B27}"/>
              </a:ext>
            </a:extLst>
          </p:cNvPr>
          <p:cNvSpPr txBox="1"/>
          <p:nvPr/>
        </p:nvSpPr>
        <p:spPr>
          <a:xfrm>
            <a:off x="1818912" y="3610084"/>
            <a:ext cx="378630" cy="261610"/>
          </a:xfrm>
          <a:prstGeom prst="rect">
            <a:avLst/>
          </a:prstGeom>
          <a:solidFill>
            <a:schemeClr val="bg1"/>
          </a:solidFill>
        </p:spPr>
        <p:txBody>
          <a:bodyPr wrap="none" rtlCol="0">
            <a:spAutoFit/>
          </a:bodyPr>
          <a:lstStyle/>
          <a:p>
            <a:pPr algn="ctr"/>
            <a:r>
              <a:rPr lang="en-US" sz="1100" dirty="0">
                <a:solidFill>
                  <a:schemeClr val="accent4"/>
                </a:solidFill>
              </a:rPr>
              <a:t>Yes</a:t>
            </a:r>
          </a:p>
        </p:txBody>
      </p:sp>
      <p:cxnSp>
        <p:nvCxnSpPr>
          <p:cNvPr id="62" name="Straight Arrow Connector 61">
            <a:extLst>
              <a:ext uri="{FF2B5EF4-FFF2-40B4-BE49-F238E27FC236}">
                <a16:creationId xmlns:a16="http://schemas.microsoft.com/office/drawing/2014/main" id="{AD85152F-44B0-46F5-8ED3-62910080ED6B}"/>
              </a:ext>
            </a:extLst>
          </p:cNvPr>
          <p:cNvCxnSpPr>
            <a:stCxn id="57" idx="3"/>
            <a:endCxn id="53" idx="0"/>
          </p:cNvCxnSpPr>
          <p:nvPr/>
        </p:nvCxnSpPr>
        <p:spPr>
          <a:xfrm flipH="1">
            <a:off x="2008227" y="4851679"/>
            <a:ext cx="1" cy="73036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FA611798-910D-36A2-EB96-ACC219E7887A}"/>
              </a:ext>
            </a:extLst>
          </p:cNvPr>
          <p:cNvSpPr txBox="1"/>
          <p:nvPr/>
        </p:nvSpPr>
        <p:spPr>
          <a:xfrm>
            <a:off x="1831477" y="5045737"/>
            <a:ext cx="349776" cy="261610"/>
          </a:xfrm>
          <a:prstGeom prst="rect">
            <a:avLst/>
          </a:prstGeom>
          <a:solidFill>
            <a:schemeClr val="bg1"/>
          </a:solidFill>
        </p:spPr>
        <p:txBody>
          <a:bodyPr wrap="none" rtlCol="0">
            <a:spAutoFit/>
          </a:bodyPr>
          <a:lstStyle/>
          <a:p>
            <a:pPr algn="ctr"/>
            <a:r>
              <a:rPr lang="en-US" sz="1100" dirty="0">
                <a:solidFill>
                  <a:schemeClr val="accent4"/>
                </a:solidFill>
              </a:rPr>
              <a:t>No</a:t>
            </a:r>
          </a:p>
        </p:txBody>
      </p:sp>
    </p:spTree>
    <p:extLst>
      <p:ext uri="{BB962C8B-B14F-4D97-AF65-F5344CB8AC3E}">
        <p14:creationId xmlns:p14="http://schemas.microsoft.com/office/powerpoint/2010/main" val="3321968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An Integrated Technology Example</a:t>
            </a:r>
            <a:endParaRPr lang="en-US" sz="1800" dirty="0"/>
          </a:p>
        </p:txBody>
      </p:sp>
      <p:grpSp>
        <p:nvGrpSpPr>
          <p:cNvPr id="2" name="Group 1">
            <a:extLst>
              <a:ext uri="{FF2B5EF4-FFF2-40B4-BE49-F238E27FC236}">
                <a16:creationId xmlns:a16="http://schemas.microsoft.com/office/drawing/2014/main" id="{7257C3CA-E4D9-37A2-AD59-75BF91504EF3}"/>
              </a:ext>
            </a:extLst>
          </p:cNvPr>
          <p:cNvGrpSpPr/>
          <p:nvPr/>
        </p:nvGrpSpPr>
        <p:grpSpPr>
          <a:xfrm>
            <a:off x="2269602" y="1763128"/>
            <a:ext cx="4602479" cy="3810001"/>
            <a:chOff x="2201337" y="1913468"/>
            <a:chExt cx="4602479" cy="3810001"/>
          </a:xfrm>
        </p:grpSpPr>
        <p:sp>
          <p:nvSpPr>
            <p:cNvPr id="3" name="Rounded Rectangle 4">
              <a:extLst>
                <a:ext uri="{FF2B5EF4-FFF2-40B4-BE49-F238E27FC236}">
                  <a16:creationId xmlns:a16="http://schemas.microsoft.com/office/drawing/2014/main" id="{1E1DECCF-BBDD-AFDE-9330-C4AD8E48BA2B}"/>
                </a:ext>
              </a:extLst>
            </p:cNvPr>
            <p:cNvSpPr/>
            <p:nvPr/>
          </p:nvSpPr>
          <p:spPr>
            <a:xfrm rot="16200000">
              <a:off x="677336" y="3437469"/>
              <a:ext cx="3810001" cy="76200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IT General Controls</a:t>
              </a:r>
            </a:p>
          </p:txBody>
        </p:sp>
        <p:sp>
          <p:nvSpPr>
            <p:cNvPr id="4" name="Rounded Rectangle 5">
              <a:extLst>
                <a:ext uri="{FF2B5EF4-FFF2-40B4-BE49-F238E27FC236}">
                  <a16:creationId xmlns:a16="http://schemas.microsoft.com/office/drawing/2014/main" id="{4805B6B7-0FF6-548F-3C6A-3A5E2608115A}"/>
                </a:ext>
              </a:extLst>
            </p:cNvPr>
            <p:cNvSpPr/>
            <p:nvPr/>
          </p:nvSpPr>
          <p:spPr>
            <a:xfrm>
              <a:off x="2963336" y="1913468"/>
              <a:ext cx="3840480" cy="76200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Master System Controls</a:t>
              </a:r>
            </a:p>
          </p:txBody>
        </p:sp>
        <p:sp>
          <p:nvSpPr>
            <p:cNvPr id="5" name="Rounded Rectangle 6">
              <a:extLst>
                <a:ext uri="{FF2B5EF4-FFF2-40B4-BE49-F238E27FC236}">
                  <a16:creationId xmlns:a16="http://schemas.microsoft.com/office/drawing/2014/main" id="{255BD3B3-61B0-0CD7-E353-1DF4D7F9B46C}"/>
                </a:ext>
              </a:extLst>
            </p:cNvPr>
            <p:cNvSpPr/>
            <p:nvPr/>
          </p:nvSpPr>
          <p:spPr>
            <a:xfrm rot="16200000">
              <a:off x="2097977" y="3608428"/>
              <a:ext cx="3041363" cy="118872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Data Science Controls</a:t>
              </a:r>
            </a:p>
          </p:txBody>
        </p:sp>
        <p:sp>
          <p:nvSpPr>
            <p:cNvPr id="6" name="Rounded Rectangle 7">
              <a:extLst>
                <a:ext uri="{FF2B5EF4-FFF2-40B4-BE49-F238E27FC236}">
                  <a16:creationId xmlns:a16="http://schemas.microsoft.com/office/drawing/2014/main" id="{E69951D6-7ED1-452A-71E3-2481DD59B8B7}"/>
                </a:ext>
              </a:extLst>
            </p:cNvPr>
            <p:cNvSpPr/>
            <p:nvPr/>
          </p:nvSpPr>
          <p:spPr>
            <a:xfrm rot="16200000">
              <a:off x="3356124" y="3601789"/>
              <a:ext cx="3041363" cy="118872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Robotics Process </a:t>
              </a:r>
            </a:p>
            <a:p>
              <a:pPr algn="ctr"/>
              <a:r>
                <a:rPr lang="en-US" dirty="0"/>
                <a:t>Automation Controls</a:t>
              </a:r>
            </a:p>
          </p:txBody>
        </p:sp>
        <p:sp>
          <p:nvSpPr>
            <p:cNvPr id="10" name="Rounded Rectangle 8">
              <a:extLst>
                <a:ext uri="{FF2B5EF4-FFF2-40B4-BE49-F238E27FC236}">
                  <a16:creationId xmlns:a16="http://schemas.microsoft.com/office/drawing/2014/main" id="{7F627E45-41D0-1FF5-92A0-C7EA241D884F}"/>
                </a:ext>
              </a:extLst>
            </p:cNvPr>
            <p:cNvSpPr/>
            <p:nvPr/>
          </p:nvSpPr>
          <p:spPr>
            <a:xfrm rot="16200000">
              <a:off x="4612577" y="3608428"/>
              <a:ext cx="3041363" cy="118872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Artificial Intelligence Controls</a:t>
              </a:r>
            </a:p>
          </p:txBody>
        </p:sp>
      </p:grpSp>
      <p:sp>
        <p:nvSpPr>
          <p:cNvPr id="11" name="Content Placeholder 2">
            <a:extLst>
              <a:ext uri="{FF2B5EF4-FFF2-40B4-BE49-F238E27FC236}">
                <a16:creationId xmlns:a16="http://schemas.microsoft.com/office/drawing/2014/main" id="{5AF44B76-DE68-9D3F-8743-043115BBE1C4}"/>
              </a:ext>
            </a:extLst>
          </p:cNvPr>
          <p:cNvSpPr txBox="1">
            <a:spLocks/>
          </p:cNvSpPr>
          <p:nvPr/>
        </p:nvSpPr>
        <p:spPr>
          <a:xfrm>
            <a:off x="346313" y="1101553"/>
            <a:ext cx="8451374" cy="4874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The Integrated Technology Control Framework</a:t>
            </a:r>
          </a:p>
        </p:txBody>
      </p:sp>
      <p:sp>
        <p:nvSpPr>
          <p:cNvPr id="12" name="Right Arrow 11">
            <a:extLst>
              <a:ext uri="{FF2B5EF4-FFF2-40B4-BE49-F238E27FC236}">
                <a16:creationId xmlns:a16="http://schemas.microsoft.com/office/drawing/2014/main" id="{AF6646EB-57AF-75DA-7E82-3379B11910EB}"/>
              </a:ext>
            </a:extLst>
          </p:cNvPr>
          <p:cNvSpPr/>
          <p:nvPr/>
        </p:nvSpPr>
        <p:spPr>
          <a:xfrm>
            <a:off x="3092563" y="5659622"/>
            <a:ext cx="3703321" cy="216431"/>
          </a:xfrm>
          <a:prstGeom prst="rightArrow">
            <a:avLst/>
          </a:prstGeom>
          <a:gradFill flip="none" rotWithShape="1">
            <a:gsLst>
              <a:gs pos="0">
                <a:schemeClr val="accent2"/>
              </a:gs>
              <a:gs pos="50000">
                <a:srgbClr val="FFC000"/>
              </a:gs>
              <a:gs pos="100000">
                <a:srgbClr val="FF0000"/>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7EDA24C-1225-F90B-3F88-387D39A9613F}"/>
              </a:ext>
            </a:extLst>
          </p:cNvPr>
          <p:cNvSpPr txBox="1"/>
          <p:nvPr/>
        </p:nvSpPr>
        <p:spPr>
          <a:xfrm>
            <a:off x="3092563" y="5799907"/>
            <a:ext cx="3703320" cy="261610"/>
          </a:xfrm>
          <a:prstGeom prst="rect">
            <a:avLst/>
          </a:prstGeom>
          <a:noFill/>
        </p:spPr>
        <p:txBody>
          <a:bodyPr wrap="square" rtlCol="0">
            <a:spAutoFit/>
          </a:bodyPr>
          <a:lstStyle/>
          <a:p>
            <a:pPr algn="ctr"/>
            <a:r>
              <a:rPr lang="en-US" sz="1100" dirty="0">
                <a:solidFill>
                  <a:schemeClr val="bg2">
                    <a:lumMod val="75000"/>
                  </a:schemeClr>
                </a:solidFill>
              </a:rPr>
              <a:t>Increasing Risk Profile</a:t>
            </a:r>
          </a:p>
        </p:txBody>
      </p:sp>
    </p:spTree>
    <p:extLst>
      <p:ext uri="{BB962C8B-B14F-4D97-AF65-F5344CB8AC3E}">
        <p14:creationId xmlns:p14="http://schemas.microsoft.com/office/powerpoint/2010/main" val="13193288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F65BB783-C0F8-48EA-8B1F-C238573A6534}"/>
              </a:ext>
            </a:extLst>
          </p:cNvPr>
          <p:cNvSpPr/>
          <p:nvPr/>
        </p:nvSpPr>
        <p:spPr>
          <a:xfrm flipV="1">
            <a:off x="0" y="0"/>
            <a:ext cx="5538581" cy="283721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10" name="Freeform: Shape 9">
            <a:extLst>
              <a:ext uri="{FF2B5EF4-FFF2-40B4-BE49-F238E27FC236}">
                <a16:creationId xmlns:a16="http://schemas.microsoft.com/office/drawing/2014/main" id="{26929B37-D7CD-492E-A4C9-71E8BE48128D}"/>
              </a:ext>
            </a:extLst>
          </p:cNvPr>
          <p:cNvSpPr/>
          <p:nvPr/>
        </p:nvSpPr>
        <p:spPr>
          <a:xfrm>
            <a:off x="4620984" y="0"/>
            <a:ext cx="4523015" cy="6858000"/>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rgbClr val="96C93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Content Placeholder 4">
            <a:extLst>
              <a:ext uri="{FF2B5EF4-FFF2-40B4-BE49-F238E27FC236}">
                <a16:creationId xmlns:a16="http://schemas.microsoft.com/office/drawing/2014/main" id="{AE9E73EE-D0FA-4D5D-B2DA-0B39B48905E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7250"/>
            <a:ext cx="9143999" cy="5143500"/>
          </a:xfrm>
        </p:spPr>
      </p:pic>
      <p:pic>
        <p:nvPicPr>
          <p:cNvPr id="6" name="Picture 5" descr="A picture containing text, tableware, dishware, plate&#10;&#10;Description automatically generated">
            <a:extLst>
              <a:ext uri="{FF2B5EF4-FFF2-40B4-BE49-F238E27FC236}">
                <a16:creationId xmlns:a16="http://schemas.microsoft.com/office/drawing/2014/main" id="{0178CA39-A6AE-4F29-AE2C-8FEF976F2A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6191" y="143001"/>
            <a:ext cx="1173509" cy="571249"/>
          </a:xfrm>
          <a:prstGeom prst="rect">
            <a:avLst/>
          </a:prstGeom>
        </p:spPr>
      </p:pic>
      <p:sp>
        <p:nvSpPr>
          <p:cNvPr id="9" name="Right Triangle 8">
            <a:extLst>
              <a:ext uri="{FF2B5EF4-FFF2-40B4-BE49-F238E27FC236}">
                <a16:creationId xmlns:a16="http://schemas.microsoft.com/office/drawing/2014/main" id="{FE997A77-A902-4749-9D10-E6E9CCC8A0A4}"/>
              </a:ext>
            </a:extLst>
          </p:cNvPr>
          <p:cNvSpPr/>
          <p:nvPr/>
        </p:nvSpPr>
        <p:spPr>
          <a:xfrm rot="10800000" flipV="1">
            <a:off x="4169166" y="4327763"/>
            <a:ext cx="4974833" cy="253023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7" name="TextBox 6">
            <a:extLst>
              <a:ext uri="{FF2B5EF4-FFF2-40B4-BE49-F238E27FC236}">
                <a16:creationId xmlns:a16="http://schemas.microsoft.com/office/drawing/2014/main" id="{F0D49F29-370A-4BEC-9641-37B6C0E88E5C}"/>
              </a:ext>
            </a:extLst>
          </p:cNvPr>
          <p:cNvSpPr txBox="1"/>
          <p:nvPr/>
        </p:nvSpPr>
        <p:spPr>
          <a:xfrm>
            <a:off x="984793" y="2546103"/>
            <a:ext cx="6820564" cy="1015663"/>
          </a:xfrm>
          <a:prstGeom prst="rect">
            <a:avLst/>
          </a:prstGeom>
          <a:noFill/>
        </p:spPr>
        <p:txBody>
          <a:bodyPr wrap="square" rtlCol="0">
            <a:spAutoFit/>
          </a:bodyPr>
          <a:lstStyle/>
          <a:p>
            <a:r>
              <a:rPr lang="en-US" sz="3000" b="1" dirty="0">
                <a:solidFill>
                  <a:srgbClr val="0F2D53"/>
                </a:solidFill>
                <a:latin typeface="+mj-lt"/>
                <a:cs typeface="Arial" panose="020B0604020202020204" pitchFamily="34" charset="0"/>
              </a:rPr>
              <a:t>Integrated Technology Risk</a:t>
            </a:r>
          </a:p>
          <a:p>
            <a:r>
              <a:rPr lang="en-US" sz="3000" b="1" dirty="0">
                <a:solidFill>
                  <a:srgbClr val="0F2D53"/>
                </a:solidFill>
                <a:latin typeface="+mj-lt"/>
                <a:cs typeface="Arial" panose="020B0604020202020204" pitchFamily="34" charset="0"/>
              </a:rPr>
              <a:t>Control Framework – DS &amp; RPA</a:t>
            </a:r>
          </a:p>
        </p:txBody>
      </p:sp>
      <p:sp>
        <p:nvSpPr>
          <p:cNvPr id="11" name="Freeform: Shape 10">
            <a:extLst>
              <a:ext uri="{FF2B5EF4-FFF2-40B4-BE49-F238E27FC236}">
                <a16:creationId xmlns:a16="http://schemas.microsoft.com/office/drawing/2014/main" id="{378B2141-6F0B-4135-9DCB-20B5D1E14931}"/>
              </a:ext>
            </a:extLst>
          </p:cNvPr>
          <p:cNvSpPr/>
          <p:nvPr/>
        </p:nvSpPr>
        <p:spPr>
          <a:xfrm>
            <a:off x="7846422" y="4870071"/>
            <a:ext cx="1297577" cy="1987924"/>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a:extLst>
              <a:ext uri="{FF2B5EF4-FFF2-40B4-BE49-F238E27FC236}">
                <a16:creationId xmlns:a16="http://schemas.microsoft.com/office/drawing/2014/main" id="{3D5DD2A2-A1F8-456C-8500-201EFE8677D9}"/>
              </a:ext>
            </a:extLst>
          </p:cNvPr>
          <p:cNvCxnSpPr>
            <a:cxnSpLocks/>
          </p:cNvCxnSpPr>
          <p:nvPr/>
        </p:nvCxnSpPr>
        <p:spPr>
          <a:xfrm flipV="1">
            <a:off x="0" y="5"/>
            <a:ext cx="4523015" cy="225334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854A1CC-BD61-49E1-A849-67B752077FFC}"/>
              </a:ext>
            </a:extLst>
          </p:cNvPr>
          <p:cNvCxnSpPr>
            <a:cxnSpLocks/>
          </p:cNvCxnSpPr>
          <p:nvPr/>
        </p:nvCxnSpPr>
        <p:spPr>
          <a:xfrm flipV="1">
            <a:off x="0" y="2359801"/>
            <a:ext cx="1439842" cy="75079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Content Placeholder 4">
            <a:extLst>
              <a:ext uri="{FF2B5EF4-FFF2-40B4-BE49-F238E27FC236}">
                <a16:creationId xmlns:a16="http://schemas.microsoft.com/office/drawing/2014/main" id="{D0A320A6-0495-5E03-9F3F-A2F1EB2C45DC}"/>
              </a:ext>
            </a:extLst>
          </p:cNvPr>
          <p:cNvSpPr txBox="1">
            <a:spLocks/>
          </p:cNvSpPr>
          <p:nvPr/>
        </p:nvSpPr>
        <p:spPr>
          <a:xfrm>
            <a:off x="0" y="4032276"/>
            <a:ext cx="9239794" cy="2510782"/>
          </a:xfrm>
        </p:spPr>
        <p:txBody>
          <a:bodyPr/>
          <a:lstStyle>
            <a:lvl1pPr marL="171450" indent="-171450" algn="l" defTabSz="685800" rtl="0" eaLnBrk="1" latinLnBrk="0" hangingPunct="1">
              <a:lnSpc>
                <a:spcPct val="90000"/>
              </a:lnSpc>
              <a:spcBef>
                <a:spcPts val="750"/>
              </a:spcBef>
              <a:buClr>
                <a:srgbClr val="2E7A40"/>
              </a:buClr>
              <a:buFont typeface="Arial" panose="020B0604020202020204" pitchFamily="34" charset="0"/>
              <a:buChar char="•"/>
              <a:defRPr lang="en-US" sz="1800" kern="1200" dirty="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2E7A40"/>
              </a:buClr>
              <a:buFont typeface="Arial" panose="020B0604020202020204" pitchFamily="34" charset="0"/>
              <a:buChar char="•"/>
              <a:defRPr lang="en-US" sz="1500" kern="1200" dirty="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2E7A40"/>
              </a:buClr>
              <a:buFont typeface="Arial" panose="020B0604020202020204" pitchFamily="34" charset="0"/>
              <a:buChar char="•"/>
              <a:defRPr lang="en-US" sz="1350" kern="1200" dirty="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E7A40"/>
              </a:buClr>
              <a:buFont typeface="Arial" panose="020B0604020202020204" pitchFamily="34" charset="0"/>
              <a:buChar char="•"/>
              <a:defRPr lang="en-US" sz="1200" kern="1200" dirty="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E7A40"/>
              </a:buClr>
              <a:buFont typeface="Arial" panose="020B0604020202020204" pitchFamily="34" charset="0"/>
              <a:buChar char="•"/>
              <a:defRPr lang="en-IN" sz="1200" kern="1200" dirty="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endParaRPr lang="en-US" dirty="0"/>
          </a:p>
          <a:p>
            <a:pPr marL="0" indent="0" algn="ctr">
              <a:buNone/>
            </a:pPr>
            <a:r>
              <a:rPr lang="en-US" i="1" dirty="0"/>
              <a:t>“New technology is not good or evil in itself.</a:t>
            </a:r>
          </a:p>
          <a:p>
            <a:pPr marL="0" indent="0" algn="ctr">
              <a:buNone/>
            </a:pPr>
            <a:r>
              <a:rPr lang="en-US" i="1" dirty="0"/>
              <a:t>It’s all about how people choose to use it.”</a:t>
            </a:r>
          </a:p>
          <a:p>
            <a:pPr marL="0" indent="0" algn="ctr">
              <a:buNone/>
            </a:pPr>
            <a:r>
              <a:rPr lang="en-US" sz="1200" dirty="0"/>
              <a:t>- David Wong -</a:t>
            </a:r>
          </a:p>
          <a:p>
            <a:pPr marL="0" indent="0" algn="ctr">
              <a:buFont typeface="Arial" panose="020B0604020202020204" pitchFamily="34" charset="0"/>
              <a:buNone/>
            </a:pPr>
            <a:endParaRPr lang="en-US" dirty="0"/>
          </a:p>
        </p:txBody>
      </p:sp>
    </p:spTree>
    <p:extLst>
      <p:ext uri="{BB962C8B-B14F-4D97-AF65-F5344CB8AC3E}">
        <p14:creationId xmlns:p14="http://schemas.microsoft.com/office/powerpoint/2010/main" val="1688021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graphicFrame>
        <p:nvGraphicFramePr>
          <p:cNvPr id="7" name="Diagram 6">
            <a:extLst>
              <a:ext uri="{FF2B5EF4-FFF2-40B4-BE49-F238E27FC236}">
                <a16:creationId xmlns:a16="http://schemas.microsoft.com/office/drawing/2014/main" id="{34683C55-CAE5-1AA0-02B0-7B40970812F1}"/>
              </a:ext>
            </a:extLst>
          </p:cNvPr>
          <p:cNvGraphicFramePr/>
          <p:nvPr>
            <p:extLst>
              <p:ext uri="{D42A27DB-BD31-4B8C-83A1-F6EECF244321}">
                <p14:modId xmlns:p14="http://schemas.microsoft.com/office/powerpoint/2010/main" val="1629291974"/>
              </p:ext>
            </p:extLst>
          </p:nvPr>
        </p:nvGraphicFramePr>
        <p:xfrm>
          <a:off x="1693579" y="2455101"/>
          <a:ext cx="6010959" cy="32427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Content Placeholder 2">
            <a:extLst>
              <a:ext uri="{FF2B5EF4-FFF2-40B4-BE49-F238E27FC236}">
                <a16:creationId xmlns:a16="http://schemas.microsoft.com/office/drawing/2014/main" id="{E023E3E1-9F9C-DC01-3F77-96E8D89BBA00}"/>
              </a:ext>
            </a:extLst>
          </p:cNvPr>
          <p:cNvSpPr txBox="1">
            <a:spLocks/>
          </p:cNvSpPr>
          <p:nvPr/>
        </p:nvSpPr>
        <p:spPr>
          <a:xfrm>
            <a:off x="124157" y="1012136"/>
            <a:ext cx="8871798" cy="4874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Data science controls are focused primarily on ensuring that the outputs of the systems are accurate and do not inject more risk into decision making processes due to errors.</a:t>
            </a:r>
          </a:p>
        </p:txBody>
      </p:sp>
    </p:spTree>
    <p:extLst>
      <p:ext uri="{BB962C8B-B14F-4D97-AF65-F5344CB8AC3E}">
        <p14:creationId xmlns:p14="http://schemas.microsoft.com/office/powerpoint/2010/main" val="2193551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graphicFrame>
        <p:nvGraphicFramePr>
          <p:cNvPr id="2" name="Diagram 1">
            <a:extLst>
              <a:ext uri="{FF2B5EF4-FFF2-40B4-BE49-F238E27FC236}">
                <a16:creationId xmlns:a16="http://schemas.microsoft.com/office/drawing/2014/main" id="{7F7E83EA-7F70-621B-9C74-0B218F2E8392}"/>
              </a:ext>
            </a:extLst>
          </p:cNvPr>
          <p:cNvGraphicFramePr/>
          <p:nvPr>
            <p:extLst>
              <p:ext uri="{D42A27DB-BD31-4B8C-83A1-F6EECF244321}">
                <p14:modId xmlns:p14="http://schemas.microsoft.com/office/powerpoint/2010/main" val="2045011226"/>
              </p:ext>
            </p:extLst>
          </p:nvPr>
        </p:nvGraphicFramePr>
        <p:xfrm>
          <a:off x="1727299" y="2455524"/>
          <a:ext cx="5970912" cy="32427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Content Placeholder 2">
            <a:extLst>
              <a:ext uri="{FF2B5EF4-FFF2-40B4-BE49-F238E27FC236}">
                <a16:creationId xmlns:a16="http://schemas.microsoft.com/office/drawing/2014/main" id="{2DE3A482-6736-5734-299C-552C898D7236}"/>
              </a:ext>
            </a:extLst>
          </p:cNvPr>
          <p:cNvSpPr txBox="1">
            <a:spLocks/>
          </p:cNvSpPr>
          <p:nvPr/>
        </p:nvSpPr>
        <p:spPr>
          <a:xfrm>
            <a:off x="148042" y="1043817"/>
            <a:ext cx="8830495" cy="4874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RPA controls should be focused on minimizing inappropriate access (developer, personnel and bot), ensure proper processing environment, and providing the ability to trace back transactions.</a:t>
            </a:r>
          </a:p>
        </p:txBody>
      </p:sp>
    </p:spTree>
    <p:extLst>
      <p:ext uri="{BB962C8B-B14F-4D97-AF65-F5344CB8AC3E}">
        <p14:creationId xmlns:p14="http://schemas.microsoft.com/office/powerpoint/2010/main" val="3096589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pic>
        <p:nvPicPr>
          <p:cNvPr id="4" name="Picture 3">
            <a:extLst>
              <a:ext uri="{FF2B5EF4-FFF2-40B4-BE49-F238E27FC236}">
                <a16:creationId xmlns:a16="http://schemas.microsoft.com/office/drawing/2014/main" id="{484F98D8-C917-A016-BF03-70FF551497CB}"/>
              </a:ext>
            </a:extLst>
          </p:cNvPr>
          <p:cNvPicPr>
            <a:picLocks noChangeAspect="1"/>
          </p:cNvPicPr>
          <p:nvPr/>
        </p:nvPicPr>
        <p:blipFill>
          <a:blip r:embed="rId4"/>
          <a:stretch>
            <a:fillRect/>
          </a:stretch>
        </p:blipFill>
        <p:spPr>
          <a:xfrm>
            <a:off x="144005" y="1271297"/>
            <a:ext cx="2505075" cy="1943100"/>
          </a:xfrm>
          <a:prstGeom prst="rect">
            <a:avLst/>
          </a:prstGeom>
        </p:spPr>
      </p:pic>
      <p:grpSp>
        <p:nvGrpSpPr>
          <p:cNvPr id="5" name="Group 4">
            <a:extLst>
              <a:ext uri="{FF2B5EF4-FFF2-40B4-BE49-F238E27FC236}">
                <a16:creationId xmlns:a16="http://schemas.microsoft.com/office/drawing/2014/main" id="{7A7F7BD9-60B7-936C-42D7-C03D1F2661F7}"/>
              </a:ext>
            </a:extLst>
          </p:cNvPr>
          <p:cNvGrpSpPr/>
          <p:nvPr/>
        </p:nvGrpSpPr>
        <p:grpSpPr>
          <a:xfrm>
            <a:off x="4517412" y="2605461"/>
            <a:ext cx="833699" cy="1249197"/>
            <a:chOff x="4245490" y="2462967"/>
            <a:chExt cx="833699" cy="1249197"/>
          </a:xfrm>
        </p:grpSpPr>
        <p:pic>
          <p:nvPicPr>
            <p:cNvPr id="6" name="Picture 5">
              <a:extLst>
                <a:ext uri="{FF2B5EF4-FFF2-40B4-BE49-F238E27FC236}">
                  <a16:creationId xmlns:a16="http://schemas.microsoft.com/office/drawing/2014/main" id="{3F0BFCAB-3545-3B09-0C91-1C6A5797CE4C}"/>
                </a:ext>
              </a:extLst>
            </p:cNvPr>
            <p:cNvPicPr>
              <a:picLocks noChangeAspect="1"/>
            </p:cNvPicPr>
            <p:nvPr/>
          </p:nvPicPr>
          <p:blipFill>
            <a:blip r:embed="rId5">
              <a:duotone>
                <a:prstClr val="black"/>
                <a:srgbClr val="FF0000">
                  <a:tint val="45000"/>
                  <a:satMod val="400000"/>
                </a:srgbClr>
              </a:duotone>
            </a:blip>
            <a:stretch>
              <a:fillRect/>
            </a:stretch>
          </p:blipFill>
          <p:spPr>
            <a:xfrm>
              <a:off x="4245490" y="2462967"/>
              <a:ext cx="833699" cy="833699"/>
            </a:xfrm>
            <a:prstGeom prst="rect">
              <a:avLst/>
            </a:prstGeom>
          </p:spPr>
        </p:pic>
        <p:sp>
          <p:nvSpPr>
            <p:cNvPr id="7" name="TextBox 6">
              <a:extLst>
                <a:ext uri="{FF2B5EF4-FFF2-40B4-BE49-F238E27FC236}">
                  <a16:creationId xmlns:a16="http://schemas.microsoft.com/office/drawing/2014/main" id="{E78866DB-448D-BA93-392B-E1422A15179C}"/>
                </a:ext>
              </a:extLst>
            </p:cNvPr>
            <p:cNvSpPr txBox="1"/>
            <p:nvPr/>
          </p:nvSpPr>
          <p:spPr>
            <a:xfrm>
              <a:off x="4276657" y="3296666"/>
              <a:ext cx="771365" cy="415498"/>
            </a:xfrm>
            <a:prstGeom prst="rect">
              <a:avLst/>
            </a:prstGeom>
            <a:noFill/>
          </p:spPr>
          <p:txBody>
            <a:bodyPr wrap="none" rtlCol="0">
              <a:spAutoFit/>
            </a:bodyPr>
            <a:lstStyle/>
            <a:p>
              <a:pPr algn="ctr"/>
              <a:r>
                <a:rPr lang="en-US" sz="1050" dirty="0">
                  <a:solidFill>
                    <a:schemeClr val="bg2">
                      <a:lumMod val="75000"/>
                    </a:schemeClr>
                  </a:solidFill>
                </a:rPr>
                <a:t>Firefighter</a:t>
              </a:r>
            </a:p>
            <a:p>
              <a:pPr algn="ctr"/>
              <a:r>
                <a:rPr lang="en-US" sz="1050" dirty="0">
                  <a:solidFill>
                    <a:schemeClr val="bg2">
                      <a:lumMod val="75000"/>
                    </a:schemeClr>
                  </a:solidFill>
                </a:rPr>
                <a:t>Access Bot</a:t>
              </a:r>
            </a:p>
          </p:txBody>
        </p:sp>
      </p:grpSp>
      <p:grpSp>
        <p:nvGrpSpPr>
          <p:cNvPr id="8" name="Group 7">
            <a:extLst>
              <a:ext uri="{FF2B5EF4-FFF2-40B4-BE49-F238E27FC236}">
                <a16:creationId xmlns:a16="http://schemas.microsoft.com/office/drawing/2014/main" id="{5CBA168C-82F2-3FA9-71EE-16A9311B3EA4}"/>
              </a:ext>
            </a:extLst>
          </p:cNvPr>
          <p:cNvGrpSpPr/>
          <p:nvPr/>
        </p:nvGrpSpPr>
        <p:grpSpPr>
          <a:xfrm>
            <a:off x="2637813" y="4268691"/>
            <a:ext cx="833699" cy="1249197"/>
            <a:chOff x="2391291" y="4045730"/>
            <a:chExt cx="833699" cy="1249197"/>
          </a:xfrm>
        </p:grpSpPr>
        <p:pic>
          <p:nvPicPr>
            <p:cNvPr id="9" name="Picture 8">
              <a:extLst>
                <a:ext uri="{FF2B5EF4-FFF2-40B4-BE49-F238E27FC236}">
                  <a16:creationId xmlns:a16="http://schemas.microsoft.com/office/drawing/2014/main" id="{CE18A0B6-A377-D1A8-A11E-6D833B4AEB4E}"/>
                </a:ext>
              </a:extLst>
            </p:cNvPr>
            <p:cNvPicPr>
              <a:picLocks noChangeAspect="1"/>
            </p:cNvPicPr>
            <p:nvPr/>
          </p:nvPicPr>
          <p:blipFill>
            <a:blip r:embed="rId5">
              <a:duotone>
                <a:prstClr val="black"/>
                <a:srgbClr val="FFFF00">
                  <a:tint val="45000"/>
                  <a:satMod val="400000"/>
                </a:srgbClr>
              </a:duotone>
            </a:blip>
            <a:stretch>
              <a:fillRect/>
            </a:stretch>
          </p:blipFill>
          <p:spPr>
            <a:xfrm>
              <a:off x="2391291" y="4045730"/>
              <a:ext cx="833699" cy="833699"/>
            </a:xfrm>
            <a:prstGeom prst="rect">
              <a:avLst/>
            </a:prstGeom>
          </p:spPr>
        </p:pic>
        <p:sp>
          <p:nvSpPr>
            <p:cNvPr id="10" name="TextBox 9">
              <a:extLst>
                <a:ext uri="{FF2B5EF4-FFF2-40B4-BE49-F238E27FC236}">
                  <a16:creationId xmlns:a16="http://schemas.microsoft.com/office/drawing/2014/main" id="{AE05539A-BEDA-51F0-FD0B-9D35D604AFAA}"/>
                </a:ext>
              </a:extLst>
            </p:cNvPr>
            <p:cNvSpPr txBox="1"/>
            <p:nvPr/>
          </p:nvSpPr>
          <p:spPr>
            <a:xfrm>
              <a:off x="2396809" y="4879429"/>
              <a:ext cx="822661" cy="415498"/>
            </a:xfrm>
            <a:prstGeom prst="rect">
              <a:avLst/>
            </a:prstGeom>
            <a:noFill/>
          </p:spPr>
          <p:txBody>
            <a:bodyPr wrap="none" rtlCol="0">
              <a:spAutoFit/>
            </a:bodyPr>
            <a:lstStyle/>
            <a:p>
              <a:pPr algn="ctr"/>
              <a:r>
                <a:rPr lang="en-US" sz="1050" dirty="0">
                  <a:solidFill>
                    <a:schemeClr val="bg2">
                      <a:lumMod val="75000"/>
                    </a:schemeClr>
                  </a:solidFill>
                </a:rPr>
                <a:t>Transaction</a:t>
              </a:r>
            </a:p>
            <a:p>
              <a:pPr algn="ctr"/>
              <a:r>
                <a:rPr lang="en-US" sz="1050" dirty="0">
                  <a:solidFill>
                    <a:schemeClr val="bg2">
                      <a:lumMod val="75000"/>
                    </a:schemeClr>
                  </a:solidFill>
                </a:rPr>
                <a:t>Bot</a:t>
              </a:r>
            </a:p>
          </p:txBody>
        </p:sp>
      </p:grpSp>
      <p:pic>
        <p:nvPicPr>
          <p:cNvPr id="11" name="Picture 10">
            <a:extLst>
              <a:ext uri="{FF2B5EF4-FFF2-40B4-BE49-F238E27FC236}">
                <a16:creationId xmlns:a16="http://schemas.microsoft.com/office/drawing/2014/main" id="{28C14AC5-F951-CC3B-CF32-6D533360E5CF}"/>
              </a:ext>
            </a:extLst>
          </p:cNvPr>
          <p:cNvPicPr>
            <a:picLocks noChangeAspect="1"/>
          </p:cNvPicPr>
          <p:nvPr/>
        </p:nvPicPr>
        <p:blipFill>
          <a:blip r:embed="rId6"/>
          <a:stretch>
            <a:fillRect/>
          </a:stretch>
        </p:blipFill>
        <p:spPr>
          <a:xfrm>
            <a:off x="6613155" y="4268691"/>
            <a:ext cx="762299" cy="905969"/>
          </a:xfrm>
          <a:prstGeom prst="rect">
            <a:avLst/>
          </a:prstGeom>
          <a:effectLst>
            <a:outerShdw blurRad="50800" dist="38100" dir="5400000" algn="t" rotWithShape="0">
              <a:prstClr val="black">
                <a:alpha val="40000"/>
              </a:prstClr>
            </a:outerShdw>
          </a:effectLst>
        </p:spPr>
      </p:pic>
      <p:sp>
        <p:nvSpPr>
          <p:cNvPr id="12" name="TextBox 11">
            <a:extLst>
              <a:ext uri="{FF2B5EF4-FFF2-40B4-BE49-F238E27FC236}">
                <a16:creationId xmlns:a16="http://schemas.microsoft.com/office/drawing/2014/main" id="{01A892C0-2E9A-C489-7672-84C038781724}"/>
              </a:ext>
            </a:extLst>
          </p:cNvPr>
          <p:cNvSpPr txBox="1"/>
          <p:nvPr/>
        </p:nvSpPr>
        <p:spPr>
          <a:xfrm>
            <a:off x="6704001" y="5174660"/>
            <a:ext cx="580608" cy="415498"/>
          </a:xfrm>
          <a:prstGeom prst="rect">
            <a:avLst/>
          </a:prstGeom>
          <a:noFill/>
        </p:spPr>
        <p:txBody>
          <a:bodyPr wrap="none" rtlCol="0">
            <a:spAutoFit/>
          </a:bodyPr>
          <a:lstStyle/>
          <a:p>
            <a:pPr algn="ctr"/>
            <a:r>
              <a:rPr lang="en-US" sz="1050" dirty="0">
                <a:solidFill>
                  <a:schemeClr val="bg2">
                    <a:lumMod val="75000"/>
                  </a:schemeClr>
                </a:solidFill>
              </a:rPr>
              <a:t>Target</a:t>
            </a:r>
          </a:p>
          <a:p>
            <a:pPr algn="ctr"/>
            <a:r>
              <a:rPr lang="en-US" sz="1050" dirty="0">
                <a:solidFill>
                  <a:schemeClr val="bg2">
                    <a:lumMod val="75000"/>
                  </a:schemeClr>
                </a:solidFill>
              </a:rPr>
              <a:t>System</a:t>
            </a:r>
          </a:p>
        </p:txBody>
      </p:sp>
      <p:cxnSp>
        <p:nvCxnSpPr>
          <p:cNvPr id="13" name="Straight Arrow Connector 12">
            <a:extLst>
              <a:ext uri="{FF2B5EF4-FFF2-40B4-BE49-F238E27FC236}">
                <a16:creationId xmlns:a16="http://schemas.microsoft.com/office/drawing/2014/main" id="{C63E7BBC-8CDD-B45B-8F67-EDD8486083CD}"/>
              </a:ext>
            </a:extLst>
          </p:cNvPr>
          <p:cNvCxnSpPr/>
          <p:nvPr/>
        </p:nvCxnSpPr>
        <p:spPr>
          <a:xfrm flipV="1">
            <a:off x="3471512" y="3723894"/>
            <a:ext cx="847477" cy="5447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AC36F5D-B6F4-2A71-DBCE-A6DE7BF79A08}"/>
              </a:ext>
            </a:extLst>
          </p:cNvPr>
          <p:cNvSpPr txBox="1"/>
          <p:nvPr/>
        </p:nvSpPr>
        <p:spPr>
          <a:xfrm>
            <a:off x="3054661" y="3506944"/>
            <a:ext cx="977380" cy="507831"/>
          </a:xfrm>
          <a:prstGeom prst="rect">
            <a:avLst/>
          </a:prstGeom>
          <a:noFill/>
        </p:spPr>
        <p:txBody>
          <a:bodyPr wrap="square" rtlCol="0">
            <a:spAutoFit/>
          </a:bodyPr>
          <a:lstStyle/>
          <a:p>
            <a:r>
              <a:rPr lang="en-US" sz="900" dirty="0">
                <a:solidFill>
                  <a:schemeClr val="bg2">
                    <a:lumMod val="75000"/>
                  </a:schemeClr>
                </a:solidFill>
              </a:rPr>
              <a:t>2. Transaction bot requests firefighter access</a:t>
            </a:r>
          </a:p>
        </p:txBody>
      </p:sp>
      <p:sp>
        <p:nvSpPr>
          <p:cNvPr id="15" name="TextBox 14">
            <a:extLst>
              <a:ext uri="{FF2B5EF4-FFF2-40B4-BE49-F238E27FC236}">
                <a16:creationId xmlns:a16="http://schemas.microsoft.com/office/drawing/2014/main" id="{133B23D9-C205-E088-DB1A-700704B1F3B5}"/>
              </a:ext>
            </a:extLst>
          </p:cNvPr>
          <p:cNvSpPr txBox="1"/>
          <p:nvPr/>
        </p:nvSpPr>
        <p:spPr>
          <a:xfrm>
            <a:off x="912128" y="4564801"/>
            <a:ext cx="977380" cy="646331"/>
          </a:xfrm>
          <a:prstGeom prst="rect">
            <a:avLst/>
          </a:prstGeom>
          <a:noFill/>
        </p:spPr>
        <p:txBody>
          <a:bodyPr wrap="square" rtlCol="0">
            <a:spAutoFit/>
          </a:bodyPr>
          <a:lstStyle/>
          <a:p>
            <a:r>
              <a:rPr lang="en-US" sz="900" dirty="0">
                <a:solidFill>
                  <a:schemeClr val="bg2">
                    <a:lumMod val="75000"/>
                  </a:schemeClr>
                </a:solidFill>
              </a:rPr>
              <a:t>1. Transaction bot receives transaction instruction</a:t>
            </a:r>
          </a:p>
        </p:txBody>
      </p:sp>
      <p:cxnSp>
        <p:nvCxnSpPr>
          <p:cNvPr id="16" name="Straight Arrow Connector 15">
            <a:extLst>
              <a:ext uri="{FF2B5EF4-FFF2-40B4-BE49-F238E27FC236}">
                <a16:creationId xmlns:a16="http://schemas.microsoft.com/office/drawing/2014/main" id="{6AE26711-FEAC-92C8-340C-9D464585FD59}"/>
              </a:ext>
            </a:extLst>
          </p:cNvPr>
          <p:cNvCxnSpPr/>
          <p:nvPr/>
        </p:nvCxnSpPr>
        <p:spPr>
          <a:xfrm>
            <a:off x="1917651" y="4895150"/>
            <a:ext cx="6557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FD348A4-FA7A-26EE-77FC-A2C450577327}"/>
              </a:ext>
            </a:extLst>
          </p:cNvPr>
          <p:cNvCxnSpPr/>
          <p:nvPr/>
        </p:nvCxnSpPr>
        <p:spPr>
          <a:xfrm>
            <a:off x="5549534" y="3714364"/>
            <a:ext cx="945388" cy="52963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1B05E14C-C816-4792-27A9-46E492407363}"/>
              </a:ext>
            </a:extLst>
          </p:cNvPr>
          <p:cNvSpPr txBox="1"/>
          <p:nvPr/>
        </p:nvSpPr>
        <p:spPr>
          <a:xfrm>
            <a:off x="6243606" y="3501507"/>
            <a:ext cx="1501395" cy="646331"/>
          </a:xfrm>
          <a:prstGeom prst="rect">
            <a:avLst/>
          </a:prstGeom>
          <a:noFill/>
        </p:spPr>
        <p:txBody>
          <a:bodyPr wrap="square" rtlCol="0">
            <a:spAutoFit/>
          </a:bodyPr>
          <a:lstStyle/>
          <a:p>
            <a:r>
              <a:rPr lang="en-US" sz="900" dirty="0">
                <a:solidFill>
                  <a:schemeClr val="bg2">
                    <a:lumMod val="75000"/>
                  </a:schemeClr>
                </a:solidFill>
              </a:rPr>
              <a:t>3. Firefighter access bot passes temporary username and password to target system</a:t>
            </a:r>
          </a:p>
        </p:txBody>
      </p:sp>
      <p:sp>
        <p:nvSpPr>
          <p:cNvPr id="21" name="TextBox 20">
            <a:extLst>
              <a:ext uri="{FF2B5EF4-FFF2-40B4-BE49-F238E27FC236}">
                <a16:creationId xmlns:a16="http://schemas.microsoft.com/office/drawing/2014/main" id="{8F88D67B-C8F8-E724-662E-0DB4F4031C39}"/>
              </a:ext>
            </a:extLst>
          </p:cNvPr>
          <p:cNvSpPr txBox="1"/>
          <p:nvPr/>
        </p:nvSpPr>
        <p:spPr>
          <a:xfrm>
            <a:off x="4033759" y="4133686"/>
            <a:ext cx="1501395" cy="646331"/>
          </a:xfrm>
          <a:prstGeom prst="rect">
            <a:avLst/>
          </a:prstGeom>
          <a:noFill/>
        </p:spPr>
        <p:txBody>
          <a:bodyPr wrap="square" rtlCol="0">
            <a:spAutoFit/>
          </a:bodyPr>
          <a:lstStyle/>
          <a:p>
            <a:r>
              <a:rPr lang="en-US" sz="900" dirty="0">
                <a:solidFill>
                  <a:schemeClr val="bg2">
                    <a:lumMod val="75000"/>
                  </a:schemeClr>
                </a:solidFill>
              </a:rPr>
              <a:t>4. Firefighter access bot passes temporary username and password to transaction bot</a:t>
            </a:r>
          </a:p>
        </p:txBody>
      </p:sp>
      <p:cxnSp>
        <p:nvCxnSpPr>
          <p:cNvPr id="22" name="Straight Arrow Connector 21">
            <a:extLst>
              <a:ext uri="{FF2B5EF4-FFF2-40B4-BE49-F238E27FC236}">
                <a16:creationId xmlns:a16="http://schemas.microsoft.com/office/drawing/2014/main" id="{266D17AD-8FBB-77EB-2095-5DDE87C61277}"/>
              </a:ext>
            </a:extLst>
          </p:cNvPr>
          <p:cNvCxnSpPr/>
          <p:nvPr/>
        </p:nvCxnSpPr>
        <p:spPr>
          <a:xfrm flipV="1">
            <a:off x="3528843" y="3938585"/>
            <a:ext cx="847477" cy="544797"/>
          </a:xfrm>
          <a:prstGeom prst="straightConnector1">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AC685D1-B2AF-2B09-58F3-16871962153E}"/>
              </a:ext>
            </a:extLst>
          </p:cNvPr>
          <p:cNvCxnSpPr/>
          <p:nvPr/>
        </p:nvCxnSpPr>
        <p:spPr>
          <a:xfrm>
            <a:off x="3717855" y="5036227"/>
            <a:ext cx="277706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3C802AA-9099-07AB-1249-C6101520694C}"/>
              </a:ext>
            </a:extLst>
          </p:cNvPr>
          <p:cNvSpPr txBox="1"/>
          <p:nvPr/>
        </p:nvSpPr>
        <p:spPr>
          <a:xfrm>
            <a:off x="4505298" y="5075397"/>
            <a:ext cx="1501395" cy="507831"/>
          </a:xfrm>
          <a:prstGeom prst="rect">
            <a:avLst/>
          </a:prstGeom>
          <a:noFill/>
        </p:spPr>
        <p:txBody>
          <a:bodyPr wrap="square" rtlCol="0">
            <a:spAutoFit/>
          </a:bodyPr>
          <a:lstStyle/>
          <a:p>
            <a:r>
              <a:rPr lang="en-US" sz="900" dirty="0">
                <a:solidFill>
                  <a:schemeClr val="bg2">
                    <a:lumMod val="75000"/>
                  </a:schemeClr>
                </a:solidFill>
              </a:rPr>
              <a:t>5. Transaction bot performs transaction on target system</a:t>
            </a:r>
          </a:p>
        </p:txBody>
      </p:sp>
      <p:sp>
        <p:nvSpPr>
          <p:cNvPr id="27" name="TextBox 26">
            <a:extLst>
              <a:ext uri="{FF2B5EF4-FFF2-40B4-BE49-F238E27FC236}">
                <a16:creationId xmlns:a16="http://schemas.microsoft.com/office/drawing/2014/main" id="{8F21E28C-2484-A55E-7453-886F1ADD58F1}"/>
              </a:ext>
            </a:extLst>
          </p:cNvPr>
          <p:cNvSpPr txBox="1"/>
          <p:nvPr/>
        </p:nvSpPr>
        <p:spPr>
          <a:xfrm>
            <a:off x="2902439" y="1428461"/>
            <a:ext cx="5647220" cy="830997"/>
          </a:xfrm>
          <a:prstGeom prst="rect">
            <a:avLst/>
          </a:prstGeom>
          <a:noFill/>
        </p:spPr>
        <p:txBody>
          <a:bodyPr wrap="square" rtlCol="0">
            <a:spAutoFit/>
          </a:bodyPr>
          <a:lstStyle/>
          <a:p>
            <a:r>
              <a:rPr lang="en-US" sz="1200" dirty="0">
                <a:solidFill>
                  <a:schemeClr val="accent1"/>
                </a:solidFill>
              </a:rPr>
              <a:t>Minimizing the exposure of inappropriate access from bot super-user accounts is critical, but the solutions for this may create separate risks which must be managed.  Fraud opportunities must always be considered when evaluating bot access capabilities, especially when the bot has the ability to manipulate financial and/or performance data.</a:t>
            </a:r>
          </a:p>
        </p:txBody>
      </p:sp>
    </p:spTree>
    <p:extLst>
      <p:ext uri="{BB962C8B-B14F-4D97-AF65-F5344CB8AC3E}">
        <p14:creationId xmlns:p14="http://schemas.microsoft.com/office/powerpoint/2010/main" val="31863789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sp>
        <p:nvSpPr>
          <p:cNvPr id="2" name="TextBox 1">
            <a:extLst>
              <a:ext uri="{FF2B5EF4-FFF2-40B4-BE49-F238E27FC236}">
                <a16:creationId xmlns:a16="http://schemas.microsoft.com/office/drawing/2014/main" id="{AC5CA02A-AB1A-79FA-8019-432D75EF2F11}"/>
              </a:ext>
            </a:extLst>
          </p:cNvPr>
          <p:cNvSpPr txBox="1"/>
          <p:nvPr/>
        </p:nvSpPr>
        <p:spPr>
          <a:xfrm>
            <a:off x="1" y="2783933"/>
            <a:ext cx="9144000" cy="769441"/>
          </a:xfrm>
          <a:prstGeom prst="rect">
            <a:avLst/>
          </a:prstGeom>
          <a:noFill/>
        </p:spPr>
        <p:txBody>
          <a:bodyPr wrap="square" rtlCol="0">
            <a:spAutoFit/>
          </a:bodyPr>
          <a:lstStyle/>
          <a:p>
            <a:pPr algn="ctr"/>
            <a:r>
              <a:rPr lang="en-US" sz="4400" i="1" dirty="0"/>
              <a:t>RPA Example Video</a:t>
            </a:r>
          </a:p>
        </p:txBody>
      </p:sp>
    </p:spTree>
    <p:extLst>
      <p:ext uri="{BB962C8B-B14F-4D97-AF65-F5344CB8AC3E}">
        <p14:creationId xmlns:p14="http://schemas.microsoft.com/office/powerpoint/2010/main" val="3871991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cxnSp>
        <p:nvCxnSpPr>
          <p:cNvPr id="3" name="Straight Connector 2">
            <a:extLst>
              <a:ext uri="{FF2B5EF4-FFF2-40B4-BE49-F238E27FC236}">
                <a16:creationId xmlns:a16="http://schemas.microsoft.com/office/drawing/2014/main" id="{D7DA9A33-F35D-54C7-A663-2F3577DC6487}"/>
              </a:ext>
            </a:extLst>
          </p:cNvPr>
          <p:cNvCxnSpPr/>
          <p:nvPr/>
        </p:nvCxnSpPr>
        <p:spPr>
          <a:xfrm>
            <a:off x="359292" y="814835"/>
            <a:ext cx="9733935"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F4D54F02-9FEC-F537-8AF1-CC04412DD6B8}"/>
              </a:ext>
            </a:extLst>
          </p:cNvPr>
          <p:cNvPicPr>
            <a:picLocks noChangeAspect="1"/>
          </p:cNvPicPr>
          <p:nvPr/>
        </p:nvPicPr>
        <p:blipFill rotWithShape="1">
          <a:blip r:embed="rId4"/>
          <a:srcRect r="16224" b="10449"/>
          <a:stretch/>
        </p:blipFill>
        <p:spPr>
          <a:xfrm>
            <a:off x="588444" y="964637"/>
            <a:ext cx="7660432" cy="5277543"/>
          </a:xfrm>
          <a:prstGeom prst="rect">
            <a:avLst/>
          </a:prstGeom>
          <a:solidFill>
            <a:schemeClr val="accent6">
              <a:lumMod val="60000"/>
              <a:lumOff val="40000"/>
            </a:schemeClr>
          </a:solidFill>
        </p:spPr>
      </p:pic>
      <p:sp>
        <p:nvSpPr>
          <p:cNvPr id="5" name="Line Callout 2 (Accent Bar) 2">
            <a:extLst>
              <a:ext uri="{FF2B5EF4-FFF2-40B4-BE49-F238E27FC236}">
                <a16:creationId xmlns:a16="http://schemas.microsoft.com/office/drawing/2014/main" id="{47C606E2-62F9-A937-4D3D-E1B1972659E7}"/>
              </a:ext>
            </a:extLst>
          </p:cNvPr>
          <p:cNvSpPr/>
          <p:nvPr/>
        </p:nvSpPr>
        <p:spPr>
          <a:xfrm>
            <a:off x="4897977" y="4266915"/>
            <a:ext cx="1625600" cy="1126067"/>
          </a:xfrm>
          <a:prstGeom prst="accentCallout2">
            <a:avLst>
              <a:gd name="adj1" fmla="val 18750"/>
              <a:gd name="adj2" fmla="val -8333"/>
              <a:gd name="adj3" fmla="val 18750"/>
              <a:gd name="adj4" fmla="val -16667"/>
              <a:gd name="adj5" fmla="val 120019"/>
              <a:gd name="adj6" fmla="val -51875"/>
            </a:avLst>
          </a:prstGeom>
          <a:solidFill>
            <a:schemeClr val="accent6">
              <a:lumMod val="60000"/>
              <a:lumOff val="4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Replacing decision RPA points with AI inputs is the transition point where cross-technology risks becomes much higher.</a:t>
            </a:r>
          </a:p>
        </p:txBody>
      </p:sp>
    </p:spTree>
    <p:extLst>
      <p:ext uri="{BB962C8B-B14F-4D97-AF65-F5344CB8AC3E}">
        <p14:creationId xmlns:p14="http://schemas.microsoft.com/office/powerpoint/2010/main" val="24405703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Integrated Technology Control Framework</a:t>
            </a:r>
            <a:endParaRPr lang="en-US" sz="1800" dirty="0"/>
          </a:p>
        </p:txBody>
      </p:sp>
      <p:grpSp>
        <p:nvGrpSpPr>
          <p:cNvPr id="7" name="Group 6">
            <a:extLst>
              <a:ext uri="{FF2B5EF4-FFF2-40B4-BE49-F238E27FC236}">
                <a16:creationId xmlns:a16="http://schemas.microsoft.com/office/drawing/2014/main" id="{62C6C795-4B38-83CA-9202-4FB315BD9489}"/>
              </a:ext>
            </a:extLst>
          </p:cNvPr>
          <p:cNvGrpSpPr/>
          <p:nvPr/>
        </p:nvGrpSpPr>
        <p:grpSpPr>
          <a:xfrm>
            <a:off x="1195428" y="1681631"/>
            <a:ext cx="1625600" cy="1625600"/>
            <a:chOff x="1544320" y="1300480"/>
            <a:chExt cx="1625600" cy="1625600"/>
          </a:xfrm>
          <a:solidFill>
            <a:srgbClr val="00B0F0"/>
          </a:solidFill>
          <a:effectLst>
            <a:outerShdw blurRad="63500" sx="102000" sy="102000" algn="ctr" rotWithShape="0">
              <a:prstClr val="black">
                <a:alpha val="40000"/>
              </a:prstClr>
            </a:outerShdw>
          </a:effectLst>
        </p:grpSpPr>
        <p:sp>
          <p:nvSpPr>
            <p:cNvPr id="8" name="Shape 7">
              <a:extLst>
                <a:ext uri="{FF2B5EF4-FFF2-40B4-BE49-F238E27FC236}">
                  <a16:creationId xmlns:a16="http://schemas.microsoft.com/office/drawing/2014/main" id="{1CE34AC4-D6FA-5F4D-9C10-3997C2B1A3BD}"/>
                </a:ext>
              </a:extLst>
            </p:cNvPr>
            <p:cNvSpPr/>
            <p:nvPr/>
          </p:nvSpPr>
          <p:spPr>
            <a:xfrm>
              <a:off x="1544320" y="1300480"/>
              <a:ext cx="1625600" cy="1625600"/>
            </a:xfrm>
            <a:prstGeom prst="gear6">
              <a:avLst/>
            </a:pr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Shape 4">
              <a:extLst>
                <a:ext uri="{FF2B5EF4-FFF2-40B4-BE49-F238E27FC236}">
                  <a16:creationId xmlns:a16="http://schemas.microsoft.com/office/drawing/2014/main" id="{17D44111-7AF3-B7AD-4B25-1369D0A4612F}"/>
                </a:ext>
              </a:extLst>
            </p:cNvPr>
            <p:cNvSpPr/>
            <p:nvPr/>
          </p:nvSpPr>
          <p:spPr>
            <a:xfrm>
              <a:off x="1953570" y="1712203"/>
              <a:ext cx="807100" cy="8021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kern="1200" dirty="0"/>
            </a:p>
          </p:txBody>
        </p:sp>
      </p:grpSp>
      <p:sp>
        <p:nvSpPr>
          <p:cNvPr id="16" name="TextBox 15">
            <a:extLst>
              <a:ext uri="{FF2B5EF4-FFF2-40B4-BE49-F238E27FC236}">
                <a16:creationId xmlns:a16="http://schemas.microsoft.com/office/drawing/2014/main" id="{D50ED6AD-C0A0-23D2-776D-4C726AE8F9A6}"/>
              </a:ext>
            </a:extLst>
          </p:cNvPr>
          <p:cNvSpPr txBox="1"/>
          <p:nvPr/>
        </p:nvSpPr>
        <p:spPr>
          <a:xfrm>
            <a:off x="1556824" y="2078933"/>
            <a:ext cx="902811" cy="830997"/>
          </a:xfrm>
          <a:prstGeom prst="rect">
            <a:avLst/>
          </a:prstGeom>
          <a:solidFill>
            <a:srgbClr val="92D050"/>
          </a:solidFill>
        </p:spPr>
        <p:txBody>
          <a:bodyPr wrap="none" rtlCol="0">
            <a:spAutoFit/>
          </a:bodyPr>
          <a:lstStyle/>
          <a:p>
            <a:pPr algn="ctr"/>
            <a:r>
              <a:rPr lang="en-US" sz="1600" dirty="0">
                <a:solidFill>
                  <a:schemeClr val="bg1"/>
                </a:solidFill>
                <a:effectLst>
                  <a:outerShdw blurRad="50800" dist="38100" dir="5400000" algn="t" rotWithShape="0">
                    <a:prstClr val="black">
                      <a:alpha val="40000"/>
                    </a:prstClr>
                  </a:outerShdw>
                </a:effectLst>
              </a:rPr>
              <a:t>Trade</a:t>
            </a:r>
          </a:p>
          <a:p>
            <a:pPr algn="ctr"/>
            <a:r>
              <a:rPr lang="en-US" sz="1600" dirty="0">
                <a:solidFill>
                  <a:schemeClr val="bg1"/>
                </a:solidFill>
                <a:effectLst>
                  <a:outerShdw blurRad="50800" dist="38100" dir="5400000" algn="t" rotWithShape="0">
                    <a:prstClr val="black">
                      <a:alpha val="40000"/>
                    </a:prstClr>
                  </a:outerShdw>
                </a:effectLst>
              </a:rPr>
              <a:t>Support</a:t>
            </a:r>
          </a:p>
          <a:p>
            <a:pPr algn="ctr"/>
            <a:r>
              <a:rPr lang="en-US" sz="1600" dirty="0">
                <a:solidFill>
                  <a:schemeClr val="bg1"/>
                </a:solidFill>
                <a:effectLst>
                  <a:outerShdw blurRad="50800" dist="38100" dir="5400000" algn="t" rotWithShape="0">
                    <a:prstClr val="black">
                      <a:alpha val="40000"/>
                    </a:prstClr>
                  </a:outerShdw>
                </a:effectLst>
              </a:rPr>
              <a:t>System</a:t>
            </a:r>
          </a:p>
        </p:txBody>
      </p:sp>
      <p:sp>
        <p:nvSpPr>
          <p:cNvPr id="19" name="Rectangle 18">
            <a:extLst>
              <a:ext uri="{FF2B5EF4-FFF2-40B4-BE49-F238E27FC236}">
                <a16:creationId xmlns:a16="http://schemas.microsoft.com/office/drawing/2014/main" id="{90ED5F13-E7F9-CCB9-F99A-6FB456568024}"/>
              </a:ext>
            </a:extLst>
          </p:cNvPr>
          <p:cNvSpPr/>
          <p:nvPr/>
        </p:nvSpPr>
        <p:spPr>
          <a:xfrm rot="16399811">
            <a:off x="1139548" y="1629119"/>
            <a:ext cx="1737360" cy="1737360"/>
          </a:xfrm>
          <a:prstGeom prst="rect">
            <a:avLst/>
          </a:prstGeom>
          <a:noFill/>
        </p:spPr>
        <p:txBody>
          <a:bodyPr wrap="none" lIns="91440" tIns="45720" rIns="91440" bIns="45720">
            <a:prstTxWarp prst="textCircle">
              <a:avLst>
                <a:gd name="adj" fmla="val 10896641"/>
              </a:avLst>
            </a:prstTxWarp>
            <a:spAutoFit/>
          </a:bodyPr>
          <a:lstStyle/>
          <a:p>
            <a:pPr algn="ctr"/>
            <a:r>
              <a:rPr lang="en-US" sz="1025" dirty="0"/>
              <a:t>Broad Data Source Access  </a:t>
            </a:r>
            <a:r>
              <a:rPr lang="en-US" sz="1025" dirty="0">
                <a:sym typeface="Wingdings" panose="05000000000000000000" pitchFamily="2" charset="2"/>
              </a:rPr>
              <a:t>  Data Analysis    Statistical Evaluation  Machine Decision </a:t>
            </a:r>
            <a:endParaRPr lang="en-US" sz="1025" dirty="0"/>
          </a:p>
        </p:txBody>
      </p:sp>
      <p:pic>
        <p:nvPicPr>
          <p:cNvPr id="20" name="Picture 19">
            <a:extLst>
              <a:ext uri="{FF2B5EF4-FFF2-40B4-BE49-F238E27FC236}">
                <a16:creationId xmlns:a16="http://schemas.microsoft.com/office/drawing/2014/main" id="{B3D9DB38-C94E-BC71-02B3-D3A505B0A2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762" y="1060405"/>
            <a:ext cx="457200" cy="457200"/>
          </a:xfrm>
          <a:prstGeom prst="rect">
            <a:avLst/>
          </a:prstGeom>
        </p:spPr>
      </p:pic>
      <p:pic>
        <p:nvPicPr>
          <p:cNvPr id="21" name="Picture 20">
            <a:extLst>
              <a:ext uri="{FF2B5EF4-FFF2-40B4-BE49-F238E27FC236}">
                <a16:creationId xmlns:a16="http://schemas.microsoft.com/office/drawing/2014/main" id="{DB744966-2B63-5F00-FD4E-F3A997B9F8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9628" y="869077"/>
            <a:ext cx="457200" cy="457200"/>
          </a:xfrm>
          <a:prstGeom prst="rect">
            <a:avLst/>
          </a:prstGeom>
        </p:spPr>
      </p:pic>
      <p:pic>
        <p:nvPicPr>
          <p:cNvPr id="22" name="Picture 21">
            <a:extLst>
              <a:ext uri="{FF2B5EF4-FFF2-40B4-BE49-F238E27FC236}">
                <a16:creationId xmlns:a16="http://schemas.microsoft.com/office/drawing/2014/main" id="{F19023CA-DC1A-EEEB-DAAB-C388F97715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6494" y="1060405"/>
            <a:ext cx="457200" cy="457200"/>
          </a:xfrm>
          <a:prstGeom prst="rect">
            <a:avLst/>
          </a:prstGeom>
        </p:spPr>
      </p:pic>
      <p:cxnSp>
        <p:nvCxnSpPr>
          <p:cNvPr id="23" name="Straight Arrow Connector 22">
            <a:extLst>
              <a:ext uri="{FF2B5EF4-FFF2-40B4-BE49-F238E27FC236}">
                <a16:creationId xmlns:a16="http://schemas.microsoft.com/office/drawing/2014/main" id="{96EC8FEA-37EA-9308-CA3C-0D803C921E62}"/>
              </a:ext>
            </a:extLst>
          </p:cNvPr>
          <p:cNvCxnSpPr/>
          <p:nvPr/>
        </p:nvCxnSpPr>
        <p:spPr>
          <a:xfrm>
            <a:off x="1029962" y="1446146"/>
            <a:ext cx="284143" cy="23548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DC61699-3059-C7C0-D04D-A6DBB490AC53}"/>
              </a:ext>
            </a:extLst>
          </p:cNvPr>
          <p:cNvCxnSpPr>
            <a:stCxn id="21" idx="2"/>
          </p:cNvCxnSpPr>
          <p:nvPr/>
        </p:nvCxnSpPr>
        <p:spPr>
          <a:xfrm>
            <a:off x="2008228" y="1326277"/>
            <a:ext cx="0" cy="191328"/>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075D243-49D1-3884-DAD7-7016BE931A74}"/>
              </a:ext>
            </a:extLst>
          </p:cNvPr>
          <p:cNvCxnSpPr/>
          <p:nvPr/>
        </p:nvCxnSpPr>
        <p:spPr>
          <a:xfrm flipH="1">
            <a:off x="2707064" y="1450743"/>
            <a:ext cx="284143" cy="23548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28" name="Isosceles Triangle 27">
            <a:extLst>
              <a:ext uri="{FF2B5EF4-FFF2-40B4-BE49-F238E27FC236}">
                <a16:creationId xmlns:a16="http://schemas.microsoft.com/office/drawing/2014/main" id="{507A502E-8C54-0242-26CA-CE00B207452B}"/>
              </a:ext>
            </a:extLst>
          </p:cNvPr>
          <p:cNvSpPr/>
          <p:nvPr/>
        </p:nvSpPr>
        <p:spPr>
          <a:xfrm>
            <a:off x="3546965" y="2093354"/>
            <a:ext cx="965200" cy="893726"/>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30" name="TextBox 29">
            <a:extLst>
              <a:ext uri="{FF2B5EF4-FFF2-40B4-BE49-F238E27FC236}">
                <a16:creationId xmlns:a16="http://schemas.microsoft.com/office/drawing/2014/main" id="{2A110062-E082-3592-F3C0-257DB2F46081}"/>
              </a:ext>
            </a:extLst>
          </p:cNvPr>
          <p:cNvSpPr txBox="1"/>
          <p:nvPr/>
        </p:nvSpPr>
        <p:spPr>
          <a:xfrm>
            <a:off x="3553248" y="2525415"/>
            <a:ext cx="958917" cy="461665"/>
          </a:xfrm>
          <a:prstGeom prst="rect">
            <a:avLst/>
          </a:prstGeom>
          <a:noFill/>
        </p:spPr>
        <p:txBody>
          <a:bodyPr wrap="none" rtlCol="0">
            <a:spAutoFit/>
          </a:bodyPr>
          <a:lstStyle/>
          <a:p>
            <a:pPr algn="ctr"/>
            <a:r>
              <a:rPr lang="en-US" sz="1200" dirty="0">
                <a:solidFill>
                  <a:schemeClr val="bg1"/>
                </a:solidFill>
              </a:rPr>
              <a:t>95%+</a:t>
            </a:r>
          </a:p>
          <a:p>
            <a:pPr algn="ctr"/>
            <a:r>
              <a:rPr lang="en-US" sz="1200" dirty="0">
                <a:solidFill>
                  <a:schemeClr val="bg1"/>
                </a:solidFill>
              </a:rPr>
              <a:t>Confidence</a:t>
            </a:r>
          </a:p>
        </p:txBody>
      </p:sp>
      <p:cxnSp>
        <p:nvCxnSpPr>
          <p:cNvPr id="31" name="Straight Arrow Connector 30">
            <a:extLst>
              <a:ext uri="{FF2B5EF4-FFF2-40B4-BE49-F238E27FC236}">
                <a16:creationId xmlns:a16="http://schemas.microsoft.com/office/drawing/2014/main" id="{11F44B99-B067-FCCA-3AAD-0BEBC7D0EBA9}"/>
              </a:ext>
            </a:extLst>
          </p:cNvPr>
          <p:cNvCxnSpPr/>
          <p:nvPr/>
        </p:nvCxnSpPr>
        <p:spPr>
          <a:xfrm>
            <a:off x="2986494" y="2540217"/>
            <a:ext cx="689811"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D7CEA27-BDA5-AA09-E53E-3F8D12DD61F6}"/>
              </a:ext>
            </a:extLst>
          </p:cNvPr>
          <p:cNvCxnSpPr/>
          <p:nvPr/>
        </p:nvCxnSpPr>
        <p:spPr>
          <a:xfrm flipV="1">
            <a:off x="4438305" y="2078933"/>
            <a:ext cx="804333" cy="46128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266C84C4-3886-269A-8836-229D616339A6}"/>
              </a:ext>
            </a:extLst>
          </p:cNvPr>
          <p:cNvSpPr txBox="1"/>
          <p:nvPr/>
        </p:nvSpPr>
        <p:spPr>
          <a:xfrm rot="19799622">
            <a:off x="4585881" y="2189038"/>
            <a:ext cx="378630" cy="261610"/>
          </a:xfrm>
          <a:prstGeom prst="rect">
            <a:avLst/>
          </a:prstGeom>
          <a:solidFill>
            <a:schemeClr val="bg1"/>
          </a:solidFill>
        </p:spPr>
        <p:txBody>
          <a:bodyPr wrap="none" rtlCol="0">
            <a:spAutoFit/>
          </a:bodyPr>
          <a:lstStyle/>
          <a:p>
            <a:pPr algn="ctr"/>
            <a:r>
              <a:rPr lang="en-US" sz="1100" dirty="0">
                <a:solidFill>
                  <a:schemeClr val="bg2">
                    <a:lumMod val="75000"/>
                  </a:schemeClr>
                </a:solidFill>
              </a:rPr>
              <a:t>Yes</a:t>
            </a:r>
          </a:p>
        </p:txBody>
      </p:sp>
      <p:pic>
        <p:nvPicPr>
          <p:cNvPr id="34" name="Picture 33">
            <a:extLst>
              <a:ext uri="{FF2B5EF4-FFF2-40B4-BE49-F238E27FC236}">
                <a16:creationId xmlns:a16="http://schemas.microsoft.com/office/drawing/2014/main" id="{0A201CF7-D020-A1B0-239D-D9109824F6F3}"/>
              </a:ext>
            </a:extLst>
          </p:cNvPr>
          <p:cNvPicPr>
            <a:picLocks noChangeAspect="1"/>
          </p:cNvPicPr>
          <p:nvPr/>
        </p:nvPicPr>
        <p:blipFill>
          <a:blip r:embed="rId7">
            <a:duotone>
              <a:prstClr val="black"/>
              <a:srgbClr val="FFFF00">
                <a:tint val="45000"/>
                <a:satMod val="400000"/>
              </a:srgbClr>
            </a:duotone>
          </a:blip>
          <a:stretch>
            <a:fillRect/>
          </a:stretch>
        </p:blipFill>
        <p:spPr>
          <a:xfrm>
            <a:off x="5254796" y="1326277"/>
            <a:ext cx="833699" cy="833699"/>
          </a:xfrm>
          <a:prstGeom prst="rect">
            <a:avLst/>
          </a:prstGeom>
        </p:spPr>
      </p:pic>
      <p:sp>
        <p:nvSpPr>
          <p:cNvPr id="35" name="TextBox 34">
            <a:extLst>
              <a:ext uri="{FF2B5EF4-FFF2-40B4-BE49-F238E27FC236}">
                <a16:creationId xmlns:a16="http://schemas.microsoft.com/office/drawing/2014/main" id="{46E600C1-232F-4593-E32C-9D58976230F7}"/>
              </a:ext>
            </a:extLst>
          </p:cNvPr>
          <p:cNvSpPr txBox="1"/>
          <p:nvPr/>
        </p:nvSpPr>
        <p:spPr>
          <a:xfrm>
            <a:off x="5179362" y="2093354"/>
            <a:ext cx="984565" cy="461665"/>
          </a:xfrm>
          <a:prstGeom prst="rect">
            <a:avLst/>
          </a:prstGeom>
          <a:noFill/>
        </p:spPr>
        <p:txBody>
          <a:bodyPr wrap="none" rtlCol="0">
            <a:spAutoFit/>
          </a:bodyPr>
          <a:lstStyle/>
          <a:p>
            <a:pPr algn="ctr"/>
            <a:r>
              <a:rPr lang="en-US" sz="1200" dirty="0">
                <a:solidFill>
                  <a:schemeClr val="bg2">
                    <a:lumMod val="75000"/>
                  </a:schemeClr>
                </a:solidFill>
              </a:rPr>
              <a:t>Bot executes</a:t>
            </a:r>
          </a:p>
          <a:p>
            <a:pPr algn="ctr"/>
            <a:r>
              <a:rPr lang="en-US" sz="1200" dirty="0">
                <a:solidFill>
                  <a:schemeClr val="bg2">
                    <a:lumMod val="75000"/>
                  </a:schemeClr>
                </a:solidFill>
              </a:rPr>
              <a:t>trade</a:t>
            </a:r>
          </a:p>
        </p:txBody>
      </p:sp>
      <p:cxnSp>
        <p:nvCxnSpPr>
          <p:cNvPr id="36" name="Straight Arrow Connector 35">
            <a:extLst>
              <a:ext uri="{FF2B5EF4-FFF2-40B4-BE49-F238E27FC236}">
                <a16:creationId xmlns:a16="http://schemas.microsoft.com/office/drawing/2014/main" id="{513AB924-2866-0213-C62C-792B95EF9E2C}"/>
              </a:ext>
            </a:extLst>
          </p:cNvPr>
          <p:cNvCxnSpPr/>
          <p:nvPr/>
        </p:nvCxnSpPr>
        <p:spPr>
          <a:xfrm>
            <a:off x="4438305" y="2696411"/>
            <a:ext cx="804333" cy="46128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E44880ED-3702-1129-E8DD-8D86A717992F}"/>
              </a:ext>
            </a:extLst>
          </p:cNvPr>
          <p:cNvSpPr txBox="1"/>
          <p:nvPr/>
        </p:nvSpPr>
        <p:spPr>
          <a:xfrm rot="1790328">
            <a:off x="4600328" y="2764704"/>
            <a:ext cx="349776" cy="261610"/>
          </a:xfrm>
          <a:prstGeom prst="rect">
            <a:avLst/>
          </a:prstGeom>
          <a:solidFill>
            <a:schemeClr val="bg1"/>
          </a:solidFill>
        </p:spPr>
        <p:txBody>
          <a:bodyPr wrap="none" rtlCol="0">
            <a:spAutoFit/>
          </a:bodyPr>
          <a:lstStyle/>
          <a:p>
            <a:pPr algn="ctr"/>
            <a:r>
              <a:rPr lang="en-US" sz="1100" dirty="0">
                <a:solidFill>
                  <a:schemeClr val="bg2">
                    <a:lumMod val="75000"/>
                  </a:schemeClr>
                </a:solidFill>
              </a:rPr>
              <a:t>No</a:t>
            </a:r>
          </a:p>
        </p:txBody>
      </p:sp>
      <p:pic>
        <p:nvPicPr>
          <p:cNvPr id="38" name="Picture 37">
            <a:extLst>
              <a:ext uri="{FF2B5EF4-FFF2-40B4-BE49-F238E27FC236}">
                <a16:creationId xmlns:a16="http://schemas.microsoft.com/office/drawing/2014/main" id="{7E312B1B-BB5B-1492-A833-EDF4488C1A49}"/>
              </a:ext>
            </a:extLst>
          </p:cNvPr>
          <p:cNvPicPr>
            <a:picLocks noChangeAspect="1"/>
          </p:cNvPicPr>
          <p:nvPr/>
        </p:nvPicPr>
        <p:blipFill>
          <a:blip r:embed="rId8">
            <a:duotone>
              <a:schemeClr val="accent4">
                <a:shade val="45000"/>
                <a:satMod val="135000"/>
              </a:schemeClr>
              <a:prstClr val="white"/>
            </a:duotone>
          </a:blip>
          <a:stretch>
            <a:fillRect/>
          </a:stretch>
        </p:blipFill>
        <p:spPr>
          <a:xfrm>
            <a:off x="5254796" y="2895751"/>
            <a:ext cx="1017716" cy="822960"/>
          </a:xfrm>
          <a:prstGeom prst="rect">
            <a:avLst/>
          </a:prstGeom>
          <a:effectLst>
            <a:outerShdw blurRad="50800" dist="38100" dir="2700000" algn="tl" rotWithShape="0">
              <a:prstClr val="black">
                <a:alpha val="40000"/>
              </a:prstClr>
            </a:outerShdw>
          </a:effectLst>
        </p:spPr>
      </p:pic>
      <p:sp>
        <p:nvSpPr>
          <p:cNvPr id="39" name="TextBox 38">
            <a:extLst>
              <a:ext uri="{FF2B5EF4-FFF2-40B4-BE49-F238E27FC236}">
                <a16:creationId xmlns:a16="http://schemas.microsoft.com/office/drawing/2014/main" id="{22AD2807-450B-F3C7-42E4-E5FEA306C4CD}"/>
              </a:ext>
            </a:extLst>
          </p:cNvPr>
          <p:cNvSpPr txBox="1"/>
          <p:nvPr/>
        </p:nvSpPr>
        <p:spPr>
          <a:xfrm>
            <a:off x="5105230" y="3670683"/>
            <a:ext cx="1211036" cy="461665"/>
          </a:xfrm>
          <a:prstGeom prst="rect">
            <a:avLst/>
          </a:prstGeom>
          <a:noFill/>
        </p:spPr>
        <p:txBody>
          <a:bodyPr wrap="none" rtlCol="0">
            <a:spAutoFit/>
          </a:bodyPr>
          <a:lstStyle/>
          <a:p>
            <a:pPr algn="ctr"/>
            <a:r>
              <a:rPr lang="en-US" sz="1200" dirty="0">
                <a:solidFill>
                  <a:schemeClr val="bg2">
                    <a:lumMod val="75000"/>
                  </a:schemeClr>
                </a:solidFill>
              </a:rPr>
              <a:t>Trader evaluates</a:t>
            </a:r>
          </a:p>
          <a:p>
            <a:pPr algn="ctr"/>
            <a:r>
              <a:rPr lang="en-US" sz="1200" dirty="0">
                <a:solidFill>
                  <a:schemeClr val="bg2">
                    <a:lumMod val="75000"/>
                  </a:schemeClr>
                </a:solidFill>
              </a:rPr>
              <a:t>trade</a:t>
            </a:r>
          </a:p>
        </p:txBody>
      </p:sp>
      <p:sp>
        <p:nvSpPr>
          <p:cNvPr id="40" name="Isosceles Triangle 39">
            <a:extLst>
              <a:ext uri="{FF2B5EF4-FFF2-40B4-BE49-F238E27FC236}">
                <a16:creationId xmlns:a16="http://schemas.microsoft.com/office/drawing/2014/main" id="{76628863-4DFA-820E-DEB3-E35E9001CB38}"/>
              </a:ext>
            </a:extLst>
          </p:cNvPr>
          <p:cNvSpPr/>
          <p:nvPr/>
        </p:nvSpPr>
        <p:spPr>
          <a:xfrm>
            <a:off x="6655326" y="2987080"/>
            <a:ext cx="965200" cy="893726"/>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2">
                  <a:lumMod val="75000"/>
                </a:schemeClr>
              </a:solidFill>
            </a:endParaRPr>
          </a:p>
        </p:txBody>
      </p:sp>
      <p:sp>
        <p:nvSpPr>
          <p:cNvPr id="41" name="TextBox 40">
            <a:extLst>
              <a:ext uri="{FF2B5EF4-FFF2-40B4-BE49-F238E27FC236}">
                <a16:creationId xmlns:a16="http://schemas.microsoft.com/office/drawing/2014/main" id="{2FE0B67E-CB73-8918-33DF-E2CA77C3FBFF}"/>
              </a:ext>
            </a:extLst>
          </p:cNvPr>
          <p:cNvSpPr txBox="1"/>
          <p:nvPr/>
        </p:nvSpPr>
        <p:spPr>
          <a:xfrm>
            <a:off x="6804726" y="3419141"/>
            <a:ext cx="672684" cy="461665"/>
          </a:xfrm>
          <a:prstGeom prst="rect">
            <a:avLst/>
          </a:prstGeom>
          <a:noFill/>
        </p:spPr>
        <p:txBody>
          <a:bodyPr wrap="none" rtlCol="0">
            <a:spAutoFit/>
          </a:bodyPr>
          <a:lstStyle/>
          <a:p>
            <a:pPr algn="ctr"/>
            <a:r>
              <a:rPr lang="en-US" sz="1200" dirty="0">
                <a:solidFill>
                  <a:schemeClr val="bg1"/>
                </a:solidFill>
              </a:rPr>
              <a:t>Execute</a:t>
            </a:r>
          </a:p>
          <a:p>
            <a:pPr algn="ctr"/>
            <a:r>
              <a:rPr lang="en-US" sz="1200" dirty="0">
                <a:solidFill>
                  <a:schemeClr val="bg1"/>
                </a:solidFill>
              </a:rPr>
              <a:t>Trade?</a:t>
            </a:r>
          </a:p>
        </p:txBody>
      </p:sp>
      <p:cxnSp>
        <p:nvCxnSpPr>
          <p:cNvPr id="42" name="Straight Arrow Connector 41">
            <a:extLst>
              <a:ext uri="{FF2B5EF4-FFF2-40B4-BE49-F238E27FC236}">
                <a16:creationId xmlns:a16="http://schemas.microsoft.com/office/drawing/2014/main" id="{8B3A9361-A23A-6180-22AA-4C16AF96A9F7}"/>
              </a:ext>
            </a:extLst>
          </p:cNvPr>
          <p:cNvCxnSpPr/>
          <p:nvPr/>
        </p:nvCxnSpPr>
        <p:spPr>
          <a:xfrm>
            <a:off x="5965515" y="3513884"/>
            <a:ext cx="689811"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3" name="Flowchart: Internal Storage 42">
            <a:extLst>
              <a:ext uri="{FF2B5EF4-FFF2-40B4-BE49-F238E27FC236}">
                <a16:creationId xmlns:a16="http://schemas.microsoft.com/office/drawing/2014/main" id="{31A4ECCD-FF34-B04D-7A7B-3B74EE322227}"/>
              </a:ext>
            </a:extLst>
          </p:cNvPr>
          <p:cNvSpPr/>
          <p:nvPr/>
        </p:nvSpPr>
        <p:spPr>
          <a:xfrm>
            <a:off x="7855819" y="2078128"/>
            <a:ext cx="963021" cy="618020"/>
          </a:xfrm>
          <a:prstGeom prst="flowChartInternalStorage">
            <a:avLst/>
          </a:prstGeom>
          <a:solidFill>
            <a:schemeClr val="bg1">
              <a:lumMod val="65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Executed</a:t>
            </a:r>
          </a:p>
          <a:p>
            <a:pPr algn="ctr"/>
            <a:r>
              <a:rPr lang="en-US" sz="1200" dirty="0">
                <a:solidFill>
                  <a:schemeClr val="bg1"/>
                </a:solidFill>
              </a:rPr>
              <a:t>Trade</a:t>
            </a:r>
          </a:p>
        </p:txBody>
      </p:sp>
      <p:cxnSp>
        <p:nvCxnSpPr>
          <p:cNvPr id="44" name="Straight Arrow Connector 43">
            <a:extLst>
              <a:ext uri="{FF2B5EF4-FFF2-40B4-BE49-F238E27FC236}">
                <a16:creationId xmlns:a16="http://schemas.microsoft.com/office/drawing/2014/main" id="{8956F35B-80FB-3FA6-FDDC-7916941B5E55}"/>
              </a:ext>
            </a:extLst>
          </p:cNvPr>
          <p:cNvCxnSpPr/>
          <p:nvPr/>
        </p:nvCxnSpPr>
        <p:spPr>
          <a:xfrm flipH="1" flipV="1">
            <a:off x="6179374" y="2093355"/>
            <a:ext cx="874366" cy="74092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66BFF4F0-6F62-4D0D-B98C-95B5E003BCDF}"/>
              </a:ext>
            </a:extLst>
          </p:cNvPr>
          <p:cNvSpPr txBox="1"/>
          <p:nvPr/>
        </p:nvSpPr>
        <p:spPr>
          <a:xfrm rot="2328333">
            <a:off x="6435255" y="2288292"/>
            <a:ext cx="378630" cy="261610"/>
          </a:xfrm>
          <a:prstGeom prst="rect">
            <a:avLst/>
          </a:prstGeom>
          <a:solidFill>
            <a:schemeClr val="bg1"/>
          </a:solidFill>
        </p:spPr>
        <p:txBody>
          <a:bodyPr wrap="none" rtlCol="0">
            <a:spAutoFit/>
          </a:bodyPr>
          <a:lstStyle/>
          <a:p>
            <a:pPr algn="ctr"/>
            <a:r>
              <a:rPr lang="en-US" sz="1100" dirty="0">
                <a:solidFill>
                  <a:schemeClr val="bg2">
                    <a:lumMod val="75000"/>
                  </a:schemeClr>
                </a:solidFill>
              </a:rPr>
              <a:t>Yes</a:t>
            </a:r>
          </a:p>
        </p:txBody>
      </p:sp>
      <p:cxnSp>
        <p:nvCxnSpPr>
          <p:cNvPr id="46" name="Straight Connector 45">
            <a:extLst>
              <a:ext uri="{FF2B5EF4-FFF2-40B4-BE49-F238E27FC236}">
                <a16:creationId xmlns:a16="http://schemas.microsoft.com/office/drawing/2014/main" id="{37E60A59-D692-8E54-7D34-15234C1242B8}"/>
              </a:ext>
            </a:extLst>
          </p:cNvPr>
          <p:cNvCxnSpPr/>
          <p:nvPr/>
        </p:nvCxnSpPr>
        <p:spPr>
          <a:xfrm>
            <a:off x="6088496" y="1747889"/>
            <a:ext cx="226358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7B93B15-3446-ED62-034A-6D7AFAD13713}"/>
              </a:ext>
            </a:extLst>
          </p:cNvPr>
          <p:cNvCxnSpPr/>
          <p:nvPr/>
        </p:nvCxnSpPr>
        <p:spPr>
          <a:xfrm flipV="1">
            <a:off x="8352084" y="1743126"/>
            <a:ext cx="0" cy="335265"/>
          </a:xfrm>
          <a:prstGeom prst="straightConnector1">
            <a:avLst/>
          </a:prstGeom>
          <a:ln w="12700">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F9FC211F-3A51-BC01-A1F6-C299662B7BBE}"/>
              </a:ext>
            </a:extLst>
          </p:cNvPr>
          <p:cNvGrpSpPr/>
          <p:nvPr/>
        </p:nvGrpSpPr>
        <p:grpSpPr>
          <a:xfrm>
            <a:off x="3301470" y="4627703"/>
            <a:ext cx="2059159" cy="1583073"/>
            <a:chOff x="2116259" y="3759281"/>
            <a:chExt cx="2059159" cy="1583073"/>
          </a:xfrm>
        </p:grpSpPr>
        <p:pic>
          <p:nvPicPr>
            <p:cNvPr id="49" name="Picture 48">
              <a:extLst>
                <a:ext uri="{FF2B5EF4-FFF2-40B4-BE49-F238E27FC236}">
                  <a16:creationId xmlns:a16="http://schemas.microsoft.com/office/drawing/2014/main" id="{A79EABE7-602A-D915-F7B2-DCF570D4401F}"/>
                </a:ext>
              </a:extLst>
            </p:cNvPr>
            <p:cNvPicPr>
              <a:picLocks noChangeAspect="1"/>
            </p:cNvPicPr>
            <p:nvPr/>
          </p:nvPicPr>
          <p:blipFill>
            <a:blip r:embed="rId9">
              <a:clrChange>
                <a:clrFrom>
                  <a:srgbClr val="FFFFFF"/>
                </a:clrFrom>
                <a:clrTo>
                  <a:srgbClr val="FFFFFF">
                    <a:alpha val="0"/>
                  </a:srgbClr>
                </a:clrTo>
              </a:clrChange>
              <a:duotone>
                <a:prstClr val="black"/>
                <a:srgbClr val="FF0000">
                  <a:tint val="45000"/>
                  <a:satMod val="400000"/>
                </a:srgbClr>
              </a:duotone>
              <a:extLst>
                <a:ext uri="{28A0092B-C50C-407E-A947-70E740481C1C}">
                  <a14:useLocalDpi xmlns:a14="http://schemas.microsoft.com/office/drawing/2010/main" val="0"/>
                </a:ext>
              </a:extLst>
            </a:blip>
            <a:srcRect b="28484"/>
            <a:stretch>
              <a:fillRect/>
            </a:stretch>
          </p:blipFill>
          <p:spPr>
            <a:xfrm>
              <a:off x="2116259" y="3759281"/>
              <a:ext cx="2059159" cy="1583073"/>
            </a:xfrm>
            <a:custGeom>
              <a:avLst/>
              <a:gdLst>
                <a:gd name="connsiteX0" fmla="*/ 0 w 3810000"/>
                <a:gd name="connsiteY0" fmla="*/ 0 h 2929113"/>
                <a:gd name="connsiteX1" fmla="*/ 3810000 w 3810000"/>
                <a:gd name="connsiteY1" fmla="*/ 0 h 2929113"/>
                <a:gd name="connsiteX2" fmla="*/ 3810000 w 3810000"/>
                <a:gd name="connsiteY2" fmla="*/ 2929113 h 2929113"/>
                <a:gd name="connsiteX3" fmla="*/ 0 w 3810000"/>
                <a:gd name="connsiteY3" fmla="*/ 2929113 h 2929113"/>
              </a:gdLst>
              <a:ahLst/>
              <a:cxnLst>
                <a:cxn ang="0">
                  <a:pos x="connsiteX0" y="connsiteY0"/>
                </a:cxn>
                <a:cxn ang="0">
                  <a:pos x="connsiteX1" y="connsiteY1"/>
                </a:cxn>
                <a:cxn ang="0">
                  <a:pos x="connsiteX2" y="connsiteY2"/>
                </a:cxn>
                <a:cxn ang="0">
                  <a:pos x="connsiteX3" y="connsiteY3"/>
                </a:cxn>
              </a:cxnLst>
              <a:rect l="l" t="t" r="r" b="b"/>
              <a:pathLst>
                <a:path w="3810000" h="2929113">
                  <a:moveTo>
                    <a:pt x="0" y="0"/>
                  </a:moveTo>
                  <a:lnTo>
                    <a:pt x="3810000" y="0"/>
                  </a:lnTo>
                  <a:lnTo>
                    <a:pt x="3810000" y="2929113"/>
                  </a:lnTo>
                  <a:lnTo>
                    <a:pt x="0" y="2929113"/>
                  </a:lnTo>
                  <a:close/>
                </a:path>
              </a:pathLst>
            </a:custGeom>
            <a:effectLst>
              <a:outerShdw blurRad="63500" sx="102000" sy="102000" algn="ctr" rotWithShape="0">
                <a:prstClr val="black">
                  <a:alpha val="40000"/>
                </a:prstClr>
              </a:outerShdw>
            </a:effectLst>
          </p:spPr>
        </p:pic>
        <p:sp>
          <p:nvSpPr>
            <p:cNvPr id="50" name="TextBox 49">
              <a:extLst>
                <a:ext uri="{FF2B5EF4-FFF2-40B4-BE49-F238E27FC236}">
                  <a16:creationId xmlns:a16="http://schemas.microsoft.com/office/drawing/2014/main" id="{EA5D69ED-BE8A-97EE-950F-23DB86F8F9F1}"/>
                </a:ext>
              </a:extLst>
            </p:cNvPr>
            <p:cNvSpPr txBox="1"/>
            <p:nvPr/>
          </p:nvSpPr>
          <p:spPr>
            <a:xfrm>
              <a:off x="2298522" y="4131063"/>
              <a:ext cx="1769533" cy="830997"/>
            </a:xfrm>
            <a:prstGeom prst="rect">
              <a:avLst/>
            </a:prstGeom>
            <a:noFill/>
          </p:spPr>
          <p:txBody>
            <a:bodyPr wrap="square" rtlCol="0">
              <a:spAutoFit/>
            </a:bodyPr>
            <a:lstStyle/>
            <a:p>
              <a:pPr algn="ctr"/>
              <a:r>
                <a:rPr lang="en-US" sz="1600" dirty="0">
                  <a:solidFill>
                    <a:schemeClr val="bg1"/>
                  </a:solidFill>
                  <a:effectLst>
                    <a:outerShdw blurRad="50800" dist="38100" dir="5400000" algn="t" rotWithShape="0">
                      <a:prstClr val="black">
                        <a:alpha val="40000"/>
                      </a:prstClr>
                    </a:outerShdw>
                  </a:effectLst>
                </a:rPr>
                <a:t>Trade</a:t>
              </a:r>
            </a:p>
            <a:p>
              <a:pPr algn="ctr"/>
              <a:r>
                <a:rPr lang="en-US" sz="1600" dirty="0">
                  <a:solidFill>
                    <a:schemeClr val="bg1"/>
                  </a:solidFill>
                  <a:effectLst>
                    <a:outerShdw blurRad="50800" dist="38100" dir="5400000" algn="t" rotWithShape="0">
                      <a:prstClr val="black">
                        <a:alpha val="40000"/>
                      </a:prstClr>
                    </a:outerShdw>
                  </a:effectLst>
                </a:rPr>
                <a:t>Evaluation System</a:t>
              </a:r>
            </a:p>
          </p:txBody>
        </p:sp>
      </p:grpSp>
      <p:cxnSp>
        <p:nvCxnSpPr>
          <p:cNvPr id="51" name="Straight Arrow Connector 50">
            <a:extLst>
              <a:ext uri="{FF2B5EF4-FFF2-40B4-BE49-F238E27FC236}">
                <a16:creationId xmlns:a16="http://schemas.microsoft.com/office/drawing/2014/main" id="{01C5B278-F829-107E-98D6-4298058D6910}"/>
              </a:ext>
            </a:extLst>
          </p:cNvPr>
          <p:cNvCxnSpPr/>
          <p:nvPr/>
        </p:nvCxnSpPr>
        <p:spPr>
          <a:xfrm flipH="1">
            <a:off x="8337329" y="2736484"/>
            <a:ext cx="1" cy="2724751"/>
          </a:xfrm>
          <a:prstGeom prst="straightConnector1">
            <a:avLst/>
          </a:prstGeom>
          <a:ln w="127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9D997C8-5B38-CC2C-7FA0-D618FFA81F5E}"/>
              </a:ext>
            </a:extLst>
          </p:cNvPr>
          <p:cNvCxnSpPr/>
          <p:nvPr/>
        </p:nvCxnSpPr>
        <p:spPr>
          <a:xfrm flipV="1">
            <a:off x="5254796" y="5454885"/>
            <a:ext cx="3084064" cy="6350"/>
          </a:xfrm>
          <a:prstGeom prst="straightConnector1">
            <a:avLst/>
          </a:prstGeom>
          <a:ln w="127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3" name="Rounded Rectangle 62">
            <a:extLst>
              <a:ext uri="{FF2B5EF4-FFF2-40B4-BE49-F238E27FC236}">
                <a16:creationId xmlns:a16="http://schemas.microsoft.com/office/drawing/2014/main" id="{05AB1020-73F7-0C5D-6F17-6070FB360456}"/>
              </a:ext>
            </a:extLst>
          </p:cNvPr>
          <p:cNvSpPr/>
          <p:nvPr/>
        </p:nvSpPr>
        <p:spPr>
          <a:xfrm>
            <a:off x="1483238" y="5582043"/>
            <a:ext cx="1049978" cy="522423"/>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End Routine</a:t>
            </a:r>
          </a:p>
        </p:txBody>
      </p:sp>
      <p:sp>
        <p:nvSpPr>
          <p:cNvPr id="54" name="Flowchart: Document 53">
            <a:extLst>
              <a:ext uri="{FF2B5EF4-FFF2-40B4-BE49-F238E27FC236}">
                <a16:creationId xmlns:a16="http://schemas.microsoft.com/office/drawing/2014/main" id="{440DCBA8-D021-07DE-1211-BE8202DA4E14}"/>
              </a:ext>
            </a:extLst>
          </p:cNvPr>
          <p:cNvSpPr/>
          <p:nvPr/>
        </p:nvSpPr>
        <p:spPr>
          <a:xfrm>
            <a:off x="6680726" y="4346133"/>
            <a:ext cx="914400" cy="699604"/>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Trader Feedback Form</a:t>
            </a:r>
          </a:p>
        </p:txBody>
      </p:sp>
      <p:cxnSp>
        <p:nvCxnSpPr>
          <p:cNvPr id="55" name="Straight Arrow Connector 54">
            <a:extLst>
              <a:ext uri="{FF2B5EF4-FFF2-40B4-BE49-F238E27FC236}">
                <a16:creationId xmlns:a16="http://schemas.microsoft.com/office/drawing/2014/main" id="{6C8B0772-34E7-C65D-58DD-9FA559F9CFF4}"/>
              </a:ext>
            </a:extLst>
          </p:cNvPr>
          <p:cNvCxnSpPr/>
          <p:nvPr/>
        </p:nvCxnSpPr>
        <p:spPr>
          <a:xfrm>
            <a:off x="7137926" y="3911286"/>
            <a:ext cx="0" cy="415498"/>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C9BA56AC-E748-9D37-EE44-B27F76312F10}"/>
              </a:ext>
            </a:extLst>
          </p:cNvPr>
          <p:cNvCxnSpPr>
            <a:stCxn id="54" idx="2"/>
          </p:cNvCxnSpPr>
          <p:nvPr/>
        </p:nvCxnSpPr>
        <p:spPr>
          <a:xfrm>
            <a:off x="7137926" y="4999485"/>
            <a:ext cx="0" cy="4554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7" name="Isosceles Triangle 56">
            <a:extLst>
              <a:ext uri="{FF2B5EF4-FFF2-40B4-BE49-F238E27FC236}">
                <a16:creationId xmlns:a16="http://schemas.microsoft.com/office/drawing/2014/main" id="{DD195F70-2E76-C283-347E-483A6034E14A}"/>
              </a:ext>
            </a:extLst>
          </p:cNvPr>
          <p:cNvSpPr/>
          <p:nvPr/>
        </p:nvSpPr>
        <p:spPr>
          <a:xfrm>
            <a:off x="1525628" y="3957953"/>
            <a:ext cx="965200" cy="893726"/>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58" name="TextBox 57">
            <a:extLst>
              <a:ext uri="{FF2B5EF4-FFF2-40B4-BE49-F238E27FC236}">
                <a16:creationId xmlns:a16="http://schemas.microsoft.com/office/drawing/2014/main" id="{327B5BA2-1637-903E-38B3-E9CE9FDC0C38}"/>
              </a:ext>
            </a:extLst>
          </p:cNvPr>
          <p:cNvSpPr txBox="1"/>
          <p:nvPr/>
        </p:nvSpPr>
        <p:spPr>
          <a:xfrm>
            <a:off x="1592088" y="4404816"/>
            <a:ext cx="832279" cy="461665"/>
          </a:xfrm>
          <a:prstGeom prst="rect">
            <a:avLst/>
          </a:prstGeom>
          <a:noFill/>
        </p:spPr>
        <p:txBody>
          <a:bodyPr wrap="none" rtlCol="0">
            <a:spAutoFit/>
          </a:bodyPr>
          <a:lstStyle/>
          <a:p>
            <a:pPr algn="ctr"/>
            <a:r>
              <a:rPr lang="en-US" sz="1200" dirty="0">
                <a:solidFill>
                  <a:schemeClr val="bg1"/>
                </a:solidFill>
              </a:rPr>
              <a:t>Update</a:t>
            </a:r>
          </a:p>
          <a:p>
            <a:pPr algn="ctr"/>
            <a:r>
              <a:rPr lang="en-US" sz="1200" dirty="0">
                <a:solidFill>
                  <a:schemeClr val="bg1"/>
                </a:solidFill>
              </a:rPr>
              <a:t>Algorithm</a:t>
            </a:r>
          </a:p>
        </p:txBody>
      </p:sp>
      <p:cxnSp>
        <p:nvCxnSpPr>
          <p:cNvPr id="59" name="Straight Arrow Connector 58">
            <a:extLst>
              <a:ext uri="{FF2B5EF4-FFF2-40B4-BE49-F238E27FC236}">
                <a16:creationId xmlns:a16="http://schemas.microsoft.com/office/drawing/2014/main" id="{3A4ED9B4-C2CE-B7E5-8496-6B4CD51FFE77}"/>
              </a:ext>
            </a:extLst>
          </p:cNvPr>
          <p:cNvCxnSpPr/>
          <p:nvPr/>
        </p:nvCxnSpPr>
        <p:spPr>
          <a:xfrm flipH="1" flipV="1">
            <a:off x="2567734" y="4883006"/>
            <a:ext cx="833627" cy="47572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237D668D-F1B6-8323-EA0E-893B6C0BD6A4}"/>
              </a:ext>
            </a:extLst>
          </p:cNvPr>
          <p:cNvCxnSpPr/>
          <p:nvPr/>
        </p:nvCxnSpPr>
        <p:spPr>
          <a:xfrm flipH="1" flipV="1">
            <a:off x="2008227" y="3417009"/>
            <a:ext cx="1" cy="524010"/>
          </a:xfrm>
          <a:prstGeom prst="straightConnector1">
            <a:avLst/>
          </a:prstGeom>
          <a:ln w="12700">
            <a:prstDash val="sysDot"/>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BCFE8E2D-A1AB-6BC5-AF99-095CFCD71B27}"/>
              </a:ext>
            </a:extLst>
          </p:cNvPr>
          <p:cNvSpPr txBox="1"/>
          <p:nvPr/>
        </p:nvSpPr>
        <p:spPr>
          <a:xfrm>
            <a:off x="1794066" y="3610084"/>
            <a:ext cx="428322" cy="261610"/>
          </a:xfrm>
          <a:prstGeom prst="rect">
            <a:avLst/>
          </a:prstGeom>
          <a:solidFill>
            <a:schemeClr val="bg1"/>
          </a:solidFill>
        </p:spPr>
        <p:txBody>
          <a:bodyPr wrap="none" rtlCol="0">
            <a:spAutoFit/>
          </a:bodyPr>
          <a:lstStyle/>
          <a:p>
            <a:pPr algn="ctr"/>
            <a:r>
              <a:rPr lang="en-US" sz="1100" dirty="0">
                <a:solidFill>
                  <a:schemeClr val="accent3"/>
                </a:solidFill>
              </a:rPr>
              <a:t>Yes</a:t>
            </a:r>
          </a:p>
        </p:txBody>
      </p:sp>
      <p:cxnSp>
        <p:nvCxnSpPr>
          <p:cNvPr id="62" name="Straight Arrow Connector 61">
            <a:extLst>
              <a:ext uri="{FF2B5EF4-FFF2-40B4-BE49-F238E27FC236}">
                <a16:creationId xmlns:a16="http://schemas.microsoft.com/office/drawing/2014/main" id="{AD85152F-44B0-46F5-8ED3-62910080ED6B}"/>
              </a:ext>
            </a:extLst>
          </p:cNvPr>
          <p:cNvCxnSpPr>
            <a:stCxn id="57" idx="3"/>
            <a:endCxn id="53" idx="0"/>
          </p:cNvCxnSpPr>
          <p:nvPr/>
        </p:nvCxnSpPr>
        <p:spPr>
          <a:xfrm flipH="1">
            <a:off x="2008227" y="4851679"/>
            <a:ext cx="1" cy="73036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FA611798-910D-36A2-EB96-ACC219E7887A}"/>
              </a:ext>
            </a:extLst>
          </p:cNvPr>
          <p:cNvSpPr txBox="1"/>
          <p:nvPr/>
        </p:nvSpPr>
        <p:spPr>
          <a:xfrm>
            <a:off x="1831477" y="5045737"/>
            <a:ext cx="349776" cy="261610"/>
          </a:xfrm>
          <a:prstGeom prst="rect">
            <a:avLst/>
          </a:prstGeom>
          <a:solidFill>
            <a:schemeClr val="bg1"/>
          </a:solidFill>
        </p:spPr>
        <p:txBody>
          <a:bodyPr wrap="none" rtlCol="0">
            <a:spAutoFit/>
          </a:bodyPr>
          <a:lstStyle/>
          <a:p>
            <a:pPr algn="ctr"/>
            <a:r>
              <a:rPr lang="en-US" sz="1100" dirty="0">
                <a:solidFill>
                  <a:schemeClr val="bg2">
                    <a:lumMod val="75000"/>
                  </a:schemeClr>
                </a:solidFill>
              </a:rPr>
              <a:t>No</a:t>
            </a:r>
          </a:p>
        </p:txBody>
      </p:sp>
    </p:spTree>
    <p:extLst>
      <p:ext uri="{BB962C8B-B14F-4D97-AF65-F5344CB8AC3E}">
        <p14:creationId xmlns:p14="http://schemas.microsoft.com/office/powerpoint/2010/main" val="20327703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Integrated Technology Control Framework</a:t>
            </a:r>
            <a:endParaRPr lang="en-US" sz="1800" dirty="0"/>
          </a:p>
        </p:txBody>
      </p:sp>
      <p:grpSp>
        <p:nvGrpSpPr>
          <p:cNvPr id="2" name="Group 1">
            <a:extLst>
              <a:ext uri="{FF2B5EF4-FFF2-40B4-BE49-F238E27FC236}">
                <a16:creationId xmlns:a16="http://schemas.microsoft.com/office/drawing/2014/main" id="{7257C3CA-E4D9-37A2-AD59-75BF91504EF3}"/>
              </a:ext>
            </a:extLst>
          </p:cNvPr>
          <p:cNvGrpSpPr/>
          <p:nvPr/>
        </p:nvGrpSpPr>
        <p:grpSpPr>
          <a:xfrm>
            <a:off x="2269602" y="1763128"/>
            <a:ext cx="4602479" cy="3810001"/>
            <a:chOff x="2201337" y="1913468"/>
            <a:chExt cx="4602479" cy="3810001"/>
          </a:xfrm>
        </p:grpSpPr>
        <p:sp>
          <p:nvSpPr>
            <p:cNvPr id="3" name="Rounded Rectangle 4">
              <a:extLst>
                <a:ext uri="{FF2B5EF4-FFF2-40B4-BE49-F238E27FC236}">
                  <a16:creationId xmlns:a16="http://schemas.microsoft.com/office/drawing/2014/main" id="{1E1DECCF-BBDD-AFDE-9330-C4AD8E48BA2B}"/>
                </a:ext>
              </a:extLst>
            </p:cNvPr>
            <p:cNvSpPr/>
            <p:nvPr/>
          </p:nvSpPr>
          <p:spPr>
            <a:xfrm rot="16200000">
              <a:off x="677336" y="3437469"/>
              <a:ext cx="3810001" cy="76200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IT General Controls</a:t>
              </a:r>
            </a:p>
          </p:txBody>
        </p:sp>
        <p:sp>
          <p:nvSpPr>
            <p:cNvPr id="4" name="Rounded Rectangle 5">
              <a:extLst>
                <a:ext uri="{FF2B5EF4-FFF2-40B4-BE49-F238E27FC236}">
                  <a16:creationId xmlns:a16="http://schemas.microsoft.com/office/drawing/2014/main" id="{4805B6B7-0FF6-548F-3C6A-3A5E2608115A}"/>
                </a:ext>
              </a:extLst>
            </p:cNvPr>
            <p:cNvSpPr/>
            <p:nvPr/>
          </p:nvSpPr>
          <p:spPr>
            <a:xfrm>
              <a:off x="2963336" y="1913468"/>
              <a:ext cx="3840480" cy="76200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Master System Controls</a:t>
              </a:r>
            </a:p>
          </p:txBody>
        </p:sp>
        <p:sp>
          <p:nvSpPr>
            <p:cNvPr id="5" name="Rounded Rectangle 6">
              <a:extLst>
                <a:ext uri="{FF2B5EF4-FFF2-40B4-BE49-F238E27FC236}">
                  <a16:creationId xmlns:a16="http://schemas.microsoft.com/office/drawing/2014/main" id="{255BD3B3-61B0-0CD7-E353-1DF4D7F9B46C}"/>
                </a:ext>
              </a:extLst>
            </p:cNvPr>
            <p:cNvSpPr/>
            <p:nvPr/>
          </p:nvSpPr>
          <p:spPr>
            <a:xfrm rot="16200000">
              <a:off x="2097977" y="3608428"/>
              <a:ext cx="3041363" cy="118872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Data Science Controls</a:t>
              </a:r>
            </a:p>
          </p:txBody>
        </p:sp>
        <p:sp>
          <p:nvSpPr>
            <p:cNvPr id="6" name="Rounded Rectangle 7">
              <a:extLst>
                <a:ext uri="{FF2B5EF4-FFF2-40B4-BE49-F238E27FC236}">
                  <a16:creationId xmlns:a16="http://schemas.microsoft.com/office/drawing/2014/main" id="{E69951D6-7ED1-452A-71E3-2481DD59B8B7}"/>
                </a:ext>
              </a:extLst>
            </p:cNvPr>
            <p:cNvSpPr/>
            <p:nvPr/>
          </p:nvSpPr>
          <p:spPr>
            <a:xfrm rot="16200000">
              <a:off x="3356124" y="3601789"/>
              <a:ext cx="3041363" cy="118872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Robotics Process </a:t>
              </a:r>
            </a:p>
            <a:p>
              <a:pPr algn="ctr"/>
              <a:r>
                <a:rPr lang="en-US" dirty="0"/>
                <a:t>Automation Controls</a:t>
              </a:r>
            </a:p>
          </p:txBody>
        </p:sp>
        <p:sp>
          <p:nvSpPr>
            <p:cNvPr id="10" name="Rounded Rectangle 8">
              <a:extLst>
                <a:ext uri="{FF2B5EF4-FFF2-40B4-BE49-F238E27FC236}">
                  <a16:creationId xmlns:a16="http://schemas.microsoft.com/office/drawing/2014/main" id="{7F627E45-41D0-1FF5-92A0-C7EA241D884F}"/>
                </a:ext>
              </a:extLst>
            </p:cNvPr>
            <p:cNvSpPr/>
            <p:nvPr/>
          </p:nvSpPr>
          <p:spPr>
            <a:xfrm rot="16200000">
              <a:off x="4612577" y="3608428"/>
              <a:ext cx="3041363" cy="118872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Artificial Intelligence Controls</a:t>
              </a:r>
            </a:p>
          </p:txBody>
        </p:sp>
      </p:grpSp>
      <p:sp>
        <p:nvSpPr>
          <p:cNvPr id="11" name="Content Placeholder 2">
            <a:extLst>
              <a:ext uri="{FF2B5EF4-FFF2-40B4-BE49-F238E27FC236}">
                <a16:creationId xmlns:a16="http://schemas.microsoft.com/office/drawing/2014/main" id="{5AF44B76-DE68-9D3F-8743-043115BBE1C4}"/>
              </a:ext>
            </a:extLst>
          </p:cNvPr>
          <p:cNvSpPr txBox="1">
            <a:spLocks/>
          </p:cNvSpPr>
          <p:nvPr/>
        </p:nvSpPr>
        <p:spPr>
          <a:xfrm>
            <a:off x="346313" y="1101553"/>
            <a:ext cx="8451374" cy="4874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The Integrated Technology Control Framework</a:t>
            </a:r>
          </a:p>
        </p:txBody>
      </p:sp>
      <p:sp>
        <p:nvSpPr>
          <p:cNvPr id="12" name="Right Arrow 11">
            <a:extLst>
              <a:ext uri="{FF2B5EF4-FFF2-40B4-BE49-F238E27FC236}">
                <a16:creationId xmlns:a16="http://schemas.microsoft.com/office/drawing/2014/main" id="{AF6646EB-57AF-75DA-7E82-3379B11910EB}"/>
              </a:ext>
            </a:extLst>
          </p:cNvPr>
          <p:cNvSpPr/>
          <p:nvPr/>
        </p:nvSpPr>
        <p:spPr>
          <a:xfrm>
            <a:off x="3092563" y="5659622"/>
            <a:ext cx="3703321" cy="216431"/>
          </a:xfrm>
          <a:prstGeom prst="rightArrow">
            <a:avLst/>
          </a:prstGeom>
          <a:gradFill flip="none" rotWithShape="1">
            <a:gsLst>
              <a:gs pos="0">
                <a:schemeClr val="accent2"/>
              </a:gs>
              <a:gs pos="50000">
                <a:srgbClr val="FFC000"/>
              </a:gs>
              <a:gs pos="100000">
                <a:srgbClr val="FF0000"/>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7EDA24C-1225-F90B-3F88-387D39A9613F}"/>
              </a:ext>
            </a:extLst>
          </p:cNvPr>
          <p:cNvSpPr txBox="1"/>
          <p:nvPr/>
        </p:nvSpPr>
        <p:spPr>
          <a:xfrm>
            <a:off x="3092563" y="5799907"/>
            <a:ext cx="3703320" cy="261610"/>
          </a:xfrm>
          <a:prstGeom prst="rect">
            <a:avLst/>
          </a:prstGeom>
          <a:noFill/>
        </p:spPr>
        <p:txBody>
          <a:bodyPr wrap="square" rtlCol="0">
            <a:spAutoFit/>
          </a:bodyPr>
          <a:lstStyle/>
          <a:p>
            <a:pPr algn="ctr"/>
            <a:r>
              <a:rPr lang="en-US" sz="1100" dirty="0">
                <a:solidFill>
                  <a:schemeClr val="bg2">
                    <a:lumMod val="75000"/>
                  </a:schemeClr>
                </a:solidFill>
              </a:rPr>
              <a:t>Increasing Risk Profile</a:t>
            </a:r>
          </a:p>
        </p:txBody>
      </p:sp>
    </p:spTree>
    <p:extLst>
      <p:ext uri="{BB962C8B-B14F-4D97-AF65-F5344CB8AC3E}">
        <p14:creationId xmlns:p14="http://schemas.microsoft.com/office/powerpoint/2010/main" val="1514581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65FEE664-B62C-49A1-915C-CA17D210929D}"/>
              </a:ext>
            </a:extLst>
          </p:cNvPr>
          <p:cNvSpPr>
            <a:spLocks noGrp="1"/>
          </p:cNvSpPr>
          <p:nvPr>
            <p:ph type="title"/>
          </p:nvPr>
        </p:nvSpPr>
        <p:spPr>
          <a:xfrm>
            <a:off x="389008" y="337382"/>
            <a:ext cx="8126342" cy="267789"/>
          </a:xfrm>
        </p:spPr>
        <p:txBody>
          <a:bodyPr>
            <a:normAutofit fontScale="90000"/>
          </a:bodyPr>
          <a:lstStyle/>
          <a:p>
            <a:r>
              <a:rPr lang="en-US" sz="3600" dirty="0"/>
              <a:t>Agenda</a:t>
            </a:r>
            <a:endParaRPr lang="en-US" sz="1800" dirty="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sp>
        <p:nvSpPr>
          <p:cNvPr id="20" name="Content Placeholder 15">
            <a:extLst>
              <a:ext uri="{FF2B5EF4-FFF2-40B4-BE49-F238E27FC236}">
                <a16:creationId xmlns:a16="http://schemas.microsoft.com/office/drawing/2014/main" id="{4403F73D-AFE3-4AC6-B977-4D2743977D6F}"/>
              </a:ext>
            </a:extLst>
          </p:cNvPr>
          <p:cNvSpPr txBox="1">
            <a:spLocks/>
          </p:cNvSpPr>
          <p:nvPr/>
        </p:nvSpPr>
        <p:spPr>
          <a:xfrm>
            <a:off x="390523" y="905010"/>
            <a:ext cx="7578174" cy="3699435"/>
          </a:xfrm>
          <a:prstGeom prst="rect">
            <a:avLst/>
          </a:prstGeom>
        </p:spPr>
        <p:txBody>
          <a:bodyPr/>
          <a:lstStyle>
            <a:lvl1pPr marL="228600" indent="-228600" algn="l" defTabSz="914400" rtl="0" eaLnBrk="1" latinLnBrk="0" hangingPunct="1">
              <a:lnSpc>
                <a:spcPct val="90000"/>
              </a:lnSpc>
              <a:spcBef>
                <a:spcPts val="1000"/>
              </a:spcBef>
              <a:buClr>
                <a:srgbClr val="2E7A40"/>
              </a:buClr>
              <a:buFont typeface="Arial" panose="020B0604020202020204" pitchFamily="34" charset="0"/>
              <a:buChar char="•"/>
              <a:defRPr lang="en-US" sz="2400" kern="1200" dirty="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2E7A40"/>
              </a:buClr>
              <a:buFont typeface="Arial" panose="020B0604020202020204" pitchFamily="34" charset="0"/>
              <a:buChar char="•"/>
              <a:defRPr lang="en-US" sz="2000" kern="1200" dirty="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E7A40"/>
              </a:buClr>
              <a:buFont typeface="Arial" panose="020B0604020202020204" pitchFamily="34" charset="0"/>
              <a:buChar char="•"/>
              <a:defRPr lang="en-US" sz="1800" kern="1200" dirty="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E7A40"/>
              </a:buClr>
              <a:buFont typeface="Arial" panose="020B0604020202020204" pitchFamily="34" charset="0"/>
              <a:buChar char="•"/>
              <a:defRPr lang="en-US" sz="1600" kern="1200" dirty="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2E7A40"/>
              </a:buClr>
              <a:buFont typeface="Arial" panose="020B0604020202020204" pitchFamily="34" charset="0"/>
              <a:buChar char="•"/>
              <a:defRPr lang="en-IN" sz="1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Historical examples pertinent to integrated technologies</a:t>
            </a:r>
          </a:p>
          <a:p>
            <a:r>
              <a:rPr lang="en-US" dirty="0"/>
              <a:t>Review a system which uses data science, RPA and AI</a:t>
            </a:r>
          </a:p>
          <a:p>
            <a:r>
              <a:rPr lang="en-US" dirty="0"/>
              <a:t>Examples of an integrated technology control framework</a:t>
            </a:r>
          </a:p>
          <a:p>
            <a:r>
              <a:rPr lang="en-US" dirty="0"/>
              <a:t>Technology backgrounds and control frameworks</a:t>
            </a:r>
          </a:p>
          <a:p>
            <a:pPr lvl="1"/>
            <a:r>
              <a:rPr lang="en-US" dirty="0"/>
              <a:t>Data Science</a:t>
            </a:r>
          </a:p>
          <a:p>
            <a:pPr lvl="1"/>
            <a:r>
              <a:rPr lang="en-US" dirty="0"/>
              <a:t>Robotic Process Automation (RPA)</a:t>
            </a:r>
          </a:p>
          <a:p>
            <a:pPr lvl="1"/>
            <a:r>
              <a:rPr lang="en-US" dirty="0"/>
              <a:t>Artificial Intelligence (AI)</a:t>
            </a:r>
          </a:p>
          <a:p>
            <a:r>
              <a:rPr lang="en-US" dirty="0"/>
              <a:t>Structuring overall system controls</a:t>
            </a:r>
          </a:p>
          <a:p>
            <a:r>
              <a:rPr lang="en-US" dirty="0"/>
              <a:t>Q&amp;A</a:t>
            </a:r>
          </a:p>
        </p:txBody>
      </p:sp>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75789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F65BB783-C0F8-48EA-8B1F-C238573A6534}"/>
              </a:ext>
            </a:extLst>
          </p:cNvPr>
          <p:cNvSpPr/>
          <p:nvPr/>
        </p:nvSpPr>
        <p:spPr>
          <a:xfrm flipV="1">
            <a:off x="0" y="0"/>
            <a:ext cx="5538581" cy="283721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10" name="Freeform: Shape 9">
            <a:extLst>
              <a:ext uri="{FF2B5EF4-FFF2-40B4-BE49-F238E27FC236}">
                <a16:creationId xmlns:a16="http://schemas.microsoft.com/office/drawing/2014/main" id="{26929B37-D7CD-492E-A4C9-71E8BE48128D}"/>
              </a:ext>
            </a:extLst>
          </p:cNvPr>
          <p:cNvSpPr/>
          <p:nvPr/>
        </p:nvSpPr>
        <p:spPr>
          <a:xfrm>
            <a:off x="4620984" y="0"/>
            <a:ext cx="4523015" cy="6858000"/>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rgbClr val="96C93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Content Placeholder 4">
            <a:extLst>
              <a:ext uri="{FF2B5EF4-FFF2-40B4-BE49-F238E27FC236}">
                <a16:creationId xmlns:a16="http://schemas.microsoft.com/office/drawing/2014/main" id="{AE9E73EE-D0FA-4D5D-B2DA-0B39B48905E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7250"/>
            <a:ext cx="9143999" cy="5143500"/>
          </a:xfrm>
        </p:spPr>
      </p:pic>
      <p:pic>
        <p:nvPicPr>
          <p:cNvPr id="6" name="Picture 5" descr="A picture containing text, tableware, dishware, plate&#10;&#10;Description automatically generated">
            <a:extLst>
              <a:ext uri="{FF2B5EF4-FFF2-40B4-BE49-F238E27FC236}">
                <a16:creationId xmlns:a16="http://schemas.microsoft.com/office/drawing/2014/main" id="{0178CA39-A6AE-4F29-AE2C-8FEF976F2A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6191" y="143001"/>
            <a:ext cx="1173509" cy="571249"/>
          </a:xfrm>
          <a:prstGeom prst="rect">
            <a:avLst/>
          </a:prstGeom>
        </p:spPr>
      </p:pic>
      <p:sp>
        <p:nvSpPr>
          <p:cNvPr id="9" name="Right Triangle 8">
            <a:extLst>
              <a:ext uri="{FF2B5EF4-FFF2-40B4-BE49-F238E27FC236}">
                <a16:creationId xmlns:a16="http://schemas.microsoft.com/office/drawing/2014/main" id="{FE997A77-A902-4749-9D10-E6E9CCC8A0A4}"/>
              </a:ext>
            </a:extLst>
          </p:cNvPr>
          <p:cNvSpPr/>
          <p:nvPr/>
        </p:nvSpPr>
        <p:spPr>
          <a:xfrm rot="10800000" flipV="1">
            <a:off x="4169166" y="4327763"/>
            <a:ext cx="4974833" cy="253023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7" name="TextBox 6">
            <a:extLst>
              <a:ext uri="{FF2B5EF4-FFF2-40B4-BE49-F238E27FC236}">
                <a16:creationId xmlns:a16="http://schemas.microsoft.com/office/drawing/2014/main" id="{F0D49F29-370A-4BEC-9641-37B6C0E88E5C}"/>
              </a:ext>
            </a:extLst>
          </p:cNvPr>
          <p:cNvSpPr txBox="1"/>
          <p:nvPr/>
        </p:nvSpPr>
        <p:spPr>
          <a:xfrm>
            <a:off x="984793" y="2546103"/>
            <a:ext cx="6820564" cy="1015663"/>
          </a:xfrm>
          <a:prstGeom prst="rect">
            <a:avLst/>
          </a:prstGeom>
          <a:noFill/>
        </p:spPr>
        <p:txBody>
          <a:bodyPr wrap="square" rtlCol="0">
            <a:spAutoFit/>
          </a:bodyPr>
          <a:lstStyle/>
          <a:p>
            <a:r>
              <a:rPr lang="en-US" sz="3000" b="1" dirty="0">
                <a:solidFill>
                  <a:srgbClr val="0F2D53"/>
                </a:solidFill>
                <a:latin typeface="+mj-lt"/>
                <a:cs typeface="Arial" panose="020B0604020202020204" pitchFamily="34" charset="0"/>
              </a:rPr>
              <a:t>Integrated Technology Risk</a:t>
            </a:r>
          </a:p>
          <a:p>
            <a:r>
              <a:rPr lang="en-US" sz="3000" b="1" dirty="0">
                <a:solidFill>
                  <a:srgbClr val="0F2D53"/>
                </a:solidFill>
                <a:latin typeface="+mj-lt"/>
                <a:cs typeface="Arial" panose="020B0604020202020204" pitchFamily="34" charset="0"/>
              </a:rPr>
              <a:t>Control Framework – AI &amp; MSC</a:t>
            </a:r>
          </a:p>
        </p:txBody>
      </p:sp>
      <p:sp>
        <p:nvSpPr>
          <p:cNvPr id="11" name="Freeform: Shape 10">
            <a:extLst>
              <a:ext uri="{FF2B5EF4-FFF2-40B4-BE49-F238E27FC236}">
                <a16:creationId xmlns:a16="http://schemas.microsoft.com/office/drawing/2014/main" id="{378B2141-6F0B-4135-9DCB-20B5D1E14931}"/>
              </a:ext>
            </a:extLst>
          </p:cNvPr>
          <p:cNvSpPr/>
          <p:nvPr/>
        </p:nvSpPr>
        <p:spPr>
          <a:xfrm>
            <a:off x="7846422" y="4870071"/>
            <a:ext cx="1297577" cy="1987924"/>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a:extLst>
              <a:ext uri="{FF2B5EF4-FFF2-40B4-BE49-F238E27FC236}">
                <a16:creationId xmlns:a16="http://schemas.microsoft.com/office/drawing/2014/main" id="{3D5DD2A2-A1F8-456C-8500-201EFE8677D9}"/>
              </a:ext>
            </a:extLst>
          </p:cNvPr>
          <p:cNvCxnSpPr>
            <a:cxnSpLocks/>
          </p:cNvCxnSpPr>
          <p:nvPr/>
        </p:nvCxnSpPr>
        <p:spPr>
          <a:xfrm flipV="1">
            <a:off x="0" y="5"/>
            <a:ext cx="4523015" cy="225334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854A1CC-BD61-49E1-A849-67B752077FFC}"/>
              </a:ext>
            </a:extLst>
          </p:cNvPr>
          <p:cNvCxnSpPr>
            <a:cxnSpLocks/>
          </p:cNvCxnSpPr>
          <p:nvPr/>
        </p:nvCxnSpPr>
        <p:spPr>
          <a:xfrm flipV="1">
            <a:off x="0" y="2359801"/>
            <a:ext cx="1439842" cy="75079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Content Placeholder 4">
            <a:extLst>
              <a:ext uri="{FF2B5EF4-FFF2-40B4-BE49-F238E27FC236}">
                <a16:creationId xmlns:a16="http://schemas.microsoft.com/office/drawing/2014/main" id="{D0A320A6-0495-5E03-9F3F-A2F1EB2C45DC}"/>
              </a:ext>
            </a:extLst>
          </p:cNvPr>
          <p:cNvSpPr txBox="1">
            <a:spLocks/>
          </p:cNvSpPr>
          <p:nvPr/>
        </p:nvSpPr>
        <p:spPr>
          <a:xfrm>
            <a:off x="0" y="4032276"/>
            <a:ext cx="9239794" cy="2510782"/>
          </a:xfrm>
        </p:spPr>
        <p:txBody>
          <a:bodyPr/>
          <a:lstStyle>
            <a:lvl1pPr marL="171450" indent="-171450" algn="l" defTabSz="685800" rtl="0" eaLnBrk="1" latinLnBrk="0" hangingPunct="1">
              <a:lnSpc>
                <a:spcPct val="90000"/>
              </a:lnSpc>
              <a:spcBef>
                <a:spcPts val="750"/>
              </a:spcBef>
              <a:buClr>
                <a:srgbClr val="2E7A40"/>
              </a:buClr>
              <a:buFont typeface="Arial" panose="020B0604020202020204" pitchFamily="34" charset="0"/>
              <a:buChar char="•"/>
              <a:defRPr lang="en-US" sz="1800" kern="1200" dirty="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2E7A40"/>
              </a:buClr>
              <a:buFont typeface="Arial" panose="020B0604020202020204" pitchFamily="34" charset="0"/>
              <a:buChar char="•"/>
              <a:defRPr lang="en-US" sz="1500" kern="1200" dirty="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2E7A40"/>
              </a:buClr>
              <a:buFont typeface="Arial" panose="020B0604020202020204" pitchFamily="34" charset="0"/>
              <a:buChar char="•"/>
              <a:defRPr lang="en-US" sz="1350" kern="1200" dirty="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E7A40"/>
              </a:buClr>
              <a:buFont typeface="Arial" panose="020B0604020202020204" pitchFamily="34" charset="0"/>
              <a:buChar char="•"/>
              <a:defRPr lang="en-US" sz="1200" kern="1200" dirty="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E7A40"/>
              </a:buClr>
              <a:buFont typeface="Arial" panose="020B0604020202020204" pitchFamily="34" charset="0"/>
              <a:buChar char="•"/>
              <a:defRPr lang="en-IN" sz="1200" kern="1200" dirty="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endParaRPr lang="en-US" dirty="0"/>
          </a:p>
          <a:p>
            <a:pPr marL="0" indent="0" algn="ctr">
              <a:buNone/>
            </a:pPr>
            <a:r>
              <a:rPr lang="en-US" i="1" dirty="0"/>
              <a:t>“AI is likely to be either the best or worst</a:t>
            </a:r>
          </a:p>
          <a:p>
            <a:pPr marL="0" indent="0" algn="ctr">
              <a:buNone/>
            </a:pPr>
            <a:r>
              <a:rPr lang="en-US" i="1" dirty="0"/>
              <a:t>thing to happen to humanity.”</a:t>
            </a:r>
          </a:p>
          <a:p>
            <a:pPr marL="0" indent="0" algn="ctr">
              <a:buNone/>
            </a:pPr>
            <a:r>
              <a:rPr lang="en-US" sz="1200" dirty="0"/>
              <a:t>- Stephen Hawking -</a:t>
            </a:r>
          </a:p>
          <a:p>
            <a:pPr marL="0" indent="0" algn="ctr">
              <a:buFont typeface="Arial" panose="020B0604020202020204" pitchFamily="34" charset="0"/>
              <a:buNone/>
            </a:pPr>
            <a:endParaRPr lang="en-US" dirty="0"/>
          </a:p>
        </p:txBody>
      </p:sp>
    </p:spTree>
    <p:extLst>
      <p:ext uri="{BB962C8B-B14F-4D97-AF65-F5344CB8AC3E}">
        <p14:creationId xmlns:p14="http://schemas.microsoft.com/office/powerpoint/2010/main" val="17989533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sp>
        <p:nvSpPr>
          <p:cNvPr id="2" name="Content Placeholder 2">
            <a:extLst>
              <a:ext uri="{FF2B5EF4-FFF2-40B4-BE49-F238E27FC236}">
                <a16:creationId xmlns:a16="http://schemas.microsoft.com/office/drawing/2014/main" id="{6445B26D-7448-A43D-3AAE-4DB53F299A5A}"/>
              </a:ext>
            </a:extLst>
          </p:cNvPr>
          <p:cNvSpPr txBox="1">
            <a:spLocks/>
          </p:cNvSpPr>
          <p:nvPr/>
        </p:nvSpPr>
        <p:spPr>
          <a:xfrm>
            <a:off x="95787" y="1141109"/>
            <a:ext cx="8952419" cy="4874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AI controls are focused on ensuring that humans can clearly interpret the outputs of the system, minimizing the ability for the system to outgrow its environment, provide processes to shut down the system if needed, and allowing the identification of potentially fraudulent activities which have been integrated into the system.</a:t>
            </a:r>
          </a:p>
        </p:txBody>
      </p:sp>
      <p:graphicFrame>
        <p:nvGraphicFramePr>
          <p:cNvPr id="3" name="Diagram 2">
            <a:extLst>
              <a:ext uri="{FF2B5EF4-FFF2-40B4-BE49-F238E27FC236}">
                <a16:creationId xmlns:a16="http://schemas.microsoft.com/office/drawing/2014/main" id="{4F3F3856-ABDF-5DD3-752A-4FB379FCD3E1}"/>
              </a:ext>
            </a:extLst>
          </p:cNvPr>
          <p:cNvGraphicFramePr/>
          <p:nvPr>
            <p:extLst>
              <p:ext uri="{D42A27DB-BD31-4B8C-83A1-F6EECF244321}">
                <p14:modId xmlns:p14="http://schemas.microsoft.com/office/powerpoint/2010/main" val="4005618237"/>
              </p:ext>
            </p:extLst>
          </p:nvPr>
        </p:nvGraphicFramePr>
        <p:xfrm>
          <a:off x="1459060" y="2675193"/>
          <a:ext cx="6053353" cy="32427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94064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sp>
        <p:nvSpPr>
          <p:cNvPr id="4" name="Text Placeholder 3">
            <a:extLst>
              <a:ext uri="{FF2B5EF4-FFF2-40B4-BE49-F238E27FC236}">
                <a16:creationId xmlns:a16="http://schemas.microsoft.com/office/drawing/2014/main" id="{BF145729-953E-8683-3EA4-8EFBBFD0500D}"/>
              </a:ext>
            </a:extLst>
          </p:cNvPr>
          <p:cNvSpPr txBox="1">
            <a:spLocks/>
          </p:cNvSpPr>
          <p:nvPr/>
        </p:nvSpPr>
        <p:spPr>
          <a:xfrm>
            <a:off x="161511" y="781200"/>
            <a:ext cx="8717692" cy="55541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1" i="0" kern="1200">
                <a:solidFill>
                  <a:srgbClr val="002060"/>
                </a:solidFill>
                <a:latin typeface="Basic Sans Black It"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800" dirty="0"/>
              <a:t>The “Flash Crash”</a:t>
            </a:r>
          </a:p>
          <a:p>
            <a:r>
              <a:rPr lang="en-US" sz="2800" dirty="0"/>
              <a:t>May 6, 2010</a:t>
            </a:r>
          </a:p>
        </p:txBody>
      </p:sp>
      <p:pic>
        <p:nvPicPr>
          <p:cNvPr id="5" name="Picture 4">
            <a:extLst>
              <a:ext uri="{FF2B5EF4-FFF2-40B4-BE49-F238E27FC236}">
                <a16:creationId xmlns:a16="http://schemas.microsoft.com/office/drawing/2014/main" id="{DF186BD2-C34D-A278-C86C-712042DCB426}"/>
              </a:ext>
            </a:extLst>
          </p:cNvPr>
          <p:cNvPicPr>
            <a:picLocks noChangeAspect="1"/>
          </p:cNvPicPr>
          <p:nvPr/>
        </p:nvPicPr>
        <p:blipFill rotWithShape="1">
          <a:blip r:embed="rId4"/>
          <a:srcRect l="36205"/>
          <a:stretch/>
        </p:blipFill>
        <p:spPr>
          <a:xfrm>
            <a:off x="4043294" y="1781516"/>
            <a:ext cx="4916130" cy="3678454"/>
          </a:xfrm>
          <a:prstGeom prst="rect">
            <a:avLst/>
          </a:prstGeom>
        </p:spPr>
      </p:pic>
      <p:grpSp>
        <p:nvGrpSpPr>
          <p:cNvPr id="6" name="Group 5">
            <a:extLst>
              <a:ext uri="{FF2B5EF4-FFF2-40B4-BE49-F238E27FC236}">
                <a16:creationId xmlns:a16="http://schemas.microsoft.com/office/drawing/2014/main" id="{4F62E296-510D-54DB-8B2F-CB6553BD12E3}"/>
              </a:ext>
            </a:extLst>
          </p:cNvPr>
          <p:cNvGrpSpPr/>
          <p:nvPr/>
        </p:nvGrpSpPr>
        <p:grpSpPr>
          <a:xfrm>
            <a:off x="161511" y="2476860"/>
            <a:ext cx="5255220" cy="3761313"/>
            <a:chOff x="3073400" y="2201333"/>
            <a:chExt cx="5725446" cy="4097867"/>
          </a:xfrm>
        </p:grpSpPr>
        <p:sp>
          <p:nvSpPr>
            <p:cNvPr id="7" name="Rectangle 6">
              <a:extLst>
                <a:ext uri="{FF2B5EF4-FFF2-40B4-BE49-F238E27FC236}">
                  <a16:creationId xmlns:a16="http://schemas.microsoft.com/office/drawing/2014/main" id="{C4D3DB35-576B-0D08-93CC-AC7DC857D14A}"/>
                </a:ext>
              </a:extLst>
            </p:cNvPr>
            <p:cNvSpPr/>
            <p:nvPr/>
          </p:nvSpPr>
          <p:spPr>
            <a:xfrm>
              <a:off x="3073400" y="2201333"/>
              <a:ext cx="5725446" cy="409786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395FAA5D-B14C-61E2-3562-64FD932EDFA9}"/>
                </a:ext>
              </a:extLst>
            </p:cNvPr>
            <p:cNvPicPr>
              <a:picLocks noChangeAspect="1"/>
            </p:cNvPicPr>
            <p:nvPr/>
          </p:nvPicPr>
          <p:blipFill>
            <a:blip r:embed="rId5">
              <a:clrChange>
                <a:clrFrom>
                  <a:srgbClr val="000000"/>
                </a:clrFrom>
                <a:clrTo>
                  <a:srgbClr val="000000">
                    <a:alpha val="0"/>
                  </a:srgbClr>
                </a:clrTo>
              </a:clrChange>
            </a:blip>
            <a:stretch>
              <a:fillRect/>
            </a:stretch>
          </p:blipFill>
          <p:spPr>
            <a:xfrm>
              <a:off x="3090932" y="2207014"/>
              <a:ext cx="5707914" cy="40758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9" name="TextBox 8">
            <a:extLst>
              <a:ext uri="{FF2B5EF4-FFF2-40B4-BE49-F238E27FC236}">
                <a16:creationId xmlns:a16="http://schemas.microsoft.com/office/drawing/2014/main" id="{481CE3C2-D92C-3E3C-2C22-C908652D9B95}"/>
              </a:ext>
            </a:extLst>
          </p:cNvPr>
          <p:cNvSpPr txBox="1"/>
          <p:nvPr/>
        </p:nvSpPr>
        <p:spPr>
          <a:xfrm>
            <a:off x="3926494" y="770534"/>
            <a:ext cx="4397742" cy="830997"/>
          </a:xfrm>
          <a:prstGeom prst="rect">
            <a:avLst/>
          </a:prstGeom>
          <a:noFill/>
        </p:spPr>
        <p:txBody>
          <a:bodyPr wrap="none" rtlCol="0">
            <a:spAutoFit/>
          </a:bodyPr>
          <a:lstStyle/>
          <a:p>
            <a:pPr algn="ctr"/>
            <a:r>
              <a:rPr lang="en-US" sz="2400" b="1" dirty="0"/>
              <a:t>Degradation prevention controls </a:t>
            </a:r>
          </a:p>
          <a:p>
            <a:pPr algn="ctr"/>
            <a:r>
              <a:rPr lang="en-US" sz="2400" b="1" dirty="0" err="1"/>
              <a:t>were</a:t>
            </a:r>
            <a:r>
              <a:rPr lang="en-US" sz="2400" b="1" dirty="0"/>
              <a:t> not present</a:t>
            </a:r>
          </a:p>
        </p:txBody>
      </p:sp>
      <p:cxnSp>
        <p:nvCxnSpPr>
          <p:cNvPr id="10" name="Straight Connector 9">
            <a:extLst>
              <a:ext uri="{FF2B5EF4-FFF2-40B4-BE49-F238E27FC236}">
                <a16:creationId xmlns:a16="http://schemas.microsoft.com/office/drawing/2014/main" id="{8E28B699-4C23-A2EE-FE5D-8F6CED0B47E1}"/>
              </a:ext>
            </a:extLst>
          </p:cNvPr>
          <p:cNvCxnSpPr/>
          <p:nvPr/>
        </p:nvCxnSpPr>
        <p:spPr>
          <a:xfrm>
            <a:off x="3980724" y="781200"/>
            <a:ext cx="430249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8E2BE26-CA0D-C0F5-9FFF-786C434F1305}"/>
              </a:ext>
            </a:extLst>
          </p:cNvPr>
          <p:cNvCxnSpPr/>
          <p:nvPr/>
        </p:nvCxnSpPr>
        <p:spPr>
          <a:xfrm>
            <a:off x="3980724" y="1616126"/>
            <a:ext cx="430249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9494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sp>
        <p:nvSpPr>
          <p:cNvPr id="2" name="Content Placeholder 2">
            <a:extLst>
              <a:ext uri="{FF2B5EF4-FFF2-40B4-BE49-F238E27FC236}">
                <a16:creationId xmlns:a16="http://schemas.microsoft.com/office/drawing/2014/main" id="{6445B26D-7448-A43D-3AAE-4DB53F299A5A}"/>
              </a:ext>
            </a:extLst>
          </p:cNvPr>
          <p:cNvSpPr txBox="1">
            <a:spLocks/>
          </p:cNvSpPr>
          <p:nvPr/>
        </p:nvSpPr>
        <p:spPr>
          <a:xfrm>
            <a:off x="95787" y="1141109"/>
            <a:ext cx="8952419" cy="4874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AI controls are focused on ensuring that humans can clearly interpret the outputs of the system, minimizing the ability for the system to outgrow its environment, provide processes to shut down the system if needed, and allowing the identification of potentially fraudulent activities which have been integrated into the system.</a:t>
            </a:r>
          </a:p>
        </p:txBody>
      </p:sp>
      <p:graphicFrame>
        <p:nvGraphicFramePr>
          <p:cNvPr id="3" name="Diagram 2">
            <a:extLst>
              <a:ext uri="{FF2B5EF4-FFF2-40B4-BE49-F238E27FC236}">
                <a16:creationId xmlns:a16="http://schemas.microsoft.com/office/drawing/2014/main" id="{4F3F3856-ABDF-5DD3-752A-4FB379FCD3E1}"/>
              </a:ext>
            </a:extLst>
          </p:cNvPr>
          <p:cNvGraphicFramePr/>
          <p:nvPr/>
        </p:nvGraphicFramePr>
        <p:xfrm>
          <a:off x="1459060" y="2675193"/>
          <a:ext cx="6053353" cy="32427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8316323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sp>
        <p:nvSpPr>
          <p:cNvPr id="4" name="Content Placeholder 2">
            <a:extLst>
              <a:ext uri="{FF2B5EF4-FFF2-40B4-BE49-F238E27FC236}">
                <a16:creationId xmlns:a16="http://schemas.microsoft.com/office/drawing/2014/main" id="{0D9E973F-637B-DB25-ECFF-EC60BC14A17A}"/>
              </a:ext>
            </a:extLst>
          </p:cNvPr>
          <p:cNvSpPr txBox="1">
            <a:spLocks/>
          </p:cNvSpPr>
          <p:nvPr/>
        </p:nvSpPr>
        <p:spPr>
          <a:xfrm>
            <a:off x="2364868" y="1079009"/>
            <a:ext cx="6512315" cy="33240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process of how persons construe, understand, or make sense of life events, relationships, and the self.</a:t>
            </a:r>
          </a:p>
          <a:p>
            <a:endParaRPr lang="en-US" dirty="0"/>
          </a:p>
        </p:txBody>
      </p:sp>
      <p:pic>
        <p:nvPicPr>
          <p:cNvPr id="5" name="Picture 4">
            <a:extLst>
              <a:ext uri="{FF2B5EF4-FFF2-40B4-BE49-F238E27FC236}">
                <a16:creationId xmlns:a16="http://schemas.microsoft.com/office/drawing/2014/main" id="{6DBA8C0C-5350-7008-8F3F-654E66AB95FA}"/>
              </a:ext>
            </a:extLst>
          </p:cNvPr>
          <p:cNvPicPr>
            <a:picLocks noChangeAspect="1"/>
          </p:cNvPicPr>
          <p:nvPr/>
        </p:nvPicPr>
        <p:blipFill>
          <a:blip r:embed="rId4"/>
          <a:stretch>
            <a:fillRect/>
          </a:stretch>
        </p:blipFill>
        <p:spPr>
          <a:xfrm>
            <a:off x="92539" y="1079009"/>
            <a:ext cx="1726243" cy="1285875"/>
          </a:xfrm>
          <a:prstGeom prst="rect">
            <a:avLst/>
          </a:prstGeom>
        </p:spPr>
      </p:pic>
      <p:sp>
        <p:nvSpPr>
          <p:cNvPr id="6" name="TextBox 5">
            <a:extLst>
              <a:ext uri="{FF2B5EF4-FFF2-40B4-BE49-F238E27FC236}">
                <a16:creationId xmlns:a16="http://schemas.microsoft.com/office/drawing/2014/main" id="{94100293-7C76-5B86-9E2A-8D7D3D677C37}"/>
              </a:ext>
            </a:extLst>
          </p:cNvPr>
          <p:cNvSpPr txBox="1"/>
          <p:nvPr/>
        </p:nvSpPr>
        <p:spPr>
          <a:xfrm>
            <a:off x="0" y="2871019"/>
            <a:ext cx="9143999" cy="1446550"/>
          </a:xfrm>
          <a:prstGeom prst="rect">
            <a:avLst/>
          </a:prstGeom>
          <a:noFill/>
        </p:spPr>
        <p:txBody>
          <a:bodyPr wrap="square" rtlCol="0">
            <a:spAutoFit/>
          </a:bodyPr>
          <a:lstStyle/>
          <a:p>
            <a:pPr algn="ctr"/>
            <a:r>
              <a:rPr lang="en-US" sz="4400" i="1" dirty="0"/>
              <a:t>Meaning Making Video</a:t>
            </a:r>
          </a:p>
          <a:p>
            <a:pPr algn="ctr"/>
            <a:r>
              <a:rPr lang="en-US" sz="4400" i="1" dirty="0"/>
              <a:t>Google Language AI</a:t>
            </a:r>
          </a:p>
        </p:txBody>
      </p:sp>
    </p:spTree>
    <p:extLst>
      <p:ext uri="{BB962C8B-B14F-4D97-AF65-F5344CB8AC3E}">
        <p14:creationId xmlns:p14="http://schemas.microsoft.com/office/powerpoint/2010/main" val="1267156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cxnSp>
        <p:nvCxnSpPr>
          <p:cNvPr id="2" name="Straight Connector 1">
            <a:extLst>
              <a:ext uri="{FF2B5EF4-FFF2-40B4-BE49-F238E27FC236}">
                <a16:creationId xmlns:a16="http://schemas.microsoft.com/office/drawing/2014/main" id="{BB9187D9-3F7A-19DA-E17F-75B26B41F056}"/>
              </a:ext>
            </a:extLst>
          </p:cNvPr>
          <p:cNvCxnSpPr/>
          <p:nvPr/>
        </p:nvCxnSpPr>
        <p:spPr>
          <a:xfrm>
            <a:off x="176412" y="814835"/>
            <a:ext cx="9733935"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93CA1CE-8126-29EA-A265-B8005DD37C98}"/>
              </a:ext>
            </a:extLst>
          </p:cNvPr>
          <p:cNvSpPr txBox="1">
            <a:spLocks/>
          </p:cNvSpPr>
          <p:nvPr/>
        </p:nvSpPr>
        <p:spPr>
          <a:xfrm>
            <a:off x="2343247" y="1079009"/>
            <a:ext cx="7114816" cy="33240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The process of how persons construe, understand, or make sense of life events, relationships, and the self.</a:t>
            </a:r>
          </a:p>
          <a:p>
            <a:endParaRPr lang="en-US" dirty="0"/>
          </a:p>
        </p:txBody>
      </p:sp>
      <p:pic>
        <p:nvPicPr>
          <p:cNvPr id="7" name="Picture 6">
            <a:extLst>
              <a:ext uri="{FF2B5EF4-FFF2-40B4-BE49-F238E27FC236}">
                <a16:creationId xmlns:a16="http://schemas.microsoft.com/office/drawing/2014/main" id="{ABF25ADD-0CE4-3306-3E9D-9EBD5A626B69}"/>
              </a:ext>
            </a:extLst>
          </p:cNvPr>
          <p:cNvPicPr>
            <a:picLocks noChangeAspect="1"/>
          </p:cNvPicPr>
          <p:nvPr/>
        </p:nvPicPr>
        <p:blipFill>
          <a:blip r:embed="rId4"/>
          <a:stretch>
            <a:fillRect/>
          </a:stretch>
        </p:blipFill>
        <p:spPr>
          <a:xfrm>
            <a:off x="176412" y="1079009"/>
            <a:ext cx="1885950" cy="1285875"/>
          </a:xfrm>
          <a:prstGeom prst="rect">
            <a:avLst/>
          </a:prstGeom>
        </p:spPr>
      </p:pic>
      <p:pic>
        <p:nvPicPr>
          <p:cNvPr id="8" name="Picture 7">
            <a:extLst>
              <a:ext uri="{FF2B5EF4-FFF2-40B4-BE49-F238E27FC236}">
                <a16:creationId xmlns:a16="http://schemas.microsoft.com/office/drawing/2014/main" id="{AF92F55E-EDEE-0EF7-89D8-E7567FE057DA}"/>
              </a:ext>
            </a:extLst>
          </p:cNvPr>
          <p:cNvPicPr>
            <a:picLocks noChangeAspect="1"/>
          </p:cNvPicPr>
          <p:nvPr/>
        </p:nvPicPr>
        <p:blipFill>
          <a:blip r:embed="rId5"/>
          <a:stretch>
            <a:fillRect/>
          </a:stretch>
        </p:blipFill>
        <p:spPr>
          <a:xfrm>
            <a:off x="2062362" y="2599801"/>
            <a:ext cx="6324600" cy="33836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a:extLst>
              <a:ext uri="{FF2B5EF4-FFF2-40B4-BE49-F238E27FC236}">
                <a16:creationId xmlns:a16="http://schemas.microsoft.com/office/drawing/2014/main" id="{809A1B03-8C3B-03DF-BC68-396275983F5C}"/>
              </a:ext>
            </a:extLst>
          </p:cNvPr>
          <p:cNvSpPr txBox="1"/>
          <p:nvPr/>
        </p:nvSpPr>
        <p:spPr>
          <a:xfrm rot="20607272">
            <a:off x="387106" y="4102511"/>
            <a:ext cx="2341410" cy="1820161"/>
          </a:xfrm>
          <a:custGeom>
            <a:avLst/>
            <a:gdLst>
              <a:gd name="connsiteX0" fmla="*/ 0 w 2125133"/>
              <a:gd name="connsiteY0" fmla="*/ 0 h 2505619"/>
              <a:gd name="connsiteX1" fmla="*/ 2125133 w 2125133"/>
              <a:gd name="connsiteY1" fmla="*/ 0 h 2505619"/>
              <a:gd name="connsiteX2" fmla="*/ 2125133 w 2125133"/>
              <a:gd name="connsiteY2" fmla="*/ 2341850 h 2505619"/>
              <a:gd name="connsiteX3" fmla="*/ 2115754 w 2125133"/>
              <a:gd name="connsiteY3" fmla="*/ 2333873 h 2505619"/>
              <a:gd name="connsiteX4" fmla="*/ 2092954 w 2125133"/>
              <a:gd name="connsiteY4" fmla="*/ 2310886 h 2505619"/>
              <a:gd name="connsiteX5" fmla="*/ 2084487 w 2125133"/>
              <a:gd name="connsiteY5" fmla="*/ 2336286 h 2505619"/>
              <a:gd name="connsiteX6" fmla="*/ 2076020 w 2125133"/>
              <a:gd name="connsiteY6" fmla="*/ 2378619 h 2505619"/>
              <a:gd name="connsiteX7" fmla="*/ 2059087 w 2125133"/>
              <a:gd name="connsiteY7" fmla="*/ 2395553 h 2505619"/>
              <a:gd name="connsiteX8" fmla="*/ 2016754 w 2125133"/>
              <a:gd name="connsiteY8" fmla="*/ 2361686 h 2505619"/>
              <a:gd name="connsiteX9" fmla="*/ 1991354 w 2125133"/>
              <a:gd name="connsiteY9" fmla="*/ 2353219 h 2505619"/>
              <a:gd name="connsiteX10" fmla="*/ 1965954 w 2125133"/>
              <a:gd name="connsiteY10" fmla="*/ 2361686 h 2505619"/>
              <a:gd name="connsiteX11" fmla="*/ 1872820 w 2125133"/>
              <a:gd name="connsiteY11" fmla="*/ 2370153 h 2505619"/>
              <a:gd name="connsiteX12" fmla="*/ 1855887 w 2125133"/>
              <a:gd name="connsiteY12" fmla="*/ 2353219 h 2505619"/>
              <a:gd name="connsiteX13" fmla="*/ 1830487 w 2125133"/>
              <a:gd name="connsiteY13" fmla="*/ 2336286 h 2505619"/>
              <a:gd name="connsiteX14" fmla="*/ 1788154 w 2125133"/>
              <a:gd name="connsiteY14" fmla="*/ 2378619 h 2505619"/>
              <a:gd name="connsiteX15" fmla="*/ 1754287 w 2125133"/>
              <a:gd name="connsiteY15" fmla="*/ 2420953 h 2505619"/>
              <a:gd name="connsiteX16" fmla="*/ 1728887 w 2125133"/>
              <a:gd name="connsiteY16" fmla="*/ 2404019 h 2505619"/>
              <a:gd name="connsiteX17" fmla="*/ 1703487 w 2125133"/>
              <a:gd name="connsiteY17" fmla="*/ 2412486 h 2505619"/>
              <a:gd name="connsiteX18" fmla="*/ 1695020 w 2125133"/>
              <a:gd name="connsiteY18" fmla="*/ 2437886 h 2505619"/>
              <a:gd name="connsiteX19" fmla="*/ 1644220 w 2125133"/>
              <a:gd name="connsiteY19" fmla="*/ 2471753 h 2505619"/>
              <a:gd name="connsiteX20" fmla="*/ 1635754 w 2125133"/>
              <a:gd name="connsiteY20" fmla="*/ 2446353 h 2505619"/>
              <a:gd name="connsiteX21" fmla="*/ 1618820 w 2125133"/>
              <a:gd name="connsiteY21" fmla="*/ 2497153 h 2505619"/>
              <a:gd name="connsiteX22" fmla="*/ 1593420 w 2125133"/>
              <a:gd name="connsiteY22" fmla="*/ 2505619 h 2505619"/>
              <a:gd name="connsiteX23" fmla="*/ 1568020 w 2125133"/>
              <a:gd name="connsiteY23" fmla="*/ 2497153 h 2505619"/>
              <a:gd name="connsiteX24" fmla="*/ 1551087 w 2125133"/>
              <a:gd name="connsiteY24" fmla="*/ 2471753 h 2505619"/>
              <a:gd name="connsiteX25" fmla="*/ 1517220 w 2125133"/>
              <a:gd name="connsiteY25" fmla="*/ 2420953 h 2505619"/>
              <a:gd name="connsiteX26" fmla="*/ 1474887 w 2125133"/>
              <a:gd name="connsiteY26" fmla="*/ 2378619 h 2505619"/>
              <a:gd name="connsiteX27" fmla="*/ 1432554 w 2125133"/>
              <a:gd name="connsiteY27" fmla="*/ 2310886 h 2505619"/>
              <a:gd name="connsiteX28" fmla="*/ 1398687 w 2125133"/>
              <a:gd name="connsiteY28" fmla="*/ 2344753 h 2505619"/>
              <a:gd name="connsiteX29" fmla="*/ 1381754 w 2125133"/>
              <a:gd name="connsiteY29" fmla="*/ 2395553 h 2505619"/>
              <a:gd name="connsiteX30" fmla="*/ 1330954 w 2125133"/>
              <a:gd name="connsiteY30" fmla="*/ 2378619 h 2505619"/>
              <a:gd name="connsiteX31" fmla="*/ 1297087 w 2125133"/>
              <a:gd name="connsiteY31" fmla="*/ 2370153 h 2505619"/>
              <a:gd name="connsiteX32" fmla="*/ 1271687 w 2125133"/>
              <a:gd name="connsiteY32" fmla="*/ 2387086 h 2505619"/>
              <a:gd name="connsiteX33" fmla="*/ 1254754 w 2125133"/>
              <a:gd name="connsiteY33" fmla="*/ 2412486 h 2505619"/>
              <a:gd name="connsiteX34" fmla="*/ 1237820 w 2125133"/>
              <a:gd name="connsiteY34" fmla="*/ 2429419 h 2505619"/>
              <a:gd name="connsiteX35" fmla="*/ 1178554 w 2125133"/>
              <a:gd name="connsiteY35" fmla="*/ 2370153 h 2505619"/>
              <a:gd name="connsiteX36" fmla="*/ 1102354 w 2125133"/>
              <a:gd name="connsiteY36" fmla="*/ 2378619 h 2505619"/>
              <a:gd name="connsiteX37" fmla="*/ 1051554 w 2125133"/>
              <a:gd name="connsiteY37" fmla="*/ 2361686 h 2505619"/>
              <a:gd name="connsiteX38" fmla="*/ 1000754 w 2125133"/>
              <a:gd name="connsiteY38" fmla="*/ 2404019 h 2505619"/>
              <a:gd name="connsiteX39" fmla="*/ 975354 w 2125133"/>
              <a:gd name="connsiteY39" fmla="*/ 2412486 h 2505619"/>
              <a:gd name="connsiteX40" fmla="*/ 941487 w 2125133"/>
              <a:gd name="connsiteY40" fmla="*/ 2370153 h 2505619"/>
              <a:gd name="connsiteX41" fmla="*/ 899154 w 2125133"/>
              <a:gd name="connsiteY41" fmla="*/ 2429419 h 2505619"/>
              <a:gd name="connsiteX42" fmla="*/ 873754 w 2125133"/>
              <a:gd name="connsiteY42" fmla="*/ 2437886 h 2505619"/>
              <a:gd name="connsiteX43" fmla="*/ 848354 w 2125133"/>
              <a:gd name="connsiteY43" fmla="*/ 2420953 h 2505619"/>
              <a:gd name="connsiteX44" fmla="*/ 822954 w 2125133"/>
              <a:gd name="connsiteY44" fmla="*/ 2412486 h 2505619"/>
              <a:gd name="connsiteX45" fmla="*/ 806020 w 2125133"/>
              <a:gd name="connsiteY45" fmla="*/ 2395553 h 2505619"/>
              <a:gd name="connsiteX46" fmla="*/ 822954 w 2125133"/>
              <a:gd name="connsiteY46" fmla="*/ 2378619 h 2505619"/>
              <a:gd name="connsiteX47" fmla="*/ 806020 w 2125133"/>
              <a:gd name="connsiteY47" fmla="*/ 2361686 h 2505619"/>
              <a:gd name="connsiteX48" fmla="*/ 789087 w 2125133"/>
              <a:gd name="connsiteY48" fmla="*/ 2336286 h 2505619"/>
              <a:gd name="connsiteX49" fmla="*/ 738287 w 2125133"/>
              <a:gd name="connsiteY49" fmla="*/ 2353219 h 2505619"/>
              <a:gd name="connsiteX50" fmla="*/ 704420 w 2125133"/>
              <a:gd name="connsiteY50" fmla="*/ 2387086 h 2505619"/>
              <a:gd name="connsiteX51" fmla="*/ 670554 w 2125133"/>
              <a:gd name="connsiteY51" fmla="*/ 2395553 h 2505619"/>
              <a:gd name="connsiteX52" fmla="*/ 653620 w 2125133"/>
              <a:gd name="connsiteY52" fmla="*/ 2370153 h 2505619"/>
              <a:gd name="connsiteX53" fmla="*/ 628220 w 2125133"/>
              <a:gd name="connsiteY53" fmla="*/ 2361686 h 2505619"/>
              <a:gd name="connsiteX54" fmla="*/ 594354 w 2125133"/>
              <a:gd name="connsiteY54" fmla="*/ 2395553 h 2505619"/>
              <a:gd name="connsiteX55" fmla="*/ 568954 w 2125133"/>
              <a:gd name="connsiteY55" fmla="*/ 2412486 h 2505619"/>
              <a:gd name="connsiteX56" fmla="*/ 492754 w 2125133"/>
              <a:gd name="connsiteY56" fmla="*/ 2429419 h 2505619"/>
              <a:gd name="connsiteX57" fmla="*/ 475820 w 2125133"/>
              <a:gd name="connsiteY57" fmla="*/ 2412486 h 2505619"/>
              <a:gd name="connsiteX58" fmla="*/ 450420 w 2125133"/>
              <a:gd name="connsiteY58" fmla="*/ 2404019 h 2505619"/>
              <a:gd name="connsiteX59" fmla="*/ 441954 w 2125133"/>
              <a:gd name="connsiteY59" fmla="*/ 2378619 h 2505619"/>
              <a:gd name="connsiteX60" fmla="*/ 416554 w 2125133"/>
              <a:gd name="connsiteY60" fmla="*/ 2370153 h 2505619"/>
              <a:gd name="connsiteX61" fmla="*/ 374220 w 2125133"/>
              <a:gd name="connsiteY61" fmla="*/ 2361686 h 2505619"/>
              <a:gd name="connsiteX62" fmla="*/ 357287 w 2125133"/>
              <a:gd name="connsiteY62" fmla="*/ 2387086 h 2505619"/>
              <a:gd name="connsiteX63" fmla="*/ 331887 w 2125133"/>
              <a:gd name="connsiteY63" fmla="*/ 2370153 h 2505619"/>
              <a:gd name="connsiteX64" fmla="*/ 272620 w 2125133"/>
              <a:gd name="connsiteY64" fmla="*/ 2353219 h 2505619"/>
              <a:gd name="connsiteX65" fmla="*/ 247220 w 2125133"/>
              <a:gd name="connsiteY65" fmla="*/ 2344753 h 2505619"/>
              <a:gd name="connsiteX66" fmla="*/ 171020 w 2125133"/>
              <a:gd name="connsiteY66" fmla="*/ 2327819 h 2505619"/>
              <a:gd name="connsiteX67" fmla="*/ 137154 w 2125133"/>
              <a:gd name="connsiteY67" fmla="*/ 2378619 h 2505619"/>
              <a:gd name="connsiteX68" fmla="*/ 120220 w 2125133"/>
              <a:gd name="connsiteY68" fmla="*/ 2395553 h 2505619"/>
              <a:gd name="connsiteX69" fmla="*/ 52487 w 2125133"/>
              <a:gd name="connsiteY69" fmla="*/ 2378619 h 2505619"/>
              <a:gd name="connsiteX70" fmla="*/ 18620 w 2125133"/>
              <a:gd name="connsiteY70" fmla="*/ 2412486 h 2505619"/>
              <a:gd name="connsiteX71" fmla="*/ 0 w 2125133"/>
              <a:gd name="connsiteY71" fmla="*/ 2424899 h 250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125133" h="2505619">
                <a:moveTo>
                  <a:pt x="0" y="0"/>
                </a:moveTo>
                <a:lnTo>
                  <a:pt x="2125133" y="0"/>
                </a:lnTo>
                <a:lnTo>
                  <a:pt x="2125133" y="2341850"/>
                </a:lnTo>
                <a:lnTo>
                  <a:pt x="2115754" y="2333873"/>
                </a:lnTo>
                <a:cubicBezTo>
                  <a:pt x="2105135" y="2323897"/>
                  <a:pt x="2095382" y="2313314"/>
                  <a:pt x="2092954" y="2310886"/>
                </a:cubicBezTo>
                <a:cubicBezTo>
                  <a:pt x="2090132" y="2319353"/>
                  <a:pt x="2086652" y="2327628"/>
                  <a:pt x="2084487" y="2336286"/>
                </a:cubicBezTo>
                <a:cubicBezTo>
                  <a:pt x="2080997" y="2350247"/>
                  <a:pt x="2081689" y="2365392"/>
                  <a:pt x="2076020" y="2378619"/>
                </a:cubicBezTo>
                <a:cubicBezTo>
                  <a:pt x="2072876" y="2385956"/>
                  <a:pt x="2064731" y="2389908"/>
                  <a:pt x="2059087" y="2395553"/>
                </a:cubicBezTo>
                <a:cubicBezTo>
                  <a:pt x="2043336" y="2379801"/>
                  <a:pt x="2038117" y="2372368"/>
                  <a:pt x="2016754" y="2361686"/>
                </a:cubicBezTo>
                <a:cubicBezTo>
                  <a:pt x="2008772" y="2357695"/>
                  <a:pt x="2000279" y="2353219"/>
                  <a:pt x="1991354" y="2353219"/>
                </a:cubicBezTo>
                <a:cubicBezTo>
                  <a:pt x="1982429" y="2353219"/>
                  <a:pt x="1974421" y="2358864"/>
                  <a:pt x="1965954" y="2361686"/>
                </a:cubicBezTo>
                <a:cubicBezTo>
                  <a:pt x="1934909" y="2364508"/>
                  <a:pt x="1903901" y="2372544"/>
                  <a:pt x="1872820" y="2370153"/>
                </a:cubicBezTo>
                <a:cubicBezTo>
                  <a:pt x="1864861" y="2369541"/>
                  <a:pt x="1862120" y="2358206"/>
                  <a:pt x="1855887" y="2353219"/>
                </a:cubicBezTo>
                <a:cubicBezTo>
                  <a:pt x="1847941" y="2346862"/>
                  <a:pt x="1838954" y="2341930"/>
                  <a:pt x="1830487" y="2336286"/>
                </a:cubicBezTo>
                <a:cubicBezTo>
                  <a:pt x="1805086" y="2353219"/>
                  <a:pt x="1802265" y="2350396"/>
                  <a:pt x="1788154" y="2378619"/>
                </a:cubicBezTo>
                <a:cubicBezTo>
                  <a:pt x="1780224" y="2394479"/>
                  <a:pt x="1782831" y="2420953"/>
                  <a:pt x="1754287" y="2420953"/>
                </a:cubicBezTo>
                <a:cubicBezTo>
                  <a:pt x="1744111" y="2420953"/>
                  <a:pt x="1737354" y="2409664"/>
                  <a:pt x="1728887" y="2404019"/>
                </a:cubicBezTo>
                <a:cubicBezTo>
                  <a:pt x="1720420" y="2406841"/>
                  <a:pt x="1709798" y="2406175"/>
                  <a:pt x="1703487" y="2412486"/>
                </a:cubicBezTo>
                <a:cubicBezTo>
                  <a:pt x="1697176" y="2418797"/>
                  <a:pt x="1699011" y="2429904"/>
                  <a:pt x="1695020" y="2437886"/>
                </a:cubicBezTo>
                <a:cubicBezTo>
                  <a:pt x="1686863" y="2454199"/>
                  <a:pt x="1670541" y="2482281"/>
                  <a:pt x="1644220" y="2471753"/>
                </a:cubicBezTo>
                <a:cubicBezTo>
                  <a:pt x="1635934" y="2468439"/>
                  <a:pt x="1638576" y="2454820"/>
                  <a:pt x="1635754" y="2446353"/>
                </a:cubicBezTo>
                <a:cubicBezTo>
                  <a:pt x="1635754" y="2446353"/>
                  <a:pt x="1629195" y="2482629"/>
                  <a:pt x="1618820" y="2497153"/>
                </a:cubicBezTo>
                <a:cubicBezTo>
                  <a:pt x="1613633" y="2504415"/>
                  <a:pt x="1601887" y="2502797"/>
                  <a:pt x="1593420" y="2505619"/>
                </a:cubicBezTo>
                <a:lnTo>
                  <a:pt x="1568020" y="2497153"/>
                </a:lnTo>
                <a:cubicBezTo>
                  <a:pt x="1558366" y="2493935"/>
                  <a:pt x="1556731" y="2480220"/>
                  <a:pt x="1551087" y="2471753"/>
                </a:cubicBezTo>
                <a:lnTo>
                  <a:pt x="1517220" y="2420953"/>
                </a:lnTo>
                <a:cubicBezTo>
                  <a:pt x="1506150" y="2404348"/>
                  <a:pt x="1488998" y="2392730"/>
                  <a:pt x="1474887" y="2378619"/>
                </a:cubicBezTo>
                <a:cubicBezTo>
                  <a:pt x="1454736" y="2318166"/>
                  <a:pt x="1472806" y="2337720"/>
                  <a:pt x="1432554" y="2310886"/>
                </a:cubicBezTo>
                <a:lnTo>
                  <a:pt x="1398687" y="2344753"/>
                </a:lnTo>
                <a:cubicBezTo>
                  <a:pt x="1386066" y="2357374"/>
                  <a:pt x="1387398" y="2378620"/>
                  <a:pt x="1381754" y="2395553"/>
                </a:cubicBezTo>
                <a:cubicBezTo>
                  <a:pt x="1381754" y="2395553"/>
                  <a:pt x="1348051" y="2383748"/>
                  <a:pt x="1330954" y="2378619"/>
                </a:cubicBezTo>
                <a:cubicBezTo>
                  <a:pt x="1319808" y="2375275"/>
                  <a:pt x="1308376" y="2372975"/>
                  <a:pt x="1297087" y="2370153"/>
                </a:cubicBezTo>
                <a:cubicBezTo>
                  <a:pt x="1288620" y="2375797"/>
                  <a:pt x="1278882" y="2379891"/>
                  <a:pt x="1271687" y="2387086"/>
                </a:cubicBezTo>
                <a:cubicBezTo>
                  <a:pt x="1264492" y="2394281"/>
                  <a:pt x="1261111" y="2404540"/>
                  <a:pt x="1254754" y="2412486"/>
                </a:cubicBezTo>
                <a:cubicBezTo>
                  <a:pt x="1249767" y="2418719"/>
                  <a:pt x="1243465" y="2423775"/>
                  <a:pt x="1237820" y="2429419"/>
                </a:cubicBezTo>
                <a:cubicBezTo>
                  <a:pt x="1193113" y="2414518"/>
                  <a:pt x="1217370" y="2428379"/>
                  <a:pt x="1178554" y="2370153"/>
                </a:cubicBezTo>
                <a:cubicBezTo>
                  <a:pt x="1136221" y="2356041"/>
                  <a:pt x="1161621" y="2358864"/>
                  <a:pt x="1102354" y="2378619"/>
                </a:cubicBezTo>
                <a:cubicBezTo>
                  <a:pt x="1102354" y="2378619"/>
                  <a:pt x="1069403" y="2361686"/>
                  <a:pt x="1051554" y="2361686"/>
                </a:cubicBezTo>
                <a:cubicBezTo>
                  <a:pt x="1039766" y="2361686"/>
                  <a:pt x="1005609" y="2399164"/>
                  <a:pt x="1000754" y="2404019"/>
                </a:cubicBezTo>
                <a:cubicBezTo>
                  <a:pt x="992287" y="2406841"/>
                  <a:pt x="984105" y="2414236"/>
                  <a:pt x="975354" y="2412486"/>
                </a:cubicBezTo>
                <a:cubicBezTo>
                  <a:pt x="966072" y="2410630"/>
                  <a:pt x="943921" y="2373804"/>
                  <a:pt x="941487" y="2370153"/>
                </a:cubicBezTo>
                <a:cubicBezTo>
                  <a:pt x="884338" y="2389201"/>
                  <a:pt x="948541" y="2360276"/>
                  <a:pt x="899154" y="2429419"/>
                </a:cubicBezTo>
                <a:cubicBezTo>
                  <a:pt x="893967" y="2436681"/>
                  <a:pt x="882221" y="2435064"/>
                  <a:pt x="873754" y="2437886"/>
                </a:cubicBezTo>
                <a:cubicBezTo>
                  <a:pt x="865287" y="2432242"/>
                  <a:pt x="857455" y="2425504"/>
                  <a:pt x="848354" y="2420953"/>
                </a:cubicBezTo>
                <a:cubicBezTo>
                  <a:pt x="840372" y="2416962"/>
                  <a:pt x="830607" y="2417078"/>
                  <a:pt x="822954" y="2412486"/>
                </a:cubicBezTo>
                <a:cubicBezTo>
                  <a:pt x="816109" y="2408379"/>
                  <a:pt x="811665" y="2401197"/>
                  <a:pt x="806020" y="2395553"/>
                </a:cubicBezTo>
                <a:lnTo>
                  <a:pt x="822954" y="2378619"/>
                </a:lnTo>
                <a:cubicBezTo>
                  <a:pt x="822954" y="2370636"/>
                  <a:pt x="811007" y="2367919"/>
                  <a:pt x="806020" y="2361686"/>
                </a:cubicBezTo>
                <a:cubicBezTo>
                  <a:pt x="799663" y="2353740"/>
                  <a:pt x="794731" y="2344753"/>
                  <a:pt x="789087" y="2336286"/>
                </a:cubicBezTo>
                <a:lnTo>
                  <a:pt x="738287" y="2353219"/>
                </a:lnTo>
                <a:cubicBezTo>
                  <a:pt x="723141" y="2358268"/>
                  <a:pt x="715709" y="2375797"/>
                  <a:pt x="704420" y="2387086"/>
                </a:cubicBezTo>
                <a:cubicBezTo>
                  <a:pt x="693131" y="2389908"/>
                  <a:pt x="681593" y="2399233"/>
                  <a:pt x="670554" y="2395553"/>
                </a:cubicBezTo>
                <a:cubicBezTo>
                  <a:pt x="660900" y="2392335"/>
                  <a:pt x="661566" y="2376510"/>
                  <a:pt x="653620" y="2370153"/>
                </a:cubicBezTo>
                <a:cubicBezTo>
                  <a:pt x="646651" y="2364578"/>
                  <a:pt x="636687" y="2364508"/>
                  <a:pt x="628220" y="2361686"/>
                </a:cubicBezTo>
                <a:cubicBezTo>
                  <a:pt x="572801" y="2380160"/>
                  <a:pt x="627195" y="2354502"/>
                  <a:pt x="594354" y="2395553"/>
                </a:cubicBezTo>
                <a:cubicBezTo>
                  <a:pt x="587997" y="2403499"/>
                  <a:pt x="577421" y="2406842"/>
                  <a:pt x="568954" y="2412486"/>
                </a:cubicBezTo>
                <a:cubicBezTo>
                  <a:pt x="526621" y="2384264"/>
                  <a:pt x="552021" y="2389909"/>
                  <a:pt x="492754" y="2429419"/>
                </a:cubicBezTo>
                <a:cubicBezTo>
                  <a:pt x="487109" y="2423775"/>
                  <a:pt x="482665" y="2416593"/>
                  <a:pt x="475820" y="2412486"/>
                </a:cubicBezTo>
                <a:cubicBezTo>
                  <a:pt x="468167" y="2407894"/>
                  <a:pt x="456731" y="2410330"/>
                  <a:pt x="450420" y="2404019"/>
                </a:cubicBezTo>
                <a:cubicBezTo>
                  <a:pt x="444109" y="2397708"/>
                  <a:pt x="444776" y="2387086"/>
                  <a:pt x="441954" y="2378619"/>
                </a:cubicBezTo>
                <a:cubicBezTo>
                  <a:pt x="433487" y="2375797"/>
                  <a:pt x="424207" y="2374745"/>
                  <a:pt x="416554" y="2370153"/>
                </a:cubicBezTo>
                <a:cubicBezTo>
                  <a:pt x="396499" y="2358120"/>
                  <a:pt x="403627" y="2338160"/>
                  <a:pt x="374220" y="2361686"/>
                </a:cubicBezTo>
                <a:cubicBezTo>
                  <a:pt x="366274" y="2368043"/>
                  <a:pt x="362931" y="2378619"/>
                  <a:pt x="357287" y="2387086"/>
                </a:cubicBezTo>
                <a:cubicBezTo>
                  <a:pt x="348820" y="2381442"/>
                  <a:pt x="340988" y="2374704"/>
                  <a:pt x="331887" y="2370153"/>
                </a:cubicBezTo>
                <a:cubicBezTo>
                  <a:pt x="318353" y="2363386"/>
                  <a:pt x="285280" y="2356836"/>
                  <a:pt x="272620" y="2353219"/>
                </a:cubicBezTo>
                <a:cubicBezTo>
                  <a:pt x="264039" y="2350767"/>
                  <a:pt x="255878" y="2346918"/>
                  <a:pt x="247220" y="2344753"/>
                </a:cubicBezTo>
                <a:cubicBezTo>
                  <a:pt x="221977" y="2338442"/>
                  <a:pt x="196420" y="2333464"/>
                  <a:pt x="171020" y="2327819"/>
                </a:cubicBezTo>
                <a:cubicBezTo>
                  <a:pt x="171020" y="2327819"/>
                  <a:pt x="149365" y="2362338"/>
                  <a:pt x="137154" y="2378619"/>
                </a:cubicBezTo>
                <a:cubicBezTo>
                  <a:pt x="132364" y="2385005"/>
                  <a:pt x="125865" y="2389908"/>
                  <a:pt x="120220" y="2395553"/>
                </a:cubicBezTo>
                <a:cubicBezTo>
                  <a:pt x="103764" y="2412009"/>
                  <a:pt x="75065" y="2384264"/>
                  <a:pt x="52487" y="2378619"/>
                </a:cubicBezTo>
                <a:cubicBezTo>
                  <a:pt x="-2932" y="2397093"/>
                  <a:pt x="51461" y="2371435"/>
                  <a:pt x="18620" y="2412486"/>
                </a:cubicBezTo>
                <a:lnTo>
                  <a:pt x="0" y="2424899"/>
                </a:lnTo>
                <a:close/>
              </a:path>
            </a:pathLst>
          </a:custGeom>
          <a:solidFill>
            <a:schemeClr val="bg1"/>
          </a:solidFill>
          <a:ln w="12700">
            <a:solidFill>
              <a:schemeClr val="tx1"/>
            </a:solidFill>
          </a:ln>
          <a:effectLst>
            <a:outerShdw blurRad="50800" dist="38100" dir="2700000" algn="tl" rotWithShape="0">
              <a:prstClr val="black">
                <a:alpha val="40000"/>
              </a:prstClr>
            </a:outerShdw>
          </a:effectLst>
        </p:spPr>
        <p:txBody>
          <a:bodyPr wrap="square" rtlCol="0">
            <a:noAutofit/>
          </a:bodyPr>
          <a:lstStyle/>
          <a:p>
            <a:r>
              <a:rPr lang="en-US" sz="1400" dirty="0">
                <a:solidFill>
                  <a:schemeClr val="accent4"/>
                </a:solidFill>
                <a:latin typeface="Franklin Gothic Demi Cond" panose="020B0706030402020204" pitchFamily="34" charset="0"/>
              </a:rPr>
              <a:t>Google’s AI Translation Tool Seems to Have Invented Its Own Secret Internal Language</a:t>
            </a:r>
          </a:p>
          <a:p>
            <a:endParaRPr lang="en-US" sz="1600" dirty="0">
              <a:solidFill>
                <a:schemeClr val="accent4"/>
              </a:solidFill>
            </a:endParaRPr>
          </a:p>
          <a:p>
            <a:pPr algn="r"/>
            <a:r>
              <a:rPr lang="en-US" sz="1200" dirty="0">
                <a:solidFill>
                  <a:schemeClr val="accent4"/>
                </a:solidFill>
              </a:rPr>
              <a:t>TechCrunch</a:t>
            </a:r>
          </a:p>
          <a:p>
            <a:pPr algn="r"/>
            <a:r>
              <a:rPr lang="en-US" sz="1200" dirty="0">
                <a:solidFill>
                  <a:schemeClr val="accent4"/>
                </a:solidFill>
              </a:rPr>
              <a:t>November 22, 2016</a:t>
            </a:r>
          </a:p>
          <a:p>
            <a:pPr algn="r"/>
            <a:endParaRPr lang="en-US" sz="1600" dirty="0">
              <a:solidFill>
                <a:schemeClr val="accent4"/>
              </a:solidFill>
            </a:endParaRPr>
          </a:p>
          <a:p>
            <a:pPr algn="r"/>
            <a:endParaRPr lang="en-US" sz="1600" dirty="0">
              <a:solidFill>
                <a:schemeClr val="accent4"/>
              </a:solidFill>
            </a:endParaRPr>
          </a:p>
        </p:txBody>
      </p:sp>
    </p:spTree>
    <p:extLst>
      <p:ext uri="{BB962C8B-B14F-4D97-AF65-F5344CB8AC3E}">
        <p14:creationId xmlns:p14="http://schemas.microsoft.com/office/powerpoint/2010/main" val="1761410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Integrated Technology Control Framework</a:t>
            </a:r>
            <a:endParaRPr lang="en-US" sz="1800" dirty="0"/>
          </a:p>
        </p:txBody>
      </p:sp>
      <p:grpSp>
        <p:nvGrpSpPr>
          <p:cNvPr id="2" name="Group 1">
            <a:extLst>
              <a:ext uri="{FF2B5EF4-FFF2-40B4-BE49-F238E27FC236}">
                <a16:creationId xmlns:a16="http://schemas.microsoft.com/office/drawing/2014/main" id="{7257C3CA-E4D9-37A2-AD59-75BF91504EF3}"/>
              </a:ext>
            </a:extLst>
          </p:cNvPr>
          <p:cNvGrpSpPr/>
          <p:nvPr/>
        </p:nvGrpSpPr>
        <p:grpSpPr>
          <a:xfrm>
            <a:off x="2269602" y="1763128"/>
            <a:ext cx="4602479" cy="3810001"/>
            <a:chOff x="2201337" y="1913468"/>
            <a:chExt cx="4602479" cy="3810001"/>
          </a:xfrm>
        </p:grpSpPr>
        <p:sp>
          <p:nvSpPr>
            <p:cNvPr id="3" name="Rounded Rectangle 4">
              <a:extLst>
                <a:ext uri="{FF2B5EF4-FFF2-40B4-BE49-F238E27FC236}">
                  <a16:creationId xmlns:a16="http://schemas.microsoft.com/office/drawing/2014/main" id="{1E1DECCF-BBDD-AFDE-9330-C4AD8E48BA2B}"/>
                </a:ext>
              </a:extLst>
            </p:cNvPr>
            <p:cNvSpPr/>
            <p:nvPr/>
          </p:nvSpPr>
          <p:spPr>
            <a:xfrm rot="16200000">
              <a:off x="677336" y="3437469"/>
              <a:ext cx="3810001" cy="76200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IT General Controls</a:t>
              </a:r>
            </a:p>
          </p:txBody>
        </p:sp>
        <p:sp>
          <p:nvSpPr>
            <p:cNvPr id="4" name="Rounded Rectangle 5">
              <a:extLst>
                <a:ext uri="{FF2B5EF4-FFF2-40B4-BE49-F238E27FC236}">
                  <a16:creationId xmlns:a16="http://schemas.microsoft.com/office/drawing/2014/main" id="{4805B6B7-0FF6-548F-3C6A-3A5E2608115A}"/>
                </a:ext>
              </a:extLst>
            </p:cNvPr>
            <p:cNvSpPr/>
            <p:nvPr/>
          </p:nvSpPr>
          <p:spPr>
            <a:xfrm>
              <a:off x="2963336" y="1913468"/>
              <a:ext cx="3840480" cy="76200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Master System Controls</a:t>
              </a:r>
            </a:p>
          </p:txBody>
        </p:sp>
        <p:sp>
          <p:nvSpPr>
            <p:cNvPr id="5" name="Rounded Rectangle 6">
              <a:extLst>
                <a:ext uri="{FF2B5EF4-FFF2-40B4-BE49-F238E27FC236}">
                  <a16:creationId xmlns:a16="http://schemas.microsoft.com/office/drawing/2014/main" id="{255BD3B3-61B0-0CD7-E353-1DF4D7F9B46C}"/>
                </a:ext>
              </a:extLst>
            </p:cNvPr>
            <p:cNvSpPr/>
            <p:nvPr/>
          </p:nvSpPr>
          <p:spPr>
            <a:xfrm rot="16200000">
              <a:off x="2097977" y="3608428"/>
              <a:ext cx="3041363" cy="118872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Data Science Controls</a:t>
              </a:r>
            </a:p>
          </p:txBody>
        </p:sp>
        <p:sp>
          <p:nvSpPr>
            <p:cNvPr id="6" name="Rounded Rectangle 7">
              <a:extLst>
                <a:ext uri="{FF2B5EF4-FFF2-40B4-BE49-F238E27FC236}">
                  <a16:creationId xmlns:a16="http://schemas.microsoft.com/office/drawing/2014/main" id="{E69951D6-7ED1-452A-71E3-2481DD59B8B7}"/>
                </a:ext>
              </a:extLst>
            </p:cNvPr>
            <p:cNvSpPr/>
            <p:nvPr/>
          </p:nvSpPr>
          <p:spPr>
            <a:xfrm rot="16200000">
              <a:off x="3356124" y="3601789"/>
              <a:ext cx="3041363" cy="118872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Robotics Process </a:t>
              </a:r>
            </a:p>
            <a:p>
              <a:pPr algn="ctr"/>
              <a:r>
                <a:rPr lang="en-US" dirty="0"/>
                <a:t>Automation Controls</a:t>
              </a:r>
            </a:p>
          </p:txBody>
        </p:sp>
        <p:sp>
          <p:nvSpPr>
            <p:cNvPr id="10" name="Rounded Rectangle 8">
              <a:extLst>
                <a:ext uri="{FF2B5EF4-FFF2-40B4-BE49-F238E27FC236}">
                  <a16:creationId xmlns:a16="http://schemas.microsoft.com/office/drawing/2014/main" id="{7F627E45-41D0-1FF5-92A0-C7EA241D884F}"/>
                </a:ext>
              </a:extLst>
            </p:cNvPr>
            <p:cNvSpPr/>
            <p:nvPr/>
          </p:nvSpPr>
          <p:spPr>
            <a:xfrm rot="16200000">
              <a:off x="4612577" y="3608428"/>
              <a:ext cx="3041363" cy="118872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Artificial Intelligence Controls</a:t>
              </a:r>
            </a:p>
          </p:txBody>
        </p:sp>
      </p:grpSp>
      <p:sp>
        <p:nvSpPr>
          <p:cNvPr id="11" name="Content Placeholder 2">
            <a:extLst>
              <a:ext uri="{FF2B5EF4-FFF2-40B4-BE49-F238E27FC236}">
                <a16:creationId xmlns:a16="http://schemas.microsoft.com/office/drawing/2014/main" id="{5AF44B76-DE68-9D3F-8743-043115BBE1C4}"/>
              </a:ext>
            </a:extLst>
          </p:cNvPr>
          <p:cNvSpPr txBox="1">
            <a:spLocks/>
          </p:cNvSpPr>
          <p:nvPr/>
        </p:nvSpPr>
        <p:spPr>
          <a:xfrm>
            <a:off x="346313" y="1101553"/>
            <a:ext cx="8451374" cy="4874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dirty="0"/>
              <a:t>The Integrated Technology Control Framework</a:t>
            </a:r>
          </a:p>
        </p:txBody>
      </p:sp>
      <p:sp>
        <p:nvSpPr>
          <p:cNvPr id="12" name="Right Arrow 11">
            <a:extLst>
              <a:ext uri="{FF2B5EF4-FFF2-40B4-BE49-F238E27FC236}">
                <a16:creationId xmlns:a16="http://schemas.microsoft.com/office/drawing/2014/main" id="{AF6646EB-57AF-75DA-7E82-3379B11910EB}"/>
              </a:ext>
            </a:extLst>
          </p:cNvPr>
          <p:cNvSpPr/>
          <p:nvPr/>
        </p:nvSpPr>
        <p:spPr>
          <a:xfrm>
            <a:off x="3092563" y="5659622"/>
            <a:ext cx="3703321" cy="216431"/>
          </a:xfrm>
          <a:prstGeom prst="rightArrow">
            <a:avLst/>
          </a:prstGeom>
          <a:gradFill flip="none" rotWithShape="1">
            <a:gsLst>
              <a:gs pos="0">
                <a:schemeClr val="accent2"/>
              </a:gs>
              <a:gs pos="50000">
                <a:srgbClr val="FFC000"/>
              </a:gs>
              <a:gs pos="100000">
                <a:srgbClr val="FF0000"/>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7EDA24C-1225-F90B-3F88-387D39A9613F}"/>
              </a:ext>
            </a:extLst>
          </p:cNvPr>
          <p:cNvSpPr txBox="1"/>
          <p:nvPr/>
        </p:nvSpPr>
        <p:spPr>
          <a:xfrm>
            <a:off x="3092563" y="5799907"/>
            <a:ext cx="3703320" cy="261610"/>
          </a:xfrm>
          <a:prstGeom prst="rect">
            <a:avLst/>
          </a:prstGeom>
          <a:noFill/>
        </p:spPr>
        <p:txBody>
          <a:bodyPr wrap="square" rtlCol="0">
            <a:spAutoFit/>
          </a:bodyPr>
          <a:lstStyle/>
          <a:p>
            <a:pPr algn="ctr"/>
            <a:r>
              <a:rPr lang="en-US" sz="1100" dirty="0">
                <a:solidFill>
                  <a:schemeClr val="bg2">
                    <a:lumMod val="75000"/>
                  </a:schemeClr>
                </a:solidFill>
              </a:rPr>
              <a:t>Increasing Risk Profile</a:t>
            </a:r>
          </a:p>
        </p:txBody>
      </p:sp>
    </p:spTree>
    <p:extLst>
      <p:ext uri="{BB962C8B-B14F-4D97-AF65-F5344CB8AC3E}">
        <p14:creationId xmlns:p14="http://schemas.microsoft.com/office/powerpoint/2010/main" val="26577194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sp>
        <p:nvSpPr>
          <p:cNvPr id="4" name="Content Placeholder 2">
            <a:extLst>
              <a:ext uri="{FF2B5EF4-FFF2-40B4-BE49-F238E27FC236}">
                <a16:creationId xmlns:a16="http://schemas.microsoft.com/office/drawing/2014/main" id="{512563B3-1ED8-DC83-ABD4-5E83552B1631}"/>
              </a:ext>
            </a:extLst>
          </p:cNvPr>
          <p:cNvSpPr txBox="1">
            <a:spLocks/>
          </p:cNvSpPr>
          <p:nvPr/>
        </p:nvSpPr>
        <p:spPr>
          <a:xfrm>
            <a:off x="139328" y="1141109"/>
            <a:ext cx="8874043" cy="4874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Master system controls are designed to oversee the entirety of the integrated technology interactions.  If the individual system controls are the lane markers, the master system controls are the sides of the road, dictating the boundaries, limitations and overall design of the integrated technology system. </a:t>
            </a:r>
          </a:p>
        </p:txBody>
      </p:sp>
      <p:graphicFrame>
        <p:nvGraphicFramePr>
          <p:cNvPr id="5" name="Diagram 4">
            <a:extLst>
              <a:ext uri="{FF2B5EF4-FFF2-40B4-BE49-F238E27FC236}">
                <a16:creationId xmlns:a16="http://schemas.microsoft.com/office/drawing/2014/main" id="{1FEF3005-C677-B322-EAE3-95AE2CBE860E}"/>
              </a:ext>
            </a:extLst>
          </p:cNvPr>
          <p:cNvGraphicFramePr/>
          <p:nvPr>
            <p:extLst>
              <p:ext uri="{D42A27DB-BD31-4B8C-83A1-F6EECF244321}">
                <p14:modId xmlns:p14="http://schemas.microsoft.com/office/powerpoint/2010/main" val="1703229841"/>
              </p:ext>
            </p:extLst>
          </p:nvPr>
        </p:nvGraphicFramePr>
        <p:xfrm>
          <a:off x="1410577" y="2673951"/>
          <a:ext cx="6000357" cy="32427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342883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sp>
        <p:nvSpPr>
          <p:cNvPr id="2" name="Content Placeholder 2">
            <a:extLst>
              <a:ext uri="{FF2B5EF4-FFF2-40B4-BE49-F238E27FC236}">
                <a16:creationId xmlns:a16="http://schemas.microsoft.com/office/drawing/2014/main" id="{52421089-B554-AA9F-BD66-09C600667253}"/>
              </a:ext>
            </a:extLst>
          </p:cNvPr>
          <p:cNvSpPr txBox="1">
            <a:spLocks/>
          </p:cNvSpPr>
          <p:nvPr/>
        </p:nvSpPr>
        <p:spPr>
          <a:xfrm>
            <a:off x="1916527" y="809041"/>
            <a:ext cx="7114816" cy="33240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Efficiency boundaries are designed to limit how efficient a system can become without having additional review.  This is a critical fraud prevention control because it allows business users and developers the ability to identify potentially fraudulent activities before they become too far ingrained in a system.</a:t>
            </a:r>
          </a:p>
          <a:p>
            <a:endParaRPr lang="en-US" dirty="0"/>
          </a:p>
        </p:txBody>
      </p:sp>
      <p:grpSp>
        <p:nvGrpSpPr>
          <p:cNvPr id="3" name="Group 2">
            <a:extLst>
              <a:ext uri="{FF2B5EF4-FFF2-40B4-BE49-F238E27FC236}">
                <a16:creationId xmlns:a16="http://schemas.microsoft.com/office/drawing/2014/main" id="{29D4FB4E-8B62-71AD-0E26-A37B809AC6D4}"/>
              </a:ext>
            </a:extLst>
          </p:cNvPr>
          <p:cNvGrpSpPr/>
          <p:nvPr/>
        </p:nvGrpSpPr>
        <p:grpSpPr>
          <a:xfrm>
            <a:off x="236974" y="937098"/>
            <a:ext cx="1254290" cy="1003853"/>
            <a:chOff x="1310747" y="2237625"/>
            <a:chExt cx="1254290" cy="1003853"/>
          </a:xfrm>
        </p:grpSpPr>
        <p:sp>
          <p:nvSpPr>
            <p:cNvPr id="6" name="Rectangle: Rounded Corners 5">
              <a:extLst>
                <a:ext uri="{FF2B5EF4-FFF2-40B4-BE49-F238E27FC236}">
                  <a16:creationId xmlns:a16="http://schemas.microsoft.com/office/drawing/2014/main" id="{3FEF735C-852B-7B21-95C8-AE2ADABAF284}"/>
                </a:ext>
              </a:extLst>
            </p:cNvPr>
            <p:cNvSpPr/>
            <p:nvPr/>
          </p:nvSpPr>
          <p:spPr>
            <a:xfrm>
              <a:off x="1310747" y="2237625"/>
              <a:ext cx="1254290" cy="1003853"/>
            </a:xfrm>
            <a:prstGeom prst="roundRect">
              <a:avLst>
                <a:gd name="adj" fmla="val 10000"/>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7" name="Rectangle: Rounded Corners 4">
              <a:extLst>
                <a:ext uri="{FF2B5EF4-FFF2-40B4-BE49-F238E27FC236}">
                  <a16:creationId xmlns:a16="http://schemas.microsoft.com/office/drawing/2014/main" id="{06B604B8-1E47-A853-D70C-C49EA4E83209}"/>
                </a:ext>
              </a:extLst>
            </p:cNvPr>
            <p:cNvSpPr txBox="1"/>
            <p:nvPr/>
          </p:nvSpPr>
          <p:spPr>
            <a:xfrm>
              <a:off x="1340149" y="2267027"/>
              <a:ext cx="1195486" cy="94504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Efficiency</a:t>
              </a:r>
            </a:p>
            <a:p>
              <a:pPr marL="0" lvl="0" indent="0" algn="ctr" defTabSz="711200">
                <a:lnSpc>
                  <a:spcPct val="90000"/>
                </a:lnSpc>
                <a:spcBef>
                  <a:spcPct val="0"/>
                </a:spcBef>
                <a:spcAft>
                  <a:spcPct val="35000"/>
                </a:spcAft>
                <a:buNone/>
              </a:pPr>
              <a:r>
                <a:rPr lang="en-US" sz="1600" dirty="0"/>
                <a:t>Boundaries</a:t>
              </a:r>
              <a:endParaRPr lang="en-US" sz="1600" kern="1200" dirty="0"/>
            </a:p>
          </p:txBody>
        </p:sp>
      </p:grpSp>
      <p:pic>
        <p:nvPicPr>
          <p:cNvPr id="8" name="Picture 7">
            <a:extLst>
              <a:ext uri="{FF2B5EF4-FFF2-40B4-BE49-F238E27FC236}">
                <a16:creationId xmlns:a16="http://schemas.microsoft.com/office/drawing/2014/main" id="{BCDB08A7-3B07-B45D-49E5-9E8CE360646C}"/>
              </a:ext>
            </a:extLst>
          </p:cNvPr>
          <p:cNvPicPr>
            <a:picLocks noChangeAspect="1"/>
          </p:cNvPicPr>
          <p:nvPr/>
        </p:nvPicPr>
        <p:blipFill>
          <a:blip r:embed="rId4"/>
          <a:stretch>
            <a:fillRect/>
          </a:stretch>
        </p:blipFill>
        <p:spPr>
          <a:xfrm>
            <a:off x="50683" y="2184968"/>
            <a:ext cx="7171267" cy="4047844"/>
          </a:xfrm>
          <a:prstGeom prst="rect">
            <a:avLst/>
          </a:prstGeom>
        </p:spPr>
      </p:pic>
      <p:sp>
        <p:nvSpPr>
          <p:cNvPr id="9" name="TextBox 8">
            <a:extLst>
              <a:ext uri="{FF2B5EF4-FFF2-40B4-BE49-F238E27FC236}">
                <a16:creationId xmlns:a16="http://schemas.microsoft.com/office/drawing/2014/main" id="{FC436603-9668-3706-FC34-024F1E9396F2}"/>
              </a:ext>
            </a:extLst>
          </p:cNvPr>
          <p:cNvSpPr txBox="1"/>
          <p:nvPr/>
        </p:nvSpPr>
        <p:spPr>
          <a:xfrm rot="940208">
            <a:off x="6278247" y="3223016"/>
            <a:ext cx="2341410" cy="1820161"/>
          </a:xfrm>
          <a:custGeom>
            <a:avLst/>
            <a:gdLst>
              <a:gd name="connsiteX0" fmla="*/ 0 w 2125133"/>
              <a:gd name="connsiteY0" fmla="*/ 0 h 2505619"/>
              <a:gd name="connsiteX1" fmla="*/ 2125133 w 2125133"/>
              <a:gd name="connsiteY1" fmla="*/ 0 h 2505619"/>
              <a:gd name="connsiteX2" fmla="*/ 2125133 w 2125133"/>
              <a:gd name="connsiteY2" fmla="*/ 2341850 h 2505619"/>
              <a:gd name="connsiteX3" fmla="*/ 2115754 w 2125133"/>
              <a:gd name="connsiteY3" fmla="*/ 2333873 h 2505619"/>
              <a:gd name="connsiteX4" fmla="*/ 2092954 w 2125133"/>
              <a:gd name="connsiteY4" fmla="*/ 2310886 h 2505619"/>
              <a:gd name="connsiteX5" fmla="*/ 2084487 w 2125133"/>
              <a:gd name="connsiteY5" fmla="*/ 2336286 h 2505619"/>
              <a:gd name="connsiteX6" fmla="*/ 2076020 w 2125133"/>
              <a:gd name="connsiteY6" fmla="*/ 2378619 h 2505619"/>
              <a:gd name="connsiteX7" fmla="*/ 2059087 w 2125133"/>
              <a:gd name="connsiteY7" fmla="*/ 2395553 h 2505619"/>
              <a:gd name="connsiteX8" fmla="*/ 2016754 w 2125133"/>
              <a:gd name="connsiteY8" fmla="*/ 2361686 h 2505619"/>
              <a:gd name="connsiteX9" fmla="*/ 1991354 w 2125133"/>
              <a:gd name="connsiteY9" fmla="*/ 2353219 h 2505619"/>
              <a:gd name="connsiteX10" fmla="*/ 1965954 w 2125133"/>
              <a:gd name="connsiteY10" fmla="*/ 2361686 h 2505619"/>
              <a:gd name="connsiteX11" fmla="*/ 1872820 w 2125133"/>
              <a:gd name="connsiteY11" fmla="*/ 2370153 h 2505619"/>
              <a:gd name="connsiteX12" fmla="*/ 1855887 w 2125133"/>
              <a:gd name="connsiteY12" fmla="*/ 2353219 h 2505619"/>
              <a:gd name="connsiteX13" fmla="*/ 1830487 w 2125133"/>
              <a:gd name="connsiteY13" fmla="*/ 2336286 h 2505619"/>
              <a:gd name="connsiteX14" fmla="*/ 1788154 w 2125133"/>
              <a:gd name="connsiteY14" fmla="*/ 2378619 h 2505619"/>
              <a:gd name="connsiteX15" fmla="*/ 1754287 w 2125133"/>
              <a:gd name="connsiteY15" fmla="*/ 2420953 h 2505619"/>
              <a:gd name="connsiteX16" fmla="*/ 1728887 w 2125133"/>
              <a:gd name="connsiteY16" fmla="*/ 2404019 h 2505619"/>
              <a:gd name="connsiteX17" fmla="*/ 1703487 w 2125133"/>
              <a:gd name="connsiteY17" fmla="*/ 2412486 h 2505619"/>
              <a:gd name="connsiteX18" fmla="*/ 1695020 w 2125133"/>
              <a:gd name="connsiteY18" fmla="*/ 2437886 h 2505619"/>
              <a:gd name="connsiteX19" fmla="*/ 1644220 w 2125133"/>
              <a:gd name="connsiteY19" fmla="*/ 2471753 h 2505619"/>
              <a:gd name="connsiteX20" fmla="*/ 1635754 w 2125133"/>
              <a:gd name="connsiteY20" fmla="*/ 2446353 h 2505619"/>
              <a:gd name="connsiteX21" fmla="*/ 1618820 w 2125133"/>
              <a:gd name="connsiteY21" fmla="*/ 2497153 h 2505619"/>
              <a:gd name="connsiteX22" fmla="*/ 1593420 w 2125133"/>
              <a:gd name="connsiteY22" fmla="*/ 2505619 h 2505619"/>
              <a:gd name="connsiteX23" fmla="*/ 1568020 w 2125133"/>
              <a:gd name="connsiteY23" fmla="*/ 2497153 h 2505619"/>
              <a:gd name="connsiteX24" fmla="*/ 1551087 w 2125133"/>
              <a:gd name="connsiteY24" fmla="*/ 2471753 h 2505619"/>
              <a:gd name="connsiteX25" fmla="*/ 1517220 w 2125133"/>
              <a:gd name="connsiteY25" fmla="*/ 2420953 h 2505619"/>
              <a:gd name="connsiteX26" fmla="*/ 1474887 w 2125133"/>
              <a:gd name="connsiteY26" fmla="*/ 2378619 h 2505619"/>
              <a:gd name="connsiteX27" fmla="*/ 1432554 w 2125133"/>
              <a:gd name="connsiteY27" fmla="*/ 2310886 h 2505619"/>
              <a:gd name="connsiteX28" fmla="*/ 1398687 w 2125133"/>
              <a:gd name="connsiteY28" fmla="*/ 2344753 h 2505619"/>
              <a:gd name="connsiteX29" fmla="*/ 1381754 w 2125133"/>
              <a:gd name="connsiteY29" fmla="*/ 2395553 h 2505619"/>
              <a:gd name="connsiteX30" fmla="*/ 1330954 w 2125133"/>
              <a:gd name="connsiteY30" fmla="*/ 2378619 h 2505619"/>
              <a:gd name="connsiteX31" fmla="*/ 1297087 w 2125133"/>
              <a:gd name="connsiteY31" fmla="*/ 2370153 h 2505619"/>
              <a:gd name="connsiteX32" fmla="*/ 1271687 w 2125133"/>
              <a:gd name="connsiteY32" fmla="*/ 2387086 h 2505619"/>
              <a:gd name="connsiteX33" fmla="*/ 1254754 w 2125133"/>
              <a:gd name="connsiteY33" fmla="*/ 2412486 h 2505619"/>
              <a:gd name="connsiteX34" fmla="*/ 1237820 w 2125133"/>
              <a:gd name="connsiteY34" fmla="*/ 2429419 h 2505619"/>
              <a:gd name="connsiteX35" fmla="*/ 1178554 w 2125133"/>
              <a:gd name="connsiteY35" fmla="*/ 2370153 h 2505619"/>
              <a:gd name="connsiteX36" fmla="*/ 1102354 w 2125133"/>
              <a:gd name="connsiteY36" fmla="*/ 2378619 h 2505619"/>
              <a:gd name="connsiteX37" fmla="*/ 1051554 w 2125133"/>
              <a:gd name="connsiteY37" fmla="*/ 2361686 h 2505619"/>
              <a:gd name="connsiteX38" fmla="*/ 1000754 w 2125133"/>
              <a:gd name="connsiteY38" fmla="*/ 2404019 h 2505619"/>
              <a:gd name="connsiteX39" fmla="*/ 975354 w 2125133"/>
              <a:gd name="connsiteY39" fmla="*/ 2412486 h 2505619"/>
              <a:gd name="connsiteX40" fmla="*/ 941487 w 2125133"/>
              <a:gd name="connsiteY40" fmla="*/ 2370153 h 2505619"/>
              <a:gd name="connsiteX41" fmla="*/ 899154 w 2125133"/>
              <a:gd name="connsiteY41" fmla="*/ 2429419 h 2505619"/>
              <a:gd name="connsiteX42" fmla="*/ 873754 w 2125133"/>
              <a:gd name="connsiteY42" fmla="*/ 2437886 h 2505619"/>
              <a:gd name="connsiteX43" fmla="*/ 848354 w 2125133"/>
              <a:gd name="connsiteY43" fmla="*/ 2420953 h 2505619"/>
              <a:gd name="connsiteX44" fmla="*/ 822954 w 2125133"/>
              <a:gd name="connsiteY44" fmla="*/ 2412486 h 2505619"/>
              <a:gd name="connsiteX45" fmla="*/ 806020 w 2125133"/>
              <a:gd name="connsiteY45" fmla="*/ 2395553 h 2505619"/>
              <a:gd name="connsiteX46" fmla="*/ 822954 w 2125133"/>
              <a:gd name="connsiteY46" fmla="*/ 2378619 h 2505619"/>
              <a:gd name="connsiteX47" fmla="*/ 806020 w 2125133"/>
              <a:gd name="connsiteY47" fmla="*/ 2361686 h 2505619"/>
              <a:gd name="connsiteX48" fmla="*/ 789087 w 2125133"/>
              <a:gd name="connsiteY48" fmla="*/ 2336286 h 2505619"/>
              <a:gd name="connsiteX49" fmla="*/ 738287 w 2125133"/>
              <a:gd name="connsiteY49" fmla="*/ 2353219 h 2505619"/>
              <a:gd name="connsiteX50" fmla="*/ 704420 w 2125133"/>
              <a:gd name="connsiteY50" fmla="*/ 2387086 h 2505619"/>
              <a:gd name="connsiteX51" fmla="*/ 670554 w 2125133"/>
              <a:gd name="connsiteY51" fmla="*/ 2395553 h 2505619"/>
              <a:gd name="connsiteX52" fmla="*/ 653620 w 2125133"/>
              <a:gd name="connsiteY52" fmla="*/ 2370153 h 2505619"/>
              <a:gd name="connsiteX53" fmla="*/ 628220 w 2125133"/>
              <a:gd name="connsiteY53" fmla="*/ 2361686 h 2505619"/>
              <a:gd name="connsiteX54" fmla="*/ 594354 w 2125133"/>
              <a:gd name="connsiteY54" fmla="*/ 2395553 h 2505619"/>
              <a:gd name="connsiteX55" fmla="*/ 568954 w 2125133"/>
              <a:gd name="connsiteY55" fmla="*/ 2412486 h 2505619"/>
              <a:gd name="connsiteX56" fmla="*/ 492754 w 2125133"/>
              <a:gd name="connsiteY56" fmla="*/ 2429419 h 2505619"/>
              <a:gd name="connsiteX57" fmla="*/ 475820 w 2125133"/>
              <a:gd name="connsiteY57" fmla="*/ 2412486 h 2505619"/>
              <a:gd name="connsiteX58" fmla="*/ 450420 w 2125133"/>
              <a:gd name="connsiteY58" fmla="*/ 2404019 h 2505619"/>
              <a:gd name="connsiteX59" fmla="*/ 441954 w 2125133"/>
              <a:gd name="connsiteY59" fmla="*/ 2378619 h 2505619"/>
              <a:gd name="connsiteX60" fmla="*/ 416554 w 2125133"/>
              <a:gd name="connsiteY60" fmla="*/ 2370153 h 2505619"/>
              <a:gd name="connsiteX61" fmla="*/ 374220 w 2125133"/>
              <a:gd name="connsiteY61" fmla="*/ 2361686 h 2505619"/>
              <a:gd name="connsiteX62" fmla="*/ 357287 w 2125133"/>
              <a:gd name="connsiteY62" fmla="*/ 2387086 h 2505619"/>
              <a:gd name="connsiteX63" fmla="*/ 331887 w 2125133"/>
              <a:gd name="connsiteY63" fmla="*/ 2370153 h 2505619"/>
              <a:gd name="connsiteX64" fmla="*/ 272620 w 2125133"/>
              <a:gd name="connsiteY64" fmla="*/ 2353219 h 2505619"/>
              <a:gd name="connsiteX65" fmla="*/ 247220 w 2125133"/>
              <a:gd name="connsiteY65" fmla="*/ 2344753 h 2505619"/>
              <a:gd name="connsiteX66" fmla="*/ 171020 w 2125133"/>
              <a:gd name="connsiteY66" fmla="*/ 2327819 h 2505619"/>
              <a:gd name="connsiteX67" fmla="*/ 137154 w 2125133"/>
              <a:gd name="connsiteY67" fmla="*/ 2378619 h 2505619"/>
              <a:gd name="connsiteX68" fmla="*/ 120220 w 2125133"/>
              <a:gd name="connsiteY68" fmla="*/ 2395553 h 2505619"/>
              <a:gd name="connsiteX69" fmla="*/ 52487 w 2125133"/>
              <a:gd name="connsiteY69" fmla="*/ 2378619 h 2505619"/>
              <a:gd name="connsiteX70" fmla="*/ 18620 w 2125133"/>
              <a:gd name="connsiteY70" fmla="*/ 2412486 h 2505619"/>
              <a:gd name="connsiteX71" fmla="*/ 0 w 2125133"/>
              <a:gd name="connsiteY71" fmla="*/ 2424899 h 250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125133" h="2505619">
                <a:moveTo>
                  <a:pt x="0" y="0"/>
                </a:moveTo>
                <a:lnTo>
                  <a:pt x="2125133" y="0"/>
                </a:lnTo>
                <a:lnTo>
                  <a:pt x="2125133" y="2341850"/>
                </a:lnTo>
                <a:lnTo>
                  <a:pt x="2115754" y="2333873"/>
                </a:lnTo>
                <a:cubicBezTo>
                  <a:pt x="2105135" y="2323897"/>
                  <a:pt x="2095382" y="2313314"/>
                  <a:pt x="2092954" y="2310886"/>
                </a:cubicBezTo>
                <a:cubicBezTo>
                  <a:pt x="2090132" y="2319353"/>
                  <a:pt x="2086652" y="2327628"/>
                  <a:pt x="2084487" y="2336286"/>
                </a:cubicBezTo>
                <a:cubicBezTo>
                  <a:pt x="2080997" y="2350247"/>
                  <a:pt x="2081689" y="2365392"/>
                  <a:pt x="2076020" y="2378619"/>
                </a:cubicBezTo>
                <a:cubicBezTo>
                  <a:pt x="2072876" y="2385956"/>
                  <a:pt x="2064731" y="2389908"/>
                  <a:pt x="2059087" y="2395553"/>
                </a:cubicBezTo>
                <a:cubicBezTo>
                  <a:pt x="2043336" y="2379801"/>
                  <a:pt x="2038117" y="2372368"/>
                  <a:pt x="2016754" y="2361686"/>
                </a:cubicBezTo>
                <a:cubicBezTo>
                  <a:pt x="2008772" y="2357695"/>
                  <a:pt x="2000279" y="2353219"/>
                  <a:pt x="1991354" y="2353219"/>
                </a:cubicBezTo>
                <a:cubicBezTo>
                  <a:pt x="1982429" y="2353219"/>
                  <a:pt x="1974421" y="2358864"/>
                  <a:pt x="1965954" y="2361686"/>
                </a:cubicBezTo>
                <a:cubicBezTo>
                  <a:pt x="1934909" y="2364508"/>
                  <a:pt x="1903901" y="2372544"/>
                  <a:pt x="1872820" y="2370153"/>
                </a:cubicBezTo>
                <a:cubicBezTo>
                  <a:pt x="1864861" y="2369541"/>
                  <a:pt x="1862120" y="2358206"/>
                  <a:pt x="1855887" y="2353219"/>
                </a:cubicBezTo>
                <a:cubicBezTo>
                  <a:pt x="1847941" y="2346862"/>
                  <a:pt x="1838954" y="2341930"/>
                  <a:pt x="1830487" y="2336286"/>
                </a:cubicBezTo>
                <a:cubicBezTo>
                  <a:pt x="1805086" y="2353219"/>
                  <a:pt x="1802265" y="2350396"/>
                  <a:pt x="1788154" y="2378619"/>
                </a:cubicBezTo>
                <a:cubicBezTo>
                  <a:pt x="1780224" y="2394479"/>
                  <a:pt x="1782831" y="2420953"/>
                  <a:pt x="1754287" y="2420953"/>
                </a:cubicBezTo>
                <a:cubicBezTo>
                  <a:pt x="1744111" y="2420953"/>
                  <a:pt x="1737354" y="2409664"/>
                  <a:pt x="1728887" y="2404019"/>
                </a:cubicBezTo>
                <a:cubicBezTo>
                  <a:pt x="1720420" y="2406841"/>
                  <a:pt x="1709798" y="2406175"/>
                  <a:pt x="1703487" y="2412486"/>
                </a:cubicBezTo>
                <a:cubicBezTo>
                  <a:pt x="1697176" y="2418797"/>
                  <a:pt x="1699011" y="2429904"/>
                  <a:pt x="1695020" y="2437886"/>
                </a:cubicBezTo>
                <a:cubicBezTo>
                  <a:pt x="1686863" y="2454199"/>
                  <a:pt x="1670541" y="2482281"/>
                  <a:pt x="1644220" y="2471753"/>
                </a:cubicBezTo>
                <a:cubicBezTo>
                  <a:pt x="1635934" y="2468439"/>
                  <a:pt x="1638576" y="2454820"/>
                  <a:pt x="1635754" y="2446353"/>
                </a:cubicBezTo>
                <a:cubicBezTo>
                  <a:pt x="1635754" y="2446353"/>
                  <a:pt x="1629195" y="2482629"/>
                  <a:pt x="1618820" y="2497153"/>
                </a:cubicBezTo>
                <a:cubicBezTo>
                  <a:pt x="1613633" y="2504415"/>
                  <a:pt x="1601887" y="2502797"/>
                  <a:pt x="1593420" y="2505619"/>
                </a:cubicBezTo>
                <a:lnTo>
                  <a:pt x="1568020" y="2497153"/>
                </a:lnTo>
                <a:cubicBezTo>
                  <a:pt x="1558366" y="2493935"/>
                  <a:pt x="1556731" y="2480220"/>
                  <a:pt x="1551087" y="2471753"/>
                </a:cubicBezTo>
                <a:lnTo>
                  <a:pt x="1517220" y="2420953"/>
                </a:lnTo>
                <a:cubicBezTo>
                  <a:pt x="1506150" y="2404348"/>
                  <a:pt x="1488998" y="2392730"/>
                  <a:pt x="1474887" y="2378619"/>
                </a:cubicBezTo>
                <a:cubicBezTo>
                  <a:pt x="1454736" y="2318166"/>
                  <a:pt x="1472806" y="2337720"/>
                  <a:pt x="1432554" y="2310886"/>
                </a:cubicBezTo>
                <a:lnTo>
                  <a:pt x="1398687" y="2344753"/>
                </a:lnTo>
                <a:cubicBezTo>
                  <a:pt x="1386066" y="2357374"/>
                  <a:pt x="1387398" y="2378620"/>
                  <a:pt x="1381754" y="2395553"/>
                </a:cubicBezTo>
                <a:cubicBezTo>
                  <a:pt x="1381754" y="2395553"/>
                  <a:pt x="1348051" y="2383748"/>
                  <a:pt x="1330954" y="2378619"/>
                </a:cubicBezTo>
                <a:cubicBezTo>
                  <a:pt x="1319808" y="2375275"/>
                  <a:pt x="1308376" y="2372975"/>
                  <a:pt x="1297087" y="2370153"/>
                </a:cubicBezTo>
                <a:cubicBezTo>
                  <a:pt x="1288620" y="2375797"/>
                  <a:pt x="1278882" y="2379891"/>
                  <a:pt x="1271687" y="2387086"/>
                </a:cubicBezTo>
                <a:cubicBezTo>
                  <a:pt x="1264492" y="2394281"/>
                  <a:pt x="1261111" y="2404540"/>
                  <a:pt x="1254754" y="2412486"/>
                </a:cubicBezTo>
                <a:cubicBezTo>
                  <a:pt x="1249767" y="2418719"/>
                  <a:pt x="1243465" y="2423775"/>
                  <a:pt x="1237820" y="2429419"/>
                </a:cubicBezTo>
                <a:cubicBezTo>
                  <a:pt x="1193113" y="2414518"/>
                  <a:pt x="1217370" y="2428379"/>
                  <a:pt x="1178554" y="2370153"/>
                </a:cubicBezTo>
                <a:cubicBezTo>
                  <a:pt x="1136221" y="2356041"/>
                  <a:pt x="1161621" y="2358864"/>
                  <a:pt x="1102354" y="2378619"/>
                </a:cubicBezTo>
                <a:cubicBezTo>
                  <a:pt x="1102354" y="2378619"/>
                  <a:pt x="1069403" y="2361686"/>
                  <a:pt x="1051554" y="2361686"/>
                </a:cubicBezTo>
                <a:cubicBezTo>
                  <a:pt x="1039766" y="2361686"/>
                  <a:pt x="1005609" y="2399164"/>
                  <a:pt x="1000754" y="2404019"/>
                </a:cubicBezTo>
                <a:cubicBezTo>
                  <a:pt x="992287" y="2406841"/>
                  <a:pt x="984105" y="2414236"/>
                  <a:pt x="975354" y="2412486"/>
                </a:cubicBezTo>
                <a:cubicBezTo>
                  <a:pt x="966072" y="2410630"/>
                  <a:pt x="943921" y="2373804"/>
                  <a:pt x="941487" y="2370153"/>
                </a:cubicBezTo>
                <a:cubicBezTo>
                  <a:pt x="884338" y="2389201"/>
                  <a:pt x="948541" y="2360276"/>
                  <a:pt x="899154" y="2429419"/>
                </a:cubicBezTo>
                <a:cubicBezTo>
                  <a:pt x="893967" y="2436681"/>
                  <a:pt x="882221" y="2435064"/>
                  <a:pt x="873754" y="2437886"/>
                </a:cubicBezTo>
                <a:cubicBezTo>
                  <a:pt x="865287" y="2432242"/>
                  <a:pt x="857455" y="2425504"/>
                  <a:pt x="848354" y="2420953"/>
                </a:cubicBezTo>
                <a:cubicBezTo>
                  <a:pt x="840372" y="2416962"/>
                  <a:pt x="830607" y="2417078"/>
                  <a:pt x="822954" y="2412486"/>
                </a:cubicBezTo>
                <a:cubicBezTo>
                  <a:pt x="816109" y="2408379"/>
                  <a:pt x="811665" y="2401197"/>
                  <a:pt x="806020" y="2395553"/>
                </a:cubicBezTo>
                <a:lnTo>
                  <a:pt x="822954" y="2378619"/>
                </a:lnTo>
                <a:cubicBezTo>
                  <a:pt x="822954" y="2370636"/>
                  <a:pt x="811007" y="2367919"/>
                  <a:pt x="806020" y="2361686"/>
                </a:cubicBezTo>
                <a:cubicBezTo>
                  <a:pt x="799663" y="2353740"/>
                  <a:pt x="794731" y="2344753"/>
                  <a:pt x="789087" y="2336286"/>
                </a:cubicBezTo>
                <a:lnTo>
                  <a:pt x="738287" y="2353219"/>
                </a:lnTo>
                <a:cubicBezTo>
                  <a:pt x="723141" y="2358268"/>
                  <a:pt x="715709" y="2375797"/>
                  <a:pt x="704420" y="2387086"/>
                </a:cubicBezTo>
                <a:cubicBezTo>
                  <a:pt x="693131" y="2389908"/>
                  <a:pt x="681593" y="2399233"/>
                  <a:pt x="670554" y="2395553"/>
                </a:cubicBezTo>
                <a:cubicBezTo>
                  <a:pt x="660900" y="2392335"/>
                  <a:pt x="661566" y="2376510"/>
                  <a:pt x="653620" y="2370153"/>
                </a:cubicBezTo>
                <a:cubicBezTo>
                  <a:pt x="646651" y="2364578"/>
                  <a:pt x="636687" y="2364508"/>
                  <a:pt x="628220" y="2361686"/>
                </a:cubicBezTo>
                <a:cubicBezTo>
                  <a:pt x="572801" y="2380160"/>
                  <a:pt x="627195" y="2354502"/>
                  <a:pt x="594354" y="2395553"/>
                </a:cubicBezTo>
                <a:cubicBezTo>
                  <a:pt x="587997" y="2403499"/>
                  <a:pt x="577421" y="2406842"/>
                  <a:pt x="568954" y="2412486"/>
                </a:cubicBezTo>
                <a:cubicBezTo>
                  <a:pt x="526621" y="2384264"/>
                  <a:pt x="552021" y="2389909"/>
                  <a:pt x="492754" y="2429419"/>
                </a:cubicBezTo>
                <a:cubicBezTo>
                  <a:pt x="487109" y="2423775"/>
                  <a:pt x="482665" y="2416593"/>
                  <a:pt x="475820" y="2412486"/>
                </a:cubicBezTo>
                <a:cubicBezTo>
                  <a:pt x="468167" y="2407894"/>
                  <a:pt x="456731" y="2410330"/>
                  <a:pt x="450420" y="2404019"/>
                </a:cubicBezTo>
                <a:cubicBezTo>
                  <a:pt x="444109" y="2397708"/>
                  <a:pt x="444776" y="2387086"/>
                  <a:pt x="441954" y="2378619"/>
                </a:cubicBezTo>
                <a:cubicBezTo>
                  <a:pt x="433487" y="2375797"/>
                  <a:pt x="424207" y="2374745"/>
                  <a:pt x="416554" y="2370153"/>
                </a:cubicBezTo>
                <a:cubicBezTo>
                  <a:pt x="396499" y="2358120"/>
                  <a:pt x="403627" y="2338160"/>
                  <a:pt x="374220" y="2361686"/>
                </a:cubicBezTo>
                <a:cubicBezTo>
                  <a:pt x="366274" y="2368043"/>
                  <a:pt x="362931" y="2378619"/>
                  <a:pt x="357287" y="2387086"/>
                </a:cubicBezTo>
                <a:cubicBezTo>
                  <a:pt x="348820" y="2381442"/>
                  <a:pt x="340988" y="2374704"/>
                  <a:pt x="331887" y="2370153"/>
                </a:cubicBezTo>
                <a:cubicBezTo>
                  <a:pt x="318353" y="2363386"/>
                  <a:pt x="285280" y="2356836"/>
                  <a:pt x="272620" y="2353219"/>
                </a:cubicBezTo>
                <a:cubicBezTo>
                  <a:pt x="264039" y="2350767"/>
                  <a:pt x="255878" y="2346918"/>
                  <a:pt x="247220" y="2344753"/>
                </a:cubicBezTo>
                <a:cubicBezTo>
                  <a:pt x="221977" y="2338442"/>
                  <a:pt x="196420" y="2333464"/>
                  <a:pt x="171020" y="2327819"/>
                </a:cubicBezTo>
                <a:cubicBezTo>
                  <a:pt x="171020" y="2327819"/>
                  <a:pt x="149365" y="2362338"/>
                  <a:pt x="137154" y="2378619"/>
                </a:cubicBezTo>
                <a:cubicBezTo>
                  <a:pt x="132364" y="2385005"/>
                  <a:pt x="125865" y="2389908"/>
                  <a:pt x="120220" y="2395553"/>
                </a:cubicBezTo>
                <a:cubicBezTo>
                  <a:pt x="103764" y="2412009"/>
                  <a:pt x="75065" y="2384264"/>
                  <a:pt x="52487" y="2378619"/>
                </a:cubicBezTo>
                <a:cubicBezTo>
                  <a:pt x="-2932" y="2397093"/>
                  <a:pt x="51461" y="2371435"/>
                  <a:pt x="18620" y="2412486"/>
                </a:cubicBezTo>
                <a:lnTo>
                  <a:pt x="0" y="2424899"/>
                </a:lnTo>
                <a:close/>
              </a:path>
            </a:pathLst>
          </a:custGeom>
          <a:solidFill>
            <a:schemeClr val="bg1"/>
          </a:solidFill>
          <a:ln w="12700">
            <a:solidFill>
              <a:schemeClr val="tx1"/>
            </a:solidFill>
          </a:ln>
          <a:effectLst>
            <a:outerShdw blurRad="50800" dist="38100" dir="2700000" algn="tl" rotWithShape="0">
              <a:prstClr val="black">
                <a:alpha val="40000"/>
              </a:prstClr>
            </a:outerShdw>
          </a:effectLst>
        </p:spPr>
        <p:txBody>
          <a:bodyPr wrap="square" rtlCol="0">
            <a:noAutofit/>
          </a:bodyPr>
          <a:lstStyle/>
          <a:p>
            <a:r>
              <a:rPr lang="en-US" sz="1400" dirty="0">
                <a:solidFill>
                  <a:schemeClr val="accent4"/>
                </a:solidFill>
                <a:latin typeface="Franklin Gothic Demi Cond" panose="020B0706030402020204" pitchFamily="34" charset="0"/>
              </a:rPr>
              <a:t>Google’s AI Creates Its Own Inhuman Encryption</a:t>
            </a:r>
          </a:p>
          <a:p>
            <a:endParaRPr lang="en-US" sz="1600" dirty="0">
              <a:solidFill>
                <a:schemeClr val="accent4"/>
              </a:solidFill>
            </a:endParaRPr>
          </a:p>
          <a:p>
            <a:pPr algn="r"/>
            <a:r>
              <a:rPr lang="en-US" sz="1200" dirty="0">
                <a:solidFill>
                  <a:schemeClr val="accent4"/>
                </a:solidFill>
              </a:rPr>
              <a:t>TechCrunch</a:t>
            </a:r>
          </a:p>
          <a:p>
            <a:pPr algn="r"/>
            <a:r>
              <a:rPr lang="en-US" sz="1200" dirty="0">
                <a:solidFill>
                  <a:schemeClr val="accent4"/>
                </a:solidFill>
              </a:rPr>
              <a:t>October 28, 2017</a:t>
            </a:r>
          </a:p>
          <a:p>
            <a:pPr algn="r"/>
            <a:endParaRPr lang="en-US" sz="1600" dirty="0">
              <a:solidFill>
                <a:schemeClr val="accent4"/>
              </a:solidFill>
            </a:endParaRPr>
          </a:p>
          <a:p>
            <a:pPr algn="r"/>
            <a:endParaRPr lang="en-US" sz="1600" dirty="0">
              <a:solidFill>
                <a:schemeClr val="accent4"/>
              </a:solidFill>
            </a:endParaRPr>
          </a:p>
        </p:txBody>
      </p:sp>
    </p:spTree>
    <p:extLst>
      <p:ext uri="{BB962C8B-B14F-4D97-AF65-F5344CB8AC3E}">
        <p14:creationId xmlns:p14="http://schemas.microsoft.com/office/powerpoint/2010/main" val="35309945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7" y="337382"/>
            <a:ext cx="8345689" cy="267789"/>
          </a:xfrm>
        </p:spPr>
        <p:txBody>
          <a:bodyPr>
            <a:normAutofit fontScale="90000"/>
          </a:bodyPr>
          <a:lstStyle/>
          <a:p>
            <a:r>
              <a:rPr lang="en-US" sz="4000" dirty="0"/>
              <a:t>Integrated Technology Control Framework</a:t>
            </a:r>
          </a:p>
        </p:txBody>
      </p:sp>
      <p:sp>
        <p:nvSpPr>
          <p:cNvPr id="4" name="Content Placeholder 2">
            <a:extLst>
              <a:ext uri="{FF2B5EF4-FFF2-40B4-BE49-F238E27FC236}">
                <a16:creationId xmlns:a16="http://schemas.microsoft.com/office/drawing/2014/main" id="{512563B3-1ED8-DC83-ABD4-5E83552B1631}"/>
              </a:ext>
            </a:extLst>
          </p:cNvPr>
          <p:cNvSpPr txBox="1">
            <a:spLocks/>
          </p:cNvSpPr>
          <p:nvPr/>
        </p:nvSpPr>
        <p:spPr>
          <a:xfrm>
            <a:off x="139328" y="1141109"/>
            <a:ext cx="8874043" cy="4874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Master system controls are designed to oversee the entirety of the integrated technology interactions.  If the individual system controls are the lane markers, the master system controls are the sides of the road, dictating the boundaries, limitations and overall design of the integrated technology system. </a:t>
            </a:r>
          </a:p>
        </p:txBody>
      </p:sp>
      <p:graphicFrame>
        <p:nvGraphicFramePr>
          <p:cNvPr id="5" name="Diagram 4">
            <a:extLst>
              <a:ext uri="{FF2B5EF4-FFF2-40B4-BE49-F238E27FC236}">
                <a16:creationId xmlns:a16="http://schemas.microsoft.com/office/drawing/2014/main" id="{1FEF3005-C677-B322-EAE3-95AE2CBE860E}"/>
              </a:ext>
            </a:extLst>
          </p:cNvPr>
          <p:cNvGraphicFramePr/>
          <p:nvPr/>
        </p:nvGraphicFramePr>
        <p:xfrm>
          <a:off x="1410577" y="2673951"/>
          <a:ext cx="6000357" cy="32427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5303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F65BB783-C0F8-48EA-8B1F-C238573A6534}"/>
              </a:ext>
            </a:extLst>
          </p:cNvPr>
          <p:cNvSpPr/>
          <p:nvPr/>
        </p:nvSpPr>
        <p:spPr>
          <a:xfrm flipV="1">
            <a:off x="0" y="0"/>
            <a:ext cx="5538581" cy="283721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10" name="Freeform: Shape 9">
            <a:extLst>
              <a:ext uri="{FF2B5EF4-FFF2-40B4-BE49-F238E27FC236}">
                <a16:creationId xmlns:a16="http://schemas.microsoft.com/office/drawing/2014/main" id="{26929B37-D7CD-492E-A4C9-71E8BE48128D}"/>
              </a:ext>
            </a:extLst>
          </p:cNvPr>
          <p:cNvSpPr/>
          <p:nvPr/>
        </p:nvSpPr>
        <p:spPr>
          <a:xfrm>
            <a:off x="4620984" y="0"/>
            <a:ext cx="4523015" cy="6858000"/>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rgbClr val="96C93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Content Placeholder 4">
            <a:extLst>
              <a:ext uri="{FF2B5EF4-FFF2-40B4-BE49-F238E27FC236}">
                <a16:creationId xmlns:a16="http://schemas.microsoft.com/office/drawing/2014/main" id="{AE9E73EE-D0FA-4D5D-B2DA-0B39B48905E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7250"/>
            <a:ext cx="9143999" cy="5143500"/>
          </a:xfrm>
        </p:spPr>
      </p:pic>
      <p:pic>
        <p:nvPicPr>
          <p:cNvPr id="6" name="Picture 5" descr="A picture containing text, tableware, dishware, plate&#10;&#10;Description automatically generated">
            <a:extLst>
              <a:ext uri="{FF2B5EF4-FFF2-40B4-BE49-F238E27FC236}">
                <a16:creationId xmlns:a16="http://schemas.microsoft.com/office/drawing/2014/main" id="{0178CA39-A6AE-4F29-AE2C-8FEF976F2A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6191" y="143001"/>
            <a:ext cx="1173509" cy="571249"/>
          </a:xfrm>
          <a:prstGeom prst="rect">
            <a:avLst/>
          </a:prstGeom>
        </p:spPr>
      </p:pic>
      <p:sp>
        <p:nvSpPr>
          <p:cNvPr id="9" name="Right Triangle 8">
            <a:extLst>
              <a:ext uri="{FF2B5EF4-FFF2-40B4-BE49-F238E27FC236}">
                <a16:creationId xmlns:a16="http://schemas.microsoft.com/office/drawing/2014/main" id="{FE997A77-A902-4749-9D10-E6E9CCC8A0A4}"/>
              </a:ext>
            </a:extLst>
          </p:cNvPr>
          <p:cNvSpPr/>
          <p:nvPr/>
        </p:nvSpPr>
        <p:spPr>
          <a:xfrm rot="10800000" flipV="1">
            <a:off x="4169166" y="4327763"/>
            <a:ext cx="4974833" cy="253023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7" name="TextBox 6">
            <a:extLst>
              <a:ext uri="{FF2B5EF4-FFF2-40B4-BE49-F238E27FC236}">
                <a16:creationId xmlns:a16="http://schemas.microsoft.com/office/drawing/2014/main" id="{F0D49F29-370A-4BEC-9641-37B6C0E88E5C}"/>
              </a:ext>
            </a:extLst>
          </p:cNvPr>
          <p:cNvSpPr txBox="1"/>
          <p:nvPr/>
        </p:nvSpPr>
        <p:spPr>
          <a:xfrm>
            <a:off x="984793" y="2546103"/>
            <a:ext cx="6820564" cy="1015663"/>
          </a:xfrm>
          <a:prstGeom prst="rect">
            <a:avLst/>
          </a:prstGeom>
          <a:noFill/>
        </p:spPr>
        <p:txBody>
          <a:bodyPr wrap="square" rtlCol="0">
            <a:spAutoFit/>
          </a:bodyPr>
          <a:lstStyle/>
          <a:p>
            <a:r>
              <a:rPr lang="en-US" sz="3000" b="1" dirty="0">
                <a:solidFill>
                  <a:srgbClr val="0F2D53"/>
                </a:solidFill>
                <a:latin typeface="+mj-lt"/>
                <a:cs typeface="Arial" panose="020B0604020202020204" pitchFamily="34" charset="0"/>
              </a:rPr>
              <a:t>Some Applicable Historical </a:t>
            </a:r>
          </a:p>
          <a:p>
            <a:r>
              <a:rPr lang="en-US" sz="3000" b="1" dirty="0">
                <a:solidFill>
                  <a:srgbClr val="0F2D53"/>
                </a:solidFill>
                <a:latin typeface="+mj-lt"/>
                <a:cs typeface="Arial" panose="020B0604020202020204" pitchFamily="34" charset="0"/>
              </a:rPr>
              <a:t>Examples…</a:t>
            </a:r>
          </a:p>
        </p:txBody>
      </p:sp>
      <p:sp>
        <p:nvSpPr>
          <p:cNvPr id="11" name="Freeform: Shape 10">
            <a:extLst>
              <a:ext uri="{FF2B5EF4-FFF2-40B4-BE49-F238E27FC236}">
                <a16:creationId xmlns:a16="http://schemas.microsoft.com/office/drawing/2014/main" id="{378B2141-6F0B-4135-9DCB-20B5D1E14931}"/>
              </a:ext>
            </a:extLst>
          </p:cNvPr>
          <p:cNvSpPr/>
          <p:nvPr/>
        </p:nvSpPr>
        <p:spPr>
          <a:xfrm>
            <a:off x="7846422" y="4870071"/>
            <a:ext cx="1297577" cy="1987924"/>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a:extLst>
              <a:ext uri="{FF2B5EF4-FFF2-40B4-BE49-F238E27FC236}">
                <a16:creationId xmlns:a16="http://schemas.microsoft.com/office/drawing/2014/main" id="{3D5DD2A2-A1F8-456C-8500-201EFE8677D9}"/>
              </a:ext>
            </a:extLst>
          </p:cNvPr>
          <p:cNvCxnSpPr>
            <a:cxnSpLocks/>
          </p:cNvCxnSpPr>
          <p:nvPr/>
        </p:nvCxnSpPr>
        <p:spPr>
          <a:xfrm flipV="1">
            <a:off x="0" y="5"/>
            <a:ext cx="4523015" cy="225334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854A1CC-BD61-49E1-A849-67B752077FFC}"/>
              </a:ext>
            </a:extLst>
          </p:cNvPr>
          <p:cNvCxnSpPr>
            <a:cxnSpLocks/>
          </p:cNvCxnSpPr>
          <p:nvPr/>
        </p:nvCxnSpPr>
        <p:spPr>
          <a:xfrm flipV="1">
            <a:off x="0" y="2359801"/>
            <a:ext cx="1439842" cy="75079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Content Placeholder 4">
            <a:extLst>
              <a:ext uri="{FF2B5EF4-FFF2-40B4-BE49-F238E27FC236}">
                <a16:creationId xmlns:a16="http://schemas.microsoft.com/office/drawing/2014/main" id="{D0A320A6-0495-5E03-9F3F-A2F1EB2C45DC}"/>
              </a:ext>
            </a:extLst>
          </p:cNvPr>
          <p:cNvSpPr txBox="1">
            <a:spLocks/>
          </p:cNvSpPr>
          <p:nvPr/>
        </p:nvSpPr>
        <p:spPr>
          <a:xfrm>
            <a:off x="0" y="4032276"/>
            <a:ext cx="9239794" cy="2510782"/>
          </a:xfrm>
        </p:spPr>
        <p:txBody>
          <a:bodyPr/>
          <a:lstStyle>
            <a:lvl1pPr marL="171450" indent="-171450" algn="l" defTabSz="685800" rtl="0" eaLnBrk="1" latinLnBrk="0" hangingPunct="1">
              <a:lnSpc>
                <a:spcPct val="90000"/>
              </a:lnSpc>
              <a:spcBef>
                <a:spcPts val="750"/>
              </a:spcBef>
              <a:buClr>
                <a:srgbClr val="2E7A40"/>
              </a:buClr>
              <a:buFont typeface="Arial" panose="020B0604020202020204" pitchFamily="34" charset="0"/>
              <a:buChar char="•"/>
              <a:defRPr lang="en-US" sz="1800" kern="1200" dirty="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2E7A40"/>
              </a:buClr>
              <a:buFont typeface="Arial" panose="020B0604020202020204" pitchFamily="34" charset="0"/>
              <a:buChar char="•"/>
              <a:defRPr lang="en-US" sz="1500" kern="1200" dirty="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2E7A40"/>
              </a:buClr>
              <a:buFont typeface="Arial" panose="020B0604020202020204" pitchFamily="34" charset="0"/>
              <a:buChar char="•"/>
              <a:defRPr lang="en-US" sz="1350" kern="1200" dirty="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E7A40"/>
              </a:buClr>
              <a:buFont typeface="Arial" panose="020B0604020202020204" pitchFamily="34" charset="0"/>
              <a:buChar char="•"/>
              <a:defRPr lang="en-US" sz="1200" kern="1200" dirty="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E7A40"/>
              </a:buClr>
              <a:buFont typeface="Arial" panose="020B0604020202020204" pitchFamily="34" charset="0"/>
              <a:buChar char="•"/>
              <a:defRPr lang="en-IN" sz="1200" kern="1200" dirty="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endParaRPr lang="en-US" dirty="0"/>
          </a:p>
          <a:p>
            <a:pPr marL="0" indent="0" algn="ctr">
              <a:buFont typeface="Arial" panose="020B0604020202020204" pitchFamily="34" charset="0"/>
              <a:buNone/>
            </a:pPr>
            <a:r>
              <a:rPr lang="en-US" i="1" dirty="0"/>
              <a:t>“Technology is a useful servant</a:t>
            </a:r>
          </a:p>
          <a:p>
            <a:pPr marL="0" indent="0" algn="ctr">
              <a:buFont typeface="Arial" panose="020B0604020202020204" pitchFamily="34" charset="0"/>
              <a:buNone/>
            </a:pPr>
            <a:r>
              <a:rPr lang="en-US" i="1" dirty="0"/>
              <a:t>but a dangerous master.”</a:t>
            </a:r>
          </a:p>
          <a:p>
            <a:pPr marL="0" indent="0" algn="ctr">
              <a:buFont typeface="Arial" panose="020B0604020202020204" pitchFamily="34" charset="0"/>
              <a:buNone/>
            </a:pPr>
            <a:r>
              <a:rPr lang="en-US" dirty="0"/>
              <a:t>- Christian Lous Lange -</a:t>
            </a:r>
          </a:p>
          <a:p>
            <a:pPr marL="0" indent="0" algn="ctr">
              <a:buFont typeface="Arial" panose="020B0604020202020204" pitchFamily="34" charset="0"/>
              <a:buNone/>
            </a:pPr>
            <a:endParaRPr lang="en-US" dirty="0"/>
          </a:p>
        </p:txBody>
      </p:sp>
    </p:spTree>
    <p:extLst>
      <p:ext uri="{BB962C8B-B14F-4D97-AF65-F5344CB8AC3E}">
        <p14:creationId xmlns:p14="http://schemas.microsoft.com/office/powerpoint/2010/main" val="38456889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Integrated Technology Control Framework</a:t>
            </a:r>
            <a:endParaRPr lang="en-US" sz="1800" dirty="0"/>
          </a:p>
        </p:txBody>
      </p:sp>
      <p:grpSp>
        <p:nvGrpSpPr>
          <p:cNvPr id="7" name="Group 6">
            <a:extLst>
              <a:ext uri="{FF2B5EF4-FFF2-40B4-BE49-F238E27FC236}">
                <a16:creationId xmlns:a16="http://schemas.microsoft.com/office/drawing/2014/main" id="{62C6C795-4B38-83CA-9202-4FB315BD9489}"/>
              </a:ext>
            </a:extLst>
          </p:cNvPr>
          <p:cNvGrpSpPr/>
          <p:nvPr/>
        </p:nvGrpSpPr>
        <p:grpSpPr>
          <a:xfrm>
            <a:off x="1195428" y="1681631"/>
            <a:ext cx="1625600" cy="1625600"/>
            <a:chOff x="1544320" y="1300480"/>
            <a:chExt cx="1625600" cy="1625600"/>
          </a:xfrm>
          <a:solidFill>
            <a:srgbClr val="00B0F0"/>
          </a:solidFill>
          <a:effectLst>
            <a:outerShdw blurRad="63500" sx="102000" sy="102000" algn="ctr" rotWithShape="0">
              <a:prstClr val="black">
                <a:alpha val="40000"/>
              </a:prstClr>
            </a:outerShdw>
          </a:effectLst>
        </p:grpSpPr>
        <p:sp>
          <p:nvSpPr>
            <p:cNvPr id="8" name="Shape 7">
              <a:extLst>
                <a:ext uri="{FF2B5EF4-FFF2-40B4-BE49-F238E27FC236}">
                  <a16:creationId xmlns:a16="http://schemas.microsoft.com/office/drawing/2014/main" id="{1CE34AC4-D6FA-5F4D-9C10-3997C2B1A3BD}"/>
                </a:ext>
              </a:extLst>
            </p:cNvPr>
            <p:cNvSpPr/>
            <p:nvPr/>
          </p:nvSpPr>
          <p:spPr>
            <a:xfrm>
              <a:off x="1544320" y="1300480"/>
              <a:ext cx="1625600" cy="1625600"/>
            </a:xfrm>
            <a:prstGeom prst="gear6">
              <a:avLst/>
            </a:pr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Shape 4">
              <a:extLst>
                <a:ext uri="{FF2B5EF4-FFF2-40B4-BE49-F238E27FC236}">
                  <a16:creationId xmlns:a16="http://schemas.microsoft.com/office/drawing/2014/main" id="{17D44111-7AF3-B7AD-4B25-1369D0A4612F}"/>
                </a:ext>
              </a:extLst>
            </p:cNvPr>
            <p:cNvSpPr/>
            <p:nvPr/>
          </p:nvSpPr>
          <p:spPr>
            <a:xfrm>
              <a:off x="1953570" y="1712203"/>
              <a:ext cx="807100" cy="80215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n-US" sz="2400" kern="1200" dirty="0"/>
            </a:p>
          </p:txBody>
        </p:sp>
      </p:grpSp>
      <p:sp>
        <p:nvSpPr>
          <p:cNvPr id="16" name="TextBox 15">
            <a:extLst>
              <a:ext uri="{FF2B5EF4-FFF2-40B4-BE49-F238E27FC236}">
                <a16:creationId xmlns:a16="http://schemas.microsoft.com/office/drawing/2014/main" id="{D50ED6AD-C0A0-23D2-776D-4C726AE8F9A6}"/>
              </a:ext>
            </a:extLst>
          </p:cNvPr>
          <p:cNvSpPr txBox="1"/>
          <p:nvPr/>
        </p:nvSpPr>
        <p:spPr>
          <a:xfrm>
            <a:off x="1556824" y="2078933"/>
            <a:ext cx="902811" cy="830997"/>
          </a:xfrm>
          <a:prstGeom prst="rect">
            <a:avLst/>
          </a:prstGeom>
          <a:solidFill>
            <a:srgbClr val="92D050"/>
          </a:solidFill>
        </p:spPr>
        <p:txBody>
          <a:bodyPr wrap="none" rtlCol="0">
            <a:spAutoFit/>
          </a:bodyPr>
          <a:lstStyle/>
          <a:p>
            <a:pPr algn="ctr"/>
            <a:r>
              <a:rPr lang="en-US" sz="1600" dirty="0">
                <a:solidFill>
                  <a:schemeClr val="bg1"/>
                </a:solidFill>
                <a:effectLst>
                  <a:outerShdw blurRad="50800" dist="38100" dir="5400000" algn="t" rotWithShape="0">
                    <a:prstClr val="black">
                      <a:alpha val="40000"/>
                    </a:prstClr>
                  </a:outerShdw>
                </a:effectLst>
              </a:rPr>
              <a:t>Trade</a:t>
            </a:r>
          </a:p>
          <a:p>
            <a:pPr algn="ctr"/>
            <a:r>
              <a:rPr lang="en-US" sz="1600" dirty="0">
                <a:solidFill>
                  <a:schemeClr val="bg1"/>
                </a:solidFill>
                <a:effectLst>
                  <a:outerShdw blurRad="50800" dist="38100" dir="5400000" algn="t" rotWithShape="0">
                    <a:prstClr val="black">
                      <a:alpha val="40000"/>
                    </a:prstClr>
                  </a:outerShdw>
                </a:effectLst>
              </a:rPr>
              <a:t>Support</a:t>
            </a:r>
          </a:p>
          <a:p>
            <a:pPr algn="ctr"/>
            <a:r>
              <a:rPr lang="en-US" sz="1600" dirty="0">
                <a:solidFill>
                  <a:schemeClr val="bg1"/>
                </a:solidFill>
                <a:effectLst>
                  <a:outerShdw blurRad="50800" dist="38100" dir="5400000" algn="t" rotWithShape="0">
                    <a:prstClr val="black">
                      <a:alpha val="40000"/>
                    </a:prstClr>
                  </a:outerShdw>
                </a:effectLst>
              </a:rPr>
              <a:t>System</a:t>
            </a:r>
          </a:p>
        </p:txBody>
      </p:sp>
      <p:sp>
        <p:nvSpPr>
          <p:cNvPr id="19" name="Rectangle 18">
            <a:extLst>
              <a:ext uri="{FF2B5EF4-FFF2-40B4-BE49-F238E27FC236}">
                <a16:creationId xmlns:a16="http://schemas.microsoft.com/office/drawing/2014/main" id="{90ED5F13-E7F9-CCB9-F99A-6FB456568024}"/>
              </a:ext>
            </a:extLst>
          </p:cNvPr>
          <p:cNvSpPr/>
          <p:nvPr/>
        </p:nvSpPr>
        <p:spPr>
          <a:xfrm rot="16399811">
            <a:off x="1139548" y="1629119"/>
            <a:ext cx="1737360" cy="1737360"/>
          </a:xfrm>
          <a:prstGeom prst="rect">
            <a:avLst/>
          </a:prstGeom>
          <a:noFill/>
        </p:spPr>
        <p:txBody>
          <a:bodyPr wrap="none" lIns="91440" tIns="45720" rIns="91440" bIns="45720">
            <a:prstTxWarp prst="textCircle">
              <a:avLst>
                <a:gd name="adj" fmla="val 10896641"/>
              </a:avLst>
            </a:prstTxWarp>
            <a:spAutoFit/>
          </a:bodyPr>
          <a:lstStyle/>
          <a:p>
            <a:pPr algn="ctr"/>
            <a:r>
              <a:rPr lang="en-US" sz="1025" dirty="0"/>
              <a:t>Broad Data Source Access  </a:t>
            </a:r>
            <a:r>
              <a:rPr lang="en-US" sz="1025" dirty="0">
                <a:sym typeface="Wingdings" panose="05000000000000000000" pitchFamily="2" charset="2"/>
              </a:rPr>
              <a:t>  Data Analysis    Statistical Evaluation  Machine Decision </a:t>
            </a:r>
            <a:endParaRPr lang="en-US" sz="1025" dirty="0"/>
          </a:p>
        </p:txBody>
      </p:sp>
      <p:pic>
        <p:nvPicPr>
          <p:cNvPr id="20" name="Picture 19">
            <a:extLst>
              <a:ext uri="{FF2B5EF4-FFF2-40B4-BE49-F238E27FC236}">
                <a16:creationId xmlns:a16="http://schemas.microsoft.com/office/drawing/2014/main" id="{B3D9DB38-C94E-BC71-02B3-D3A505B0A20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762" y="1060405"/>
            <a:ext cx="457200" cy="457200"/>
          </a:xfrm>
          <a:prstGeom prst="rect">
            <a:avLst/>
          </a:prstGeom>
        </p:spPr>
      </p:pic>
      <p:pic>
        <p:nvPicPr>
          <p:cNvPr id="21" name="Picture 20">
            <a:extLst>
              <a:ext uri="{FF2B5EF4-FFF2-40B4-BE49-F238E27FC236}">
                <a16:creationId xmlns:a16="http://schemas.microsoft.com/office/drawing/2014/main" id="{DB744966-2B63-5F00-FD4E-F3A997B9F8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9628" y="869077"/>
            <a:ext cx="457200" cy="457200"/>
          </a:xfrm>
          <a:prstGeom prst="rect">
            <a:avLst/>
          </a:prstGeom>
        </p:spPr>
      </p:pic>
      <p:pic>
        <p:nvPicPr>
          <p:cNvPr id="22" name="Picture 21">
            <a:extLst>
              <a:ext uri="{FF2B5EF4-FFF2-40B4-BE49-F238E27FC236}">
                <a16:creationId xmlns:a16="http://schemas.microsoft.com/office/drawing/2014/main" id="{F19023CA-DC1A-EEEB-DAAB-C388F97715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6494" y="1060405"/>
            <a:ext cx="457200" cy="457200"/>
          </a:xfrm>
          <a:prstGeom prst="rect">
            <a:avLst/>
          </a:prstGeom>
        </p:spPr>
      </p:pic>
      <p:cxnSp>
        <p:nvCxnSpPr>
          <p:cNvPr id="23" name="Straight Arrow Connector 22">
            <a:extLst>
              <a:ext uri="{FF2B5EF4-FFF2-40B4-BE49-F238E27FC236}">
                <a16:creationId xmlns:a16="http://schemas.microsoft.com/office/drawing/2014/main" id="{96EC8FEA-37EA-9308-CA3C-0D803C921E62}"/>
              </a:ext>
            </a:extLst>
          </p:cNvPr>
          <p:cNvCxnSpPr/>
          <p:nvPr/>
        </p:nvCxnSpPr>
        <p:spPr>
          <a:xfrm>
            <a:off x="1029962" y="1446146"/>
            <a:ext cx="284143" cy="23548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DC61699-3059-C7C0-D04D-A6DBB490AC53}"/>
              </a:ext>
            </a:extLst>
          </p:cNvPr>
          <p:cNvCxnSpPr>
            <a:stCxn id="21" idx="2"/>
          </p:cNvCxnSpPr>
          <p:nvPr/>
        </p:nvCxnSpPr>
        <p:spPr>
          <a:xfrm>
            <a:off x="2008228" y="1326277"/>
            <a:ext cx="0" cy="191328"/>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075D243-49D1-3884-DAD7-7016BE931A74}"/>
              </a:ext>
            </a:extLst>
          </p:cNvPr>
          <p:cNvCxnSpPr/>
          <p:nvPr/>
        </p:nvCxnSpPr>
        <p:spPr>
          <a:xfrm flipH="1">
            <a:off x="2707064" y="1450743"/>
            <a:ext cx="284143" cy="23548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28" name="Isosceles Triangle 27">
            <a:extLst>
              <a:ext uri="{FF2B5EF4-FFF2-40B4-BE49-F238E27FC236}">
                <a16:creationId xmlns:a16="http://schemas.microsoft.com/office/drawing/2014/main" id="{507A502E-8C54-0242-26CA-CE00B207452B}"/>
              </a:ext>
            </a:extLst>
          </p:cNvPr>
          <p:cNvSpPr/>
          <p:nvPr/>
        </p:nvSpPr>
        <p:spPr>
          <a:xfrm>
            <a:off x="3546965" y="2093354"/>
            <a:ext cx="965200" cy="893726"/>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30" name="TextBox 29">
            <a:extLst>
              <a:ext uri="{FF2B5EF4-FFF2-40B4-BE49-F238E27FC236}">
                <a16:creationId xmlns:a16="http://schemas.microsoft.com/office/drawing/2014/main" id="{2A110062-E082-3592-F3C0-257DB2F46081}"/>
              </a:ext>
            </a:extLst>
          </p:cNvPr>
          <p:cNvSpPr txBox="1"/>
          <p:nvPr/>
        </p:nvSpPr>
        <p:spPr>
          <a:xfrm>
            <a:off x="3553248" y="2525415"/>
            <a:ext cx="958917" cy="461665"/>
          </a:xfrm>
          <a:prstGeom prst="rect">
            <a:avLst/>
          </a:prstGeom>
          <a:noFill/>
        </p:spPr>
        <p:txBody>
          <a:bodyPr wrap="none" rtlCol="0">
            <a:spAutoFit/>
          </a:bodyPr>
          <a:lstStyle/>
          <a:p>
            <a:pPr algn="ctr"/>
            <a:r>
              <a:rPr lang="en-US" sz="1200" dirty="0">
                <a:solidFill>
                  <a:schemeClr val="bg1"/>
                </a:solidFill>
              </a:rPr>
              <a:t>95%+</a:t>
            </a:r>
          </a:p>
          <a:p>
            <a:pPr algn="ctr"/>
            <a:r>
              <a:rPr lang="en-US" sz="1200" dirty="0">
                <a:solidFill>
                  <a:schemeClr val="bg1"/>
                </a:solidFill>
              </a:rPr>
              <a:t>Confidence</a:t>
            </a:r>
          </a:p>
        </p:txBody>
      </p:sp>
      <p:cxnSp>
        <p:nvCxnSpPr>
          <p:cNvPr id="31" name="Straight Arrow Connector 30">
            <a:extLst>
              <a:ext uri="{FF2B5EF4-FFF2-40B4-BE49-F238E27FC236}">
                <a16:creationId xmlns:a16="http://schemas.microsoft.com/office/drawing/2014/main" id="{11F44B99-B067-FCCA-3AAD-0BEBC7D0EBA9}"/>
              </a:ext>
            </a:extLst>
          </p:cNvPr>
          <p:cNvCxnSpPr/>
          <p:nvPr/>
        </p:nvCxnSpPr>
        <p:spPr>
          <a:xfrm>
            <a:off x="2986494" y="2540217"/>
            <a:ext cx="689811"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D7CEA27-BDA5-AA09-E53E-3F8D12DD61F6}"/>
              </a:ext>
            </a:extLst>
          </p:cNvPr>
          <p:cNvCxnSpPr/>
          <p:nvPr/>
        </p:nvCxnSpPr>
        <p:spPr>
          <a:xfrm flipV="1">
            <a:off x="4438305" y="2078933"/>
            <a:ext cx="804333" cy="46128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266C84C4-3886-269A-8836-229D616339A6}"/>
              </a:ext>
            </a:extLst>
          </p:cNvPr>
          <p:cNvSpPr txBox="1"/>
          <p:nvPr/>
        </p:nvSpPr>
        <p:spPr>
          <a:xfrm rot="19799622">
            <a:off x="4585881" y="2189038"/>
            <a:ext cx="378630" cy="261610"/>
          </a:xfrm>
          <a:prstGeom prst="rect">
            <a:avLst/>
          </a:prstGeom>
          <a:solidFill>
            <a:schemeClr val="bg1"/>
          </a:solidFill>
        </p:spPr>
        <p:txBody>
          <a:bodyPr wrap="none" rtlCol="0">
            <a:spAutoFit/>
          </a:bodyPr>
          <a:lstStyle/>
          <a:p>
            <a:pPr algn="ctr"/>
            <a:r>
              <a:rPr lang="en-US" sz="1100" dirty="0">
                <a:solidFill>
                  <a:schemeClr val="bg2">
                    <a:lumMod val="75000"/>
                  </a:schemeClr>
                </a:solidFill>
              </a:rPr>
              <a:t>Yes</a:t>
            </a:r>
          </a:p>
        </p:txBody>
      </p:sp>
      <p:pic>
        <p:nvPicPr>
          <p:cNvPr id="34" name="Picture 33">
            <a:extLst>
              <a:ext uri="{FF2B5EF4-FFF2-40B4-BE49-F238E27FC236}">
                <a16:creationId xmlns:a16="http://schemas.microsoft.com/office/drawing/2014/main" id="{0A201CF7-D020-A1B0-239D-D9109824F6F3}"/>
              </a:ext>
            </a:extLst>
          </p:cNvPr>
          <p:cNvPicPr>
            <a:picLocks noChangeAspect="1"/>
          </p:cNvPicPr>
          <p:nvPr/>
        </p:nvPicPr>
        <p:blipFill>
          <a:blip r:embed="rId7">
            <a:duotone>
              <a:prstClr val="black"/>
              <a:srgbClr val="FFFF00">
                <a:tint val="45000"/>
                <a:satMod val="400000"/>
              </a:srgbClr>
            </a:duotone>
          </a:blip>
          <a:stretch>
            <a:fillRect/>
          </a:stretch>
        </p:blipFill>
        <p:spPr>
          <a:xfrm>
            <a:off x="5254796" y="1326277"/>
            <a:ext cx="833699" cy="833699"/>
          </a:xfrm>
          <a:prstGeom prst="rect">
            <a:avLst/>
          </a:prstGeom>
        </p:spPr>
      </p:pic>
      <p:sp>
        <p:nvSpPr>
          <p:cNvPr id="35" name="TextBox 34">
            <a:extLst>
              <a:ext uri="{FF2B5EF4-FFF2-40B4-BE49-F238E27FC236}">
                <a16:creationId xmlns:a16="http://schemas.microsoft.com/office/drawing/2014/main" id="{46E600C1-232F-4593-E32C-9D58976230F7}"/>
              </a:ext>
            </a:extLst>
          </p:cNvPr>
          <p:cNvSpPr txBox="1"/>
          <p:nvPr/>
        </p:nvSpPr>
        <p:spPr>
          <a:xfrm>
            <a:off x="5179362" y="2093354"/>
            <a:ext cx="984565" cy="461665"/>
          </a:xfrm>
          <a:prstGeom prst="rect">
            <a:avLst/>
          </a:prstGeom>
          <a:noFill/>
        </p:spPr>
        <p:txBody>
          <a:bodyPr wrap="none" rtlCol="0">
            <a:spAutoFit/>
          </a:bodyPr>
          <a:lstStyle/>
          <a:p>
            <a:pPr algn="ctr"/>
            <a:r>
              <a:rPr lang="en-US" sz="1200" dirty="0">
                <a:solidFill>
                  <a:schemeClr val="bg2">
                    <a:lumMod val="75000"/>
                  </a:schemeClr>
                </a:solidFill>
              </a:rPr>
              <a:t>Bot executes</a:t>
            </a:r>
          </a:p>
          <a:p>
            <a:pPr algn="ctr"/>
            <a:r>
              <a:rPr lang="en-US" sz="1200" dirty="0">
                <a:solidFill>
                  <a:schemeClr val="bg2">
                    <a:lumMod val="75000"/>
                  </a:schemeClr>
                </a:solidFill>
              </a:rPr>
              <a:t>trade</a:t>
            </a:r>
          </a:p>
        </p:txBody>
      </p:sp>
      <p:cxnSp>
        <p:nvCxnSpPr>
          <p:cNvPr id="36" name="Straight Arrow Connector 35">
            <a:extLst>
              <a:ext uri="{FF2B5EF4-FFF2-40B4-BE49-F238E27FC236}">
                <a16:creationId xmlns:a16="http://schemas.microsoft.com/office/drawing/2014/main" id="{513AB924-2866-0213-C62C-792B95EF9E2C}"/>
              </a:ext>
            </a:extLst>
          </p:cNvPr>
          <p:cNvCxnSpPr/>
          <p:nvPr/>
        </p:nvCxnSpPr>
        <p:spPr>
          <a:xfrm>
            <a:off x="4438305" y="2696411"/>
            <a:ext cx="804333" cy="46128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E44880ED-3702-1129-E8DD-8D86A717992F}"/>
              </a:ext>
            </a:extLst>
          </p:cNvPr>
          <p:cNvSpPr txBox="1"/>
          <p:nvPr/>
        </p:nvSpPr>
        <p:spPr>
          <a:xfrm rot="1790328">
            <a:off x="4600328" y="2764704"/>
            <a:ext cx="349776" cy="261610"/>
          </a:xfrm>
          <a:prstGeom prst="rect">
            <a:avLst/>
          </a:prstGeom>
          <a:solidFill>
            <a:schemeClr val="bg1"/>
          </a:solidFill>
        </p:spPr>
        <p:txBody>
          <a:bodyPr wrap="none" rtlCol="0">
            <a:spAutoFit/>
          </a:bodyPr>
          <a:lstStyle/>
          <a:p>
            <a:pPr algn="ctr"/>
            <a:r>
              <a:rPr lang="en-US" sz="1100" dirty="0">
                <a:solidFill>
                  <a:schemeClr val="bg2">
                    <a:lumMod val="75000"/>
                  </a:schemeClr>
                </a:solidFill>
              </a:rPr>
              <a:t>No</a:t>
            </a:r>
          </a:p>
        </p:txBody>
      </p:sp>
      <p:pic>
        <p:nvPicPr>
          <p:cNvPr id="38" name="Picture 37">
            <a:extLst>
              <a:ext uri="{FF2B5EF4-FFF2-40B4-BE49-F238E27FC236}">
                <a16:creationId xmlns:a16="http://schemas.microsoft.com/office/drawing/2014/main" id="{7E312B1B-BB5B-1492-A833-EDF4488C1A49}"/>
              </a:ext>
            </a:extLst>
          </p:cNvPr>
          <p:cNvPicPr>
            <a:picLocks noChangeAspect="1"/>
          </p:cNvPicPr>
          <p:nvPr/>
        </p:nvPicPr>
        <p:blipFill>
          <a:blip r:embed="rId8">
            <a:duotone>
              <a:schemeClr val="accent4">
                <a:shade val="45000"/>
                <a:satMod val="135000"/>
              </a:schemeClr>
              <a:prstClr val="white"/>
            </a:duotone>
          </a:blip>
          <a:stretch>
            <a:fillRect/>
          </a:stretch>
        </p:blipFill>
        <p:spPr>
          <a:xfrm>
            <a:off x="5254796" y="2895751"/>
            <a:ext cx="1017716" cy="822960"/>
          </a:xfrm>
          <a:prstGeom prst="rect">
            <a:avLst/>
          </a:prstGeom>
          <a:effectLst>
            <a:outerShdw blurRad="50800" dist="38100" dir="2700000" algn="tl" rotWithShape="0">
              <a:prstClr val="black">
                <a:alpha val="40000"/>
              </a:prstClr>
            </a:outerShdw>
          </a:effectLst>
        </p:spPr>
      </p:pic>
      <p:sp>
        <p:nvSpPr>
          <p:cNvPr id="39" name="TextBox 38">
            <a:extLst>
              <a:ext uri="{FF2B5EF4-FFF2-40B4-BE49-F238E27FC236}">
                <a16:creationId xmlns:a16="http://schemas.microsoft.com/office/drawing/2014/main" id="{22AD2807-450B-F3C7-42E4-E5FEA306C4CD}"/>
              </a:ext>
            </a:extLst>
          </p:cNvPr>
          <p:cNvSpPr txBox="1"/>
          <p:nvPr/>
        </p:nvSpPr>
        <p:spPr>
          <a:xfrm>
            <a:off x="5105230" y="3670683"/>
            <a:ext cx="1211036" cy="461665"/>
          </a:xfrm>
          <a:prstGeom prst="rect">
            <a:avLst/>
          </a:prstGeom>
          <a:noFill/>
        </p:spPr>
        <p:txBody>
          <a:bodyPr wrap="none" rtlCol="0">
            <a:spAutoFit/>
          </a:bodyPr>
          <a:lstStyle/>
          <a:p>
            <a:pPr algn="ctr"/>
            <a:r>
              <a:rPr lang="en-US" sz="1200" dirty="0">
                <a:solidFill>
                  <a:schemeClr val="bg2">
                    <a:lumMod val="75000"/>
                  </a:schemeClr>
                </a:solidFill>
              </a:rPr>
              <a:t>Trader evaluates</a:t>
            </a:r>
          </a:p>
          <a:p>
            <a:pPr algn="ctr"/>
            <a:r>
              <a:rPr lang="en-US" sz="1200" dirty="0">
                <a:solidFill>
                  <a:schemeClr val="bg2">
                    <a:lumMod val="75000"/>
                  </a:schemeClr>
                </a:solidFill>
              </a:rPr>
              <a:t>trade</a:t>
            </a:r>
          </a:p>
        </p:txBody>
      </p:sp>
      <p:sp>
        <p:nvSpPr>
          <p:cNvPr id="40" name="Isosceles Triangle 39">
            <a:extLst>
              <a:ext uri="{FF2B5EF4-FFF2-40B4-BE49-F238E27FC236}">
                <a16:creationId xmlns:a16="http://schemas.microsoft.com/office/drawing/2014/main" id="{76628863-4DFA-820E-DEB3-E35E9001CB38}"/>
              </a:ext>
            </a:extLst>
          </p:cNvPr>
          <p:cNvSpPr/>
          <p:nvPr/>
        </p:nvSpPr>
        <p:spPr>
          <a:xfrm>
            <a:off x="6655326" y="2987080"/>
            <a:ext cx="965200" cy="893726"/>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2">
                  <a:lumMod val="75000"/>
                </a:schemeClr>
              </a:solidFill>
            </a:endParaRPr>
          </a:p>
        </p:txBody>
      </p:sp>
      <p:sp>
        <p:nvSpPr>
          <p:cNvPr id="41" name="TextBox 40">
            <a:extLst>
              <a:ext uri="{FF2B5EF4-FFF2-40B4-BE49-F238E27FC236}">
                <a16:creationId xmlns:a16="http://schemas.microsoft.com/office/drawing/2014/main" id="{2FE0B67E-CB73-8918-33DF-E2CA77C3FBFF}"/>
              </a:ext>
            </a:extLst>
          </p:cNvPr>
          <p:cNvSpPr txBox="1"/>
          <p:nvPr/>
        </p:nvSpPr>
        <p:spPr>
          <a:xfrm>
            <a:off x="6804726" y="3419141"/>
            <a:ext cx="672684" cy="461665"/>
          </a:xfrm>
          <a:prstGeom prst="rect">
            <a:avLst/>
          </a:prstGeom>
          <a:noFill/>
        </p:spPr>
        <p:txBody>
          <a:bodyPr wrap="none" rtlCol="0">
            <a:spAutoFit/>
          </a:bodyPr>
          <a:lstStyle/>
          <a:p>
            <a:pPr algn="ctr"/>
            <a:r>
              <a:rPr lang="en-US" sz="1200" dirty="0">
                <a:solidFill>
                  <a:schemeClr val="bg1"/>
                </a:solidFill>
              </a:rPr>
              <a:t>Execute</a:t>
            </a:r>
          </a:p>
          <a:p>
            <a:pPr algn="ctr"/>
            <a:r>
              <a:rPr lang="en-US" sz="1200" dirty="0">
                <a:solidFill>
                  <a:schemeClr val="bg1"/>
                </a:solidFill>
              </a:rPr>
              <a:t>Trade?</a:t>
            </a:r>
          </a:p>
        </p:txBody>
      </p:sp>
      <p:cxnSp>
        <p:nvCxnSpPr>
          <p:cNvPr id="42" name="Straight Arrow Connector 41">
            <a:extLst>
              <a:ext uri="{FF2B5EF4-FFF2-40B4-BE49-F238E27FC236}">
                <a16:creationId xmlns:a16="http://schemas.microsoft.com/office/drawing/2014/main" id="{8B3A9361-A23A-6180-22AA-4C16AF96A9F7}"/>
              </a:ext>
            </a:extLst>
          </p:cNvPr>
          <p:cNvCxnSpPr/>
          <p:nvPr/>
        </p:nvCxnSpPr>
        <p:spPr>
          <a:xfrm>
            <a:off x="5965515" y="3513884"/>
            <a:ext cx="689811"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3" name="Flowchart: Internal Storage 42">
            <a:extLst>
              <a:ext uri="{FF2B5EF4-FFF2-40B4-BE49-F238E27FC236}">
                <a16:creationId xmlns:a16="http://schemas.microsoft.com/office/drawing/2014/main" id="{31A4ECCD-FF34-B04D-7A7B-3B74EE322227}"/>
              </a:ext>
            </a:extLst>
          </p:cNvPr>
          <p:cNvSpPr/>
          <p:nvPr/>
        </p:nvSpPr>
        <p:spPr>
          <a:xfrm>
            <a:off x="7855819" y="2078128"/>
            <a:ext cx="963021" cy="618020"/>
          </a:xfrm>
          <a:prstGeom prst="flowChartInternalStorage">
            <a:avLst/>
          </a:prstGeom>
          <a:solidFill>
            <a:schemeClr val="bg1">
              <a:lumMod val="65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Executed</a:t>
            </a:r>
          </a:p>
          <a:p>
            <a:pPr algn="ctr"/>
            <a:r>
              <a:rPr lang="en-US" sz="1200" dirty="0">
                <a:solidFill>
                  <a:schemeClr val="bg1"/>
                </a:solidFill>
              </a:rPr>
              <a:t>Trade</a:t>
            </a:r>
          </a:p>
        </p:txBody>
      </p:sp>
      <p:cxnSp>
        <p:nvCxnSpPr>
          <p:cNvPr id="44" name="Straight Arrow Connector 43">
            <a:extLst>
              <a:ext uri="{FF2B5EF4-FFF2-40B4-BE49-F238E27FC236}">
                <a16:creationId xmlns:a16="http://schemas.microsoft.com/office/drawing/2014/main" id="{8956F35B-80FB-3FA6-FDDC-7916941B5E55}"/>
              </a:ext>
            </a:extLst>
          </p:cNvPr>
          <p:cNvCxnSpPr/>
          <p:nvPr/>
        </p:nvCxnSpPr>
        <p:spPr>
          <a:xfrm flipH="1" flipV="1">
            <a:off x="6179374" y="2093355"/>
            <a:ext cx="874366" cy="74092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66BFF4F0-6F62-4D0D-B98C-95B5E003BCDF}"/>
              </a:ext>
            </a:extLst>
          </p:cNvPr>
          <p:cNvSpPr txBox="1"/>
          <p:nvPr/>
        </p:nvSpPr>
        <p:spPr>
          <a:xfrm rot="2328333">
            <a:off x="6435255" y="2288292"/>
            <a:ext cx="378630" cy="261610"/>
          </a:xfrm>
          <a:prstGeom prst="rect">
            <a:avLst/>
          </a:prstGeom>
          <a:solidFill>
            <a:schemeClr val="bg1"/>
          </a:solidFill>
        </p:spPr>
        <p:txBody>
          <a:bodyPr wrap="none" rtlCol="0">
            <a:spAutoFit/>
          </a:bodyPr>
          <a:lstStyle/>
          <a:p>
            <a:pPr algn="ctr"/>
            <a:r>
              <a:rPr lang="en-US" sz="1100" dirty="0">
                <a:solidFill>
                  <a:schemeClr val="bg2">
                    <a:lumMod val="75000"/>
                  </a:schemeClr>
                </a:solidFill>
              </a:rPr>
              <a:t>Yes</a:t>
            </a:r>
          </a:p>
        </p:txBody>
      </p:sp>
      <p:cxnSp>
        <p:nvCxnSpPr>
          <p:cNvPr id="46" name="Straight Connector 45">
            <a:extLst>
              <a:ext uri="{FF2B5EF4-FFF2-40B4-BE49-F238E27FC236}">
                <a16:creationId xmlns:a16="http://schemas.microsoft.com/office/drawing/2014/main" id="{37E60A59-D692-8E54-7D34-15234C1242B8}"/>
              </a:ext>
            </a:extLst>
          </p:cNvPr>
          <p:cNvCxnSpPr/>
          <p:nvPr/>
        </p:nvCxnSpPr>
        <p:spPr>
          <a:xfrm>
            <a:off x="6088496" y="1747889"/>
            <a:ext cx="226358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7B93B15-3446-ED62-034A-6D7AFAD13713}"/>
              </a:ext>
            </a:extLst>
          </p:cNvPr>
          <p:cNvCxnSpPr/>
          <p:nvPr/>
        </p:nvCxnSpPr>
        <p:spPr>
          <a:xfrm flipV="1">
            <a:off x="8352084" y="1743126"/>
            <a:ext cx="0" cy="335265"/>
          </a:xfrm>
          <a:prstGeom prst="straightConnector1">
            <a:avLst/>
          </a:prstGeom>
          <a:ln w="12700">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Group 47">
            <a:extLst>
              <a:ext uri="{FF2B5EF4-FFF2-40B4-BE49-F238E27FC236}">
                <a16:creationId xmlns:a16="http://schemas.microsoft.com/office/drawing/2014/main" id="{F9FC211F-3A51-BC01-A1F6-C299662B7BBE}"/>
              </a:ext>
            </a:extLst>
          </p:cNvPr>
          <p:cNvGrpSpPr/>
          <p:nvPr/>
        </p:nvGrpSpPr>
        <p:grpSpPr>
          <a:xfrm>
            <a:off x="3301470" y="4627703"/>
            <a:ext cx="2059159" cy="1583073"/>
            <a:chOff x="2116259" y="3759281"/>
            <a:chExt cx="2059159" cy="1583073"/>
          </a:xfrm>
        </p:grpSpPr>
        <p:pic>
          <p:nvPicPr>
            <p:cNvPr id="49" name="Picture 48">
              <a:extLst>
                <a:ext uri="{FF2B5EF4-FFF2-40B4-BE49-F238E27FC236}">
                  <a16:creationId xmlns:a16="http://schemas.microsoft.com/office/drawing/2014/main" id="{A79EABE7-602A-D915-F7B2-DCF570D4401F}"/>
                </a:ext>
              </a:extLst>
            </p:cNvPr>
            <p:cNvPicPr>
              <a:picLocks noChangeAspect="1"/>
            </p:cNvPicPr>
            <p:nvPr/>
          </p:nvPicPr>
          <p:blipFill>
            <a:blip r:embed="rId9">
              <a:clrChange>
                <a:clrFrom>
                  <a:srgbClr val="FFFFFF"/>
                </a:clrFrom>
                <a:clrTo>
                  <a:srgbClr val="FFFFFF">
                    <a:alpha val="0"/>
                  </a:srgbClr>
                </a:clrTo>
              </a:clrChange>
              <a:duotone>
                <a:prstClr val="black"/>
                <a:srgbClr val="FF0000">
                  <a:tint val="45000"/>
                  <a:satMod val="400000"/>
                </a:srgbClr>
              </a:duotone>
              <a:extLst>
                <a:ext uri="{28A0092B-C50C-407E-A947-70E740481C1C}">
                  <a14:useLocalDpi xmlns:a14="http://schemas.microsoft.com/office/drawing/2010/main" val="0"/>
                </a:ext>
              </a:extLst>
            </a:blip>
            <a:srcRect b="28484"/>
            <a:stretch>
              <a:fillRect/>
            </a:stretch>
          </p:blipFill>
          <p:spPr>
            <a:xfrm>
              <a:off x="2116259" y="3759281"/>
              <a:ext cx="2059159" cy="1583073"/>
            </a:xfrm>
            <a:custGeom>
              <a:avLst/>
              <a:gdLst>
                <a:gd name="connsiteX0" fmla="*/ 0 w 3810000"/>
                <a:gd name="connsiteY0" fmla="*/ 0 h 2929113"/>
                <a:gd name="connsiteX1" fmla="*/ 3810000 w 3810000"/>
                <a:gd name="connsiteY1" fmla="*/ 0 h 2929113"/>
                <a:gd name="connsiteX2" fmla="*/ 3810000 w 3810000"/>
                <a:gd name="connsiteY2" fmla="*/ 2929113 h 2929113"/>
                <a:gd name="connsiteX3" fmla="*/ 0 w 3810000"/>
                <a:gd name="connsiteY3" fmla="*/ 2929113 h 2929113"/>
              </a:gdLst>
              <a:ahLst/>
              <a:cxnLst>
                <a:cxn ang="0">
                  <a:pos x="connsiteX0" y="connsiteY0"/>
                </a:cxn>
                <a:cxn ang="0">
                  <a:pos x="connsiteX1" y="connsiteY1"/>
                </a:cxn>
                <a:cxn ang="0">
                  <a:pos x="connsiteX2" y="connsiteY2"/>
                </a:cxn>
                <a:cxn ang="0">
                  <a:pos x="connsiteX3" y="connsiteY3"/>
                </a:cxn>
              </a:cxnLst>
              <a:rect l="l" t="t" r="r" b="b"/>
              <a:pathLst>
                <a:path w="3810000" h="2929113">
                  <a:moveTo>
                    <a:pt x="0" y="0"/>
                  </a:moveTo>
                  <a:lnTo>
                    <a:pt x="3810000" y="0"/>
                  </a:lnTo>
                  <a:lnTo>
                    <a:pt x="3810000" y="2929113"/>
                  </a:lnTo>
                  <a:lnTo>
                    <a:pt x="0" y="2929113"/>
                  </a:lnTo>
                  <a:close/>
                </a:path>
              </a:pathLst>
            </a:custGeom>
            <a:effectLst>
              <a:outerShdw blurRad="63500" sx="102000" sy="102000" algn="ctr" rotWithShape="0">
                <a:prstClr val="black">
                  <a:alpha val="40000"/>
                </a:prstClr>
              </a:outerShdw>
            </a:effectLst>
          </p:spPr>
        </p:pic>
        <p:sp>
          <p:nvSpPr>
            <p:cNvPr id="50" name="TextBox 49">
              <a:extLst>
                <a:ext uri="{FF2B5EF4-FFF2-40B4-BE49-F238E27FC236}">
                  <a16:creationId xmlns:a16="http://schemas.microsoft.com/office/drawing/2014/main" id="{EA5D69ED-BE8A-97EE-950F-23DB86F8F9F1}"/>
                </a:ext>
              </a:extLst>
            </p:cNvPr>
            <p:cNvSpPr txBox="1"/>
            <p:nvPr/>
          </p:nvSpPr>
          <p:spPr>
            <a:xfrm>
              <a:off x="2298522" y="4131063"/>
              <a:ext cx="1769533" cy="830997"/>
            </a:xfrm>
            <a:prstGeom prst="rect">
              <a:avLst/>
            </a:prstGeom>
            <a:noFill/>
          </p:spPr>
          <p:txBody>
            <a:bodyPr wrap="square" rtlCol="0">
              <a:spAutoFit/>
            </a:bodyPr>
            <a:lstStyle/>
            <a:p>
              <a:pPr algn="ctr"/>
              <a:r>
                <a:rPr lang="en-US" sz="1600" dirty="0">
                  <a:solidFill>
                    <a:schemeClr val="bg1"/>
                  </a:solidFill>
                  <a:effectLst>
                    <a:outerShdw blurRad="50800" dist="38100" dir="5400000" algn="t" rotWithShape="0">
                      <a:prstClr val="black">
                        <a:alpha val="40000"/>
                      </a:prstClr>
                    </a:outerShdw>
                  </a:effectLst>
                </a:rPr>
                <a:t>Trade</a:t>
              </a:r>
            </a:p>
            <a:p>
              <a:pPr algn="ctr"/>
              <a:r>
                <a:rPr lang="en-US" sz="1600" dirty="0">
                  <a:solidFill>
                    <a:schemeClr val="bg1"/>
                  </a:solidFill>
                  <a:effectLst>
                    <a:outerShdw blurRad="50800" dist="38100" dir="5400000" algn="t" rotWithShape="0">
                      <a:prstClr val="black">
                        <a:alpha val="40000"/>
                      </a:prstClr>
                    </a:outerShdw>
                  </a:effectLst>
                </a:rPr>
                <a:t>Evaluation System</a:t>
              </a:r>
            </a:p>
          </p:txBody>
        </p:sp>
      </p:grpSp>
      <p:cxnSp>
        <p:nvCxnSpPr>
          <p:cNvPr id="51" name="Straight Arrow Connector 50">
            <a:extLst>
              <a:ext uri="{FF2B5EF4-FFF2-40B4-BE49-F238E27FC236}">
                <a16:creationId xmlns:a16="http://schemas.microsoft.com/office/drawing/2014/main" id="{01C5B278-F829-107E-98D6-4298058D6910}"/>
              </a:ext>
            </a:extLst>
          </p:cNvPr>
          <p:cNvCxnSpPr/>
          <p:nvPr/>
        </p:nvCxnSpPr>
        <p:spPr>
          <a:xfrm flipH="1">
            <a:off x="8337329" y="2736484"/>
            <a:ext cx="1" cy="2724751"/>
          </a:xfrm>
          <a:prstGeom prst="straightConnector1">
            <a:avLst/>
          </a:prstGeom>
          <a:ln w="127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9D997C8-5B38-CC2C-7FA0-D618FFA81F5E}"/>
              </a:ext>
            </a:extLst>
          </p:cNvPr>
          <p:cNvCxnSpPr/>
          <p:nvPr/>
        </p:nvCxnSpPr>
        <p:spPr>
          <a:xfrm flipV="1">
            <a:off x="5254796" y="5454885"/>
            <a:ext cx="3084064" cy="6350"/>
          </a:xfrm>
          <a:prstGeom prst="straightConnector1">
            <a:avLst/>
          </a:prstGeom>
          <a:ln w="127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3" name="Rounded Rectangle 62">
            <a:extLst>
              <a:ext uri="{FF2B5EF4-FFF2-40B4-BE49-F238E27FC236}">
                <a16:creationId xmlns:a16="http://schemas.microsoft.com/office/drawing/2014/main" id="{05AB1020-73F7-0C5D-6F17-6070FB360456}"/>
              </a:ext>
            </a:extLst>
          </p:cNvPr>
          <p:cNvSpPr/>
          <p:nvPr/>
        </p:nvSpPr>
        <p:spPr>
          <a:xfrm>
            <a:off x="1483238" y="5582043"/>
            <a:ext cx="1049978" cy="522423"/>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End Routine</a:t>
            </a:r>
          </a:p>
        </p:txBody>
      </p:sp>
      <p:sp>
        <p:nvSpPr>
          <p:cNvPr id="54" name="Flowchart: Document 53">
            <a:extLst>
              <a:ext uri="{FF2B5EF4-FFF2-40B4-BE49-F238E27FC236}">
                <a16:creationId xmlns:a16="http://schemas.microsoft.com/office/drawing/2014/main" id="{440DCBA8-D021-07DE-1211-BE8202DA4E14}"/>
              </a:ext>
            </a:extLst>
          </p:cNvPr>
          <p:cNvSpPr/>
          <p:nvPr/>
        </p:nvSpPr>
        <p:spPr>
          <a:xfrm>
            <a:off x="6680726" y="4346133"/>
            <a:ext cx="914400" cy="699604"/>
          </a:xfrm>
          <a:prstGeom prst="flowChart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Trader Feedback Form</a:t>
            </a:r>
          </a:p>
        </p:txBody>
      </p:sp>
      <p:cxnSp>
        <p:nvCxnSpPr>
          <p:cNvPr id="55" name="Straight Arrow Connector 54">
            <a:extLst>
              <a:ext uri="{FF2B5EF4-FFF2-40B4-BE49-F238E27FC236}">
                <a16:creationId xmlns:a16="http://schemas.microsoft.com/office/drawing/2014/main" id="{6C8B0772-34E7-C65D-58DD-9FA559F9CFF4}"/>
              </a:ext>
            </a:extLst>
          </p:cNvPr>
          <p:cNvCxnSpPr/>
          <p:nvPr/>
        </p:nvCxnSpPr>
        <p:spPr>
          <a:xfrm>
            <a:off x="7137926" y="3911286"/>
            <a:ext cx="0" cy="415498"/>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C9BA56AC-E748-9D37-EE44-B27F76312F10}"/>
              </a:ext>
            </a:extLst>
          </p:cNvPr>
          <p:cNvCxnSpPr>
            <a:stCxn id="54" idx="2"/>
          </p:cNvCxnSpPr>
          <p:nvPr/>
        </p:nvCxnSpPr>
        <p:spPr>
          <a:xfrm>
            <a:off x="7137926" y="4999485"/>
            <a:ext cx="0" cy="45540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7" name="Isosceles Triangle 56">
            <a:extLst>
              <a:ext uri="{FF2B5EF4-FFF2-40B4-BE49-F238E27FC236}">
                <a16:creationId xmlns:a16="http://schemas.microsoft.com/office/drawing/2014/main" id="{DD195F70-2E76-C283-347E-483A6034E14A}"/>
              </a:ext>
            </a:extLst>
          </p:cNvPr>
          <p:cNvSpPr/>
          <p:nvPr/>
        </p:nvSpPr>
        <p:spPr>
          <a:xfrm>
            <a:off x="1525628" y="3957953"/>
            <a:ext cx="965200" cy="893726"/>
          </a:xfrm>
          <a:prstGeom prst="triangl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58" name="TextBox 57">
            <a:extLst>
              <a:ext uri="{FF2B5EF4-FFF2-40B4-BE49-F238E27FC236}">
                <a16:creationId xmlns:a16="http://schemas.microsoft.com/office/drawing/2014/main" id="{327B5BA2-1637-903E-38B3-E9CE9FDC0C38}"/>
              </a:ext>
            </a:extLst>
          </p:cNvPr>
          <p:cNvSpPr txBox="1"/>
          <p:nvPr/>
        </p:nvSpPr>
        <p:spPr>
          <a:xfrm>
            <a:off x="1592088" y="4404816"/>
            <a:ext cx="832279" cy="461665"/>
          </a:xfrm>
          <a:prstGeom prst="rect">
            <a:avLst/>
          </a:prstGeom>
          <a:noFill/>
        </p:spPr>
        <p:txBody>
          <a:bodyPr wrap="none" rtlCol="0">
            <a:spAutoFit/>
          </a:bodyPr>
          <a:lstStyle/>
          <a:p>
            <a:pPr algn="ctr"/>
            <a:r>
              <a:rPr lang="en-US" sz="1200" dirty="0">
                <a:solidFill>
                  <a:schemeClr val="bg1"/>
                </a:solidFill>
              </a:rPr>
              <a:t>Update</a:t>
            </a:r>
          </a:p>
          <a:p>
            <a:pPr algn="ctr"/>
            <a:r>
              <a:rPr lang="en-US" sz="1200" dirty="0">
                <a:solidFill>
                  <a:schemeClr val="bg1"/>
                </a:solidFill>
              </a:rPr>
              <a:t>Algorithm</a:t>
            </a:r>
          </a:p>
        </p:txBody>
      </p:sp>
      <p:cxnSp>
        <p:nvCxnSpPr>
          <p:cNvPr id="59" name="Straight Arrow Connector 58">
            <a:extLst>
              <a:ext uri="{FF2B5EF4-FFF2-40B4-BE49-F238E27FC236}">
                <a16:creationId xmlns:a16="http://schemas.microsoft.com/office/drawing/2014/main" id="{3A4ED9B4-C2CE-B7E5-8496-6B4CD51FFE77}"/>
              </a:ext>
            </a:extLst>
          </p:cNvPr>
          <p:cNvCxnSpPr/>
          <p:nvPr/>
        </p:nvCxnSpPr>
        <p:spPr>
          <a:xfrm flipH="1" flipV="1">
            <a:off x="2567734" y="4883006"/>
            <a:ext cx="833627" cy="47572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237D668D-F1B6-8323-EA0E-893B6C0BD6A4}"/>
              </a:ext>
            </a:extLst>
          </p:cNvPr>
          <p:cNvCxnSpPr/>
          <p:nvPr/>
        </p:nvCxnSpPr>
        <p:spPr>
          <a:xfrm flipH="1" flipV="1">
            <a:off x="2008227" y="3417009"/>
            <a:ext cx="1" cy="524010"/>
          </a:xfrm>
          <a:prstGeom prst="straightConnector1">
            <a:avLst/>
          </a:prstGeom>
          <a:ln w="12700">
            <a:prstDash val="sysDot"/>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BCFE8E2D-A1AB-6BC5-AF99-095CFCD71B27}"/>
              </a:ext>
            </a:extLst>
          </p:cNvPr>
          <p:cNvSpPr txBox="1"/>
          <p:nvPr/>
        </p:nvSpPr>
        <p:spPr>
          <a:xfrm>
            <a:off x="1794066" y="3610084"/>
            <a:ext cx="428322" cy="261610"/>
          </a:xfrm>
          <a:prstGeom prst="rect">
            <a:avLst/>
          </a:prstGeom>
          <a:solidFill>
            <a:schemeClr val="bg1"/>
          </a:solidFill>
        </p:spPr>
        <p:txBody>
          <a:bodyPr wrap="none" rtlCol="0">
            <a:spAutoFit/>
          </a:bodyPr>
          <a:lstStyle/>
          <a:p>
            <a:pPr algn="ctr"/>
            <a:r>
              <a:rPr lang="en-US" sz="1100" dirty="0">
                <a:solidFill>
                  <a:schemeClr val="accent3"/>
                </a:solidFill>
              </a:rPr>
              <a:t>Yes</a:t>
            </a:r>
          </a:p>
        </p:txBody>
      </p:sp>
      <p:cxnSp>
        <p:nvCxnSpPr>
          <p:cNvPr id="62" name="Straight Arrow Connector 61">
            <a:extLst>
              <a:ext uri="{FF2B5EF4-FFF2-40B4-BE49-F238E27FC236}">
                <a16:creationId xmlns:a16="http://schemas.microsoft.com/office/drawing/2014/main" id="{AD85152F-44B0-46F5-8ED3-62910080ED6B}"/>
              </a:ext>
            </a:extLst>
          </p:cNvPr>
          <p:cNvCxnSpPr>
            <a:stCxn id="57" idx="3"/>
            <a:endCxn id="53" idx="0"/>
          </p:cNvCxnSpPr>
          <p:nvPr/>
        </p:nvCxnSpPr>
        <p:spPr>
          <a:xfrm flipH="1">
            <a:off x="2008227" y="4851679"/>
            <a:ext cx="1" cy="730364"/>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FA611798-910D-36A2-EB96-ACC219E7887A}"/>
              </a:ext>
            </a:extLst>
          </p:cNvPr>
          <p:cNvSpPr txBox="1"/>
          <p:nvPr/>
        </p:nvSpPr>
        <p:spPr>
          <a:xfrm>
            <a:off x="1831477" y="5045737"/>
            <a:ext cx="349776" cy="261610"/>
          </a:xfrm>
          <a:prstGeom prst="rect">
            <a:avLst/>
          </a:prstGeom>
          <a:solidFill>
            <a:schemeClr val="bg1"/>
          </a:solidFill>
        </p:spPr>
        <p:txBody>
          <a:bodyPr wrap="none" rtlCol="0">
            <a:spAutoFit/>
          </a:bodyPr>
          <a:lstStyle/>
          <a:p>
            <a:pPr algn="ctr"/>
            <a:r>
              <a:rPr lang="en-US" sz="1100" dirty="0">
                <a:solidFill>
                  <a:schemeClr val="bg2">
                    <a:lumMod val="75000"/>
                  </a:schemeClr>
                </a:solidFill>
              </a:rPr>
              <a:t>No</a:t>
            </a:r>
          </a:p>
        </p:txBody>
      </p:sp>
      <p:cxnSp>
        <p:nvCxnSpPr>
          <p:cNvPr id="3" name="Straight Arrow Connector 2">
            <a:extLst>
              <a:ext uri="{FF2B5EF4-FFF2-40B4-BE49-F238E27FC236}">
                <a16:creationId xmlns:a16="http://schemas.microsoft.com/office/drawing/2014/main" id="{DE9A3A3C-9F3D-4438-B446-A0191DEFACF3}"/>
              </a:ext>
            </a:extLst>
          </p:cNvPr>
          <p:cNvCxnSpPr>
            <a:cxnSpLocks/>
          </p:cNvCxnSpPr>
          <p:nvPr/>
        </p:nvCxnSpPr>
        <p:spPr>
          <a:xfrm flipV="1">
            <a:off x="3589762" y="3092771"/>
            <a:ext cx="299443" cy="65243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 name="Straight Arrow Connector 3">
            <a:extLst>
              <a:ext uri="{FF2B5EF4-FFF2-40B4-BE49-F238E27FC236}">
                <a16:creationId xmlns:a16="http://schemas.microsoft.com/office/drawing/2014/main" id="{F6B1A822-F0F7-CC90-9643-2A705A19E56A}"/>
              </a:ext>
            </a:extLst>
          </p:cNvPr>
          <p:cNvCxnSpPr>
            <a:cxnSpLocks/>
            <a:stCxn id="2" idx="2"/>
          </p:cNvCxnSpPr>
          <p:nvPr/>
        </p:nvCxnSpPr>
        <p:spPr>
          <a:xfrm>
            <a:off x="3589762" y="4329982"/>
            <a:ext cx="359911" cy="46096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5" name="Straight Arrow Connector 4">
            <a:extLst>
              <a:ext uri="{FF2B5EF4-FFF2-40B4-BE49-F238E27FC236}">
                <a16:creationId xmlns:a16="http://schemas.microsoft.com/office/drawing/2014/main" id="{CDEB1038-5211-BBB0-AD5D-C542B08B0D29}"/>
              </a:ext>
            </a:extLst>
          </p:cNvPr>
          <p:cNvCxnSpPr>
            <a:cxnSpLocks/>
            <a:stCxn id="2" idx="1"/>
          </p:cNvCxnSpPr>
          <p:nvPr/>
        </p:nvCxnSpPr>
        <p:spPr>
          <a:xfrm flipH="1">
            <a:off x="2314212" y="4037595"/>
            <a:ext cx="581742" cy="28918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 name="TextBox 1">
            <a:extLst>
              <a:ext uri="{FF2B5EF4-FFF2-40B4-BE49-F238E27FC236}">
                <a16:creationId xmlns:a16="http://schemas.microsoft.com/office/drawing/2014/main" id="{CA530022-23D9-23ED-47DC-457DF9B1BD6D}"/>
              </a:ext>
            </a:extLst>
          </p:cNvPr>
          <p:cNvSpPr txBox="1"/>
          <p:nvPr/>
        </p:nvSpPr>
        <p:spPr>
          <a:xfrm>
            <a:off x="2895954" y="3745207"/>
            <a:ext cx="1387616" cy="584775"/>
          </a:xfrm>
          <a:prstGeom prst="rect">
            <a:avLst/>
          </a:prstGeom>
          <a:solidFill>
            <a:srgbClr val="FFFF99"/>
          </a:solidFill>
          <a:ln w="12700">
            <a:solidFill>
              <a:schemeClr val="tx1"/>
            </a:solidFill>
          </a:ln>
          <a:effectLst>
            <a:outerShdw blurRad="63500" sx="102000" sy="102000" algn="ctr" rotWithShape="0">
              <a:prstClr val="black">
                <a:alpha val="40000"/>
              </a:prstClr>
            </a:outerShdw>
          </a:effectLst>
        </p:spPr>
        <p:txBody>
          <a:bodyPr wrap="square" rtlCol="0">
            <a:spAutoFit/>
          </a:bodyPr>
          <a:lstStyle/>
          <a:p>
            <a:pPr algn="ctr"/>
            <a:r>
              <a:rPr lang="en-US" sz="1600" dirty="0">
                <a:solidFill>
                  <a:schemeClr val="tx1">
                    <a:lumMod val="65000"/>
                    <a:lumOff val="35000"/>
                  </a:schemeClr>
                </a:solidFill>
              </a:rPr>
              <a:t>Modification</a:t>
            </a:r>
          </a:p>
          <a:p>
            <a:pPr algn="ctr"/>
            <a:r>
              <a:rPr lang="en-US" sz="1600" dirty="0">
                <a:solidFill>
                  <a:schemeClr val="tx1">
                    <a:lumMod val="65000"/>
                    <a:lumOff val="35000"/>
                  </a:schemeClr>
                </a:solidFill>
              </a:rPr>
              <a:t>boundaries</a:t>
            </a:r>
          </a:p>
        </p:txBody>
      </p:sp>
    </p:spTree>
    <p:extLst>
      <p:ext uri="{BB962C8B-B14F-4D97-AF65-F5344CB8AC3E}">
        <p14:creationId xmlns:p14="http://schemas.microsoft.com/office/powerpoint/2010/main" val="614529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4000" dirty="0"/>
              <a:t>Convergent Tech in Workplace Today?</a:t>
            </a:r>
          </a:p>
        </p:txBody>
      </p:sp>
      <p:sp>
        <p:nvSpPr>
          <p:cNvPr id="6" name="Content Placeholder 2">
            <a:extLst>
              <a:ext uri="{FF2B5EF4-FFF2-40B4-BE49-F238E27FC236}">
                <a16:creationId xmlns:a16="http://schemas.microsoft.com/office/drawing/2014/main" id="{7039D32B-4592-D392-6597-064361A42470}"/>
              </a:ext>
            </a:extLst>
          </p:cNvPr>
          <p:cNvSpPr txBox="1">
            <a:spLocks/>
          </p:cNvSpPr>
          <p:nvPr/>
        </p:nvSpPr>
        <p:spPr>
          <a:xfrm>
            <a:off x="237887" y="1187952"/>
            <a:ext cx="8495659" cy="32958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Adopting convergent technology in organizations was once believed to require significant development and implementation efforts. However, this is no longer accurate due to the availability of new, often open source, platforms. These platforms are likely being used by employees in many organizations without the knowledge of management, IT, and internal audit functions.</a:t>
            </a:r>
            <a:endParaRPr lang="en-US" dirty="0"/>
          </a:p>
        </p:txBody>
      </p:sp>
      <p:sp>
        <p:nvSpPr>
          <p:cNvPr id="10" name="TextBox 9">
            <a:extLst>
              <a:ext uri="{FF2B5EF4-FFF2-40B4-BE49-F238E27FC236}">
                <a16:creationId xmlns:a16="http://schemas.microsoft.com/office/drawing/2014/main" id="{C5F7DFE7-5F94-078C-C048-EB85F8B70D74}"/>
              </a:ext>
            </a:extLst>
          </p:cNvPr>
          <p:cNvSpPr txBox="1"/>
          <p:nvPr/>
        </p:nvSpPr>
        <p:spPr>
          <a:xfrm>
            <a:off x="0" y="3446272"/>
            <a:ext cx="9144000" cy="769441"/>
          </a:xfrm>
          <a:prstGeom prst="rect">
            <a:avLst/>
          </a:prstGeom>
          <a:noFill/>
        </p:spPr>
        <p:txBody>
          <a:bodyPr wrap="square" rtlCol="0">
            <a:spAutoFit/>
          </a:bodyPr>
          <a:lstStyle/>
          <a:p>
            <a:pPr algn="ctr"/>
            <a:r>
              <a:rPr lang="en-US" sz="4400" i="1" dirty="0" err="1"/>
              <a:t>ChatGPT</a:t>
            </a:r>
            <a:r>
              <a:rPr lang="en-US" sz="4400" i="1" dirty="0"/>
              <a:t> Code Request Video</a:t>
            </a:r>
          </a:p>
        </p:txBody>
      </p:sp>
    </p:spTree>
    <p:extLst>
      <p:ext uri="{BB962C8B-B14F-4D97-AF65-F5344CB8AC3E}">
        <p14:creationId xmlns:p14="http://schemas.microsoft.com/office/powerpoint/2010/main" val="11631312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F65BB783-C0F8-48EA-8B1F-C238573A6534}"/>
              </a:ext>
            </a:extLst>
          </p:cNvPr>
          <p:cNvSpPr/>
          <p:nvPr/>
        </p:nvSpPr>
        <p:spPr>
          <a:xfrm flipV="1">
            <a:off x="0" y="0"/>
            <a:ext cx="5538581" cy="283721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10" name="Freeform: Shape 9">
            <a:extLst>
              <a:ext uri="{FF2B5EF4-FFF2-40B4-BE49-F238E27FC236}">
                <a16:creationId xmlns:a16="http://schemas.microsoft.com/office/drawing/2014/main" id="{26929B37-D7CD-492E-A4C9-71E8BE48128D}"/>
              </a:ext>
            </a:extLst>
          </p:cNvPr>
          <p:cNvSpPr/>
          <p:nvPr/>
        </p:nvSpPr>
        <p:spPr>
          <a:xfrm>
            <a:off x="4620984" y="0"/>
            <a:ext cx="4523015" cy="6858000"/>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rgbClr val="96C93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Content Placeholder 4">
            <a:extLst>
              <a:ext uri="{FF2B5EF4-FFF2-40B4-BE49-F238E27FC236}">
                <a16:creationId xmlns:a16="http://schemas.microsoft.com/office/drawing/2014/main" id="{AE9E73EE-D0FA-4D5D-B2DA-0B39B48905E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7250"/>
            <a:ext cx="9143999" cy="5143500"/>
          </a:xfrm>
        </p:spPr>
      </p:pic>
      <p:pic>
        <p:nvPicPr>
          <p:cNvPr id="6" name="Picture 5" descr="A picture containing text, tableware, dishware, plate&#10;&#10;Description automatically generated">
            <a:extLst>
              <a:ext uri="{FF2B5EF4-FFF2-40B4-BE49-F238E27FC236}">
                <a16:creationId xmlns:a16="http://schemas.microsoft.com/office/drawing/2014/main" id="{0178CA39-A6AE-4F29-AE2C-8FEF976F2A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6191" y="143001"/>
            <a:ext cx="1173509" cy="571249"/>
          </a:xfrm>
          <a:prstGeom prst="rect">
            <a:avLst/>
          </a:prstGeom>
        </p:spPr>
      </p:pic>
      <p:sp>
        <p:nvSpPr>
          <p:cNvPr id="9" name="Right Triangle 8">
            <a:extLst>
              <a:ext uri="{FF2B5EF4-FFF2-40B4-BE49-F238E27FC236}">
                <a16:creationId xmlns:a16="http://schemas.microsoft.com/office/drawing/2014/main" id="{FE997A77-A902-4749-9D10-E6E9CCC8A0A4}"/>
              </a:ext>
            </a:extLst>
          </p:cNvPr>
          <p:cNvSpPr/>
          <p:nvPr/>
        </p:nvSpPr>
        <p:spPr>
          <a:xfrm rot="10800000" flipV="1">
            <a:off x="4169166" y="4327763"/>
            <a:ext cx="4974833" cy="253023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7" name="TextBox 6">
            <a:extLst>
              <a:ext uri="{FF2B5EF4-FFF2-40B4-BE49-F238E27FC236}">
                <a16:creationId xmlns:a16="http://schemas.microsoft.com/office/drawing/2014/main" id="{F0D49F29-370A-4BEC-9641-37B6C0E88E5C}"/>
              </a:ext>
            </a:extLst>
          </p:cNvPr>
          <p:cNvSpPr txBox="1"/>
          <p:nvPr/>
        </p:nvSpPr>
        <p:spPr>
          <a:xfrm>
            <a:off x="984793" y="2546103"/>
            <a:ext cx="6820564" cy="553998"/>
          </a:xfrm>
          <a:prstGeom prst="rect">
            <a:avLst/>
          </a:prstGeom>
          <a:noFill/>
        </p:spPr>
        <p:txBody>
          <a:bodyPr wrap="square" rtlCol="0">
            <a:spAutoFit/>
          </a:bodyPr>
          <a:lstStyle/>
          <a:p>
            <a:r>
              <a:rPr lang="en-US" sz="3000" b="1" dirty="0">
                <a:solidFill>
                  <a:srgbClr val="0F2D53"/>
                </a:solidFill>
                <a:latin typeface="+mj-lt"/>
                <a:cs typeface="Arial" panose="020B0604020202020204" pitchFamily="34" charset="0"/>
              </a:rPr>
              <a:t>Questions?</a:t>
            </a:r>
          </a:p>
        </p:txBody>
      </p:sp>
      <p:sp>
        <p:nvSpPr>
          <p:cNvPr id="11" name="Freeform: Shape 10">
            <a:extLst>
              <a:ext uri="{FF2B5EF4-FFF2-40B4-BE49-F238E27FC236}">
                <a16:creationId xmlns:a16="http://schemas.microsoft.com/office/drawing/2014/main" id="{378B2141-6F0B-4135-9DCB-20B5D1E14931}"/>
              </a:ext>
            </a:extLst>
          </p:cNvPr>
          <p:cNvSpPr/>
          <p:nvPr/>
        </p:nvSpPr>
        <p:spPr>
          <a:xfrm>
            <a:off x="7846422" y="4870071"/>
            <a:ext cx="1297577" cy="1987924"/>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a:extLst>
              <a:ext uri="{FF2B5EF4-FFF2-40B4-BE49-F238E27FC236}">
                <a16:creationId xmlns:a16="http://schemas.microsoft.com/office/drawing/2014/main" id="{3D5DD2A2-A1F8-456C-8500-201EFE8677D9}"/>
              </a:ext>
            </a:extLst>
          </p:cNvPr>
          <p:cNvCxnSpPr>
            <a:cxnSpLocks/>
          </p:cNvCxnSpPr>
          <p:nvPr/>
        </p:nvCxnSpPr>
        <p:spPr>
          <a:xfrm flipV="1">
            <a:off x="0" y="5"/>
            <a:ext cx="4523015" cy="225334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854A1CC-BD61-49E1-A849-67B752077FFC}"/>
              </a:ext>
            </a:extLst>
          </p:cNvPr>
          <p:cNvCxnSpPr>
            <a:cxnSpLocks/>
          </p:cNvCxnSpPr>
          <p:nvPr/>
        </p:nvCxnSpPr>
        <p:spPr>
          <a:xfrm flipV="1">
            <a:off x="0" y="2359801"/>
            <a:ext cx="1439842" cy="75079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60106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37EAB5F-CF84-4C82-9312-485B13114B62}"/>
              </a:ext>
            </a:extLst>
          </p:cNvPr>
          <p:cNvSpPr/>
          <p:nvPr/>
        </p:nvSpPr>
        <p:spPr>
          <a:xfrm>
            <a:off x="1" y="2877378"/>
            <a:ext cx="4519748" cy="11423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itle 7">
            <a:extLst>
              <a:ext uri="{FF2B5EF4-FFF2-40B4-BE49-F238E27FC236}">
                <a16:creationId xmlns:a16="http://schemas.microsoft.com/office/drawing/2014/main" id="{8B6C5EAB-81FF-4827-A160-22F4363C611A}"/>
              </a:ext>
            </a:extLst>
          </p:cNvPr>
          <p:cNvSpPr>
            <a:spLocks noGrp="1"/>
          </p:cNvSpPr>
          <p:nvPr>
            <p:ph type="ctrTitle"/>
          </p:nvPr>
        </p:nvSpPr>
        <p:spPr/>
        <p:txBody>
          <a:bodyPr/>
          <a:lstStyle/>
          <a:p>
            <a:r>
              <a:rPr lang="en-IN" dirty="0"/>
              <a:t>Thank You</a:t>
            </a:r>
            <a:endParaRPr lang="en-IN" b="0" dirty="0"/>
          </a:p>
        </p:txBody>
      </p:sp>
      <p:sp>
        <p:nvSpPr>
          <p:cNvPr id="14" name="Text Placeholder 13">
            <a:extLst>
              <a:ext uri="{FF2B5EF4-FFF2-40B4-BE49-F238E27FC236}">
                <a16:creationId xmlns:a16="http://schemas.microsoft.com/office/drawing/2014/main" id="{B6611344-9447-438E-873C-299AF4110B03}"/>
              </a:ext>
            </a:extLst>
          </p:cNvPr>
          <p:cNvSpPr>
            <a:spLocks noGrp="1"/>
          </p:cNvSpPr>
          <p:nvPr>
            <p:ph type="body" sz="quarter" idx="15"/>
          </p:nvPr>
        </p:nvSpPr>
        <p:spPr>
          <a:xfrm>
            <a:off x="5117197" y="3461163"/>
            <a:ext cx="3007900" cy="288000"/>
          </a:xfrm>
        </p:spPr>
        <p:txBody>
          <a:bodyPr/>
          <a:lstStyle/>
          <a:p>
            <a:r>
              <a:rPr lang="en-IN" dirty="0"/>
              <a:t>Eric Wilson, Director of Internal Audit</a:t>
            </a:r>
          </a:p>
        </p:txBody>
      </p:sp>
      <p:sp>
        <p:nvSpPr>
          <p:cNvPr id="15" name="Text Placeholder 14">
            <a:extLst>
              <a:ext uri="{FF2B5EF4-FFF2-40B4-BE49-F238E27FC236}">
                <a16:creationId xmlns:a16="http://schemas.microsoft.com/office/drawing/2014/main" id="{7A3FB895-3D21-4707-8EDE-3F825906DE41}"/>
              </a:ext>
            </a:extLst>
          </p:cNvPr>
          <p:cNvSpPr>
            <a:spLocks noGrp="1"/>
          </p:cNvSpPr>
          <p:nvPr>
            <p:ph type="body" sz="quarter" idx="16"/>
          </p:nvPr>
        </p:nvSpPr>
        <p:spPr/>
        <p:txBody>
          <a:bodyPr/>
          <a:lstStyle/>
          <a:p>
            <a:r>
              <a:rPr lang="en-ZA" dirty="0"/>
              <a:t>405-252-4540</a:t>
            </a:r>
          </a:p>
        </p:txBody>
      </p:sp>
      <p:sp>
        <p:nvSpPr>
          <p:cNvPr id="23" name="Text Placeholder 22">
            <a:extLst>
              <a:ext uri="{FF2B5EF4-FFF2-40B4-BE49-F238E27FC236}">
                <a16:creationId xmlns:a16="http://schemas.microsoft.com/office/drawing/2014/main" id="{A0B41C33-430D-4B31-A546-F85646919475}"/>
              </a:ext>
            </a:extLst>
          </p:cNvPr>
          <p:cNvSpPr>
            <a:spLocks noGrp="1"/>
          </p:cNvSpPr>
          <p:nvPr>
            <p:ph type="body" sz="quarter" idx="17"/>
          </p:nvPr>
        </p:nvSpPr>
        <p:spPr/>
        <p:txBody>
          <a:bodyPr/>
          <a:lstStyle/>
          <a:p>
            <a:r>
              <a:rPr lang="en-IN" dirty="0"/>
              <a:t>ewilson1@gulfportenergy.com</a:t>
            </a:r>
          </a:p>
        </p:txBody>
      </p:sp>
      <p:sp>
        <p:nvSpPr>
          <p:cNvPr id="24" name="Text Placeholder 23">
            <a:extLst>
              <a:ext uri="{FF2B5EF4-FFF2-40B4-BE49-F238E27FC236}">
                <a16:creationId xmlns:a16="http://schemas.microsoft.com/office/drawing/2014/main" id="{E62065D0-127B-4884-9760-D1FFEC38A6F9}"/>
              </a:ext>
            </a:extLst>
          </p:cNvPr>
          <p:cNvSpPr>
            <a:spLocks noGrp="1"/>
          </p:cNvSpPr>
          <p:nvPr>
            <p:ph type="body" sz="quarter" idx="18"/>
          </p:nvPr>
        </p:nvSpPr>
        <p:spPr/>
        <p:txBody>
          <a:bodyPr/>
          <a:lstStyle/>
          <a:p>
            <a:r>
              <a:rPr lang="en-IN" dirty="0"/>
              <a:t>www.gulfportenergy.com</a:t>
            </a:r>
          </a:p>
        </p:txBody>
      </p:sp>
      <p:pic>
        <p:nvPicPr>
          <p:cNvPr id="3" name="Picture 2">
            <a:extLst>
              <a:ext uri="{FF2B5EF4-FFF2-40B4-BE49-F238E27FC236}">
                <a16:creationId xmlns:a16="http://schemas.microsoft.com/office/drawing/2014/main" id="{D88E7F80-2FC5-47E0-B319-3B1920B1CDB4}"/>
              </a:ext>
            </a:extLst>
          </p:cNvPr>
          <p:cNvPicPr>
            <a:picLocks noChangeAspect="1"/>
          </p:cNvPicPr>
          <p:nvPr/>
        </p:nvPicPr>
        <p:blipFill>
          <a:blip r:embed="rId2"/>
          <a:stretch>
            <a:fillRect/>
          </a:stretch>
        </p:blipFill>
        <p:spPr>
          <a:xfrm>
            <a:off x="2223139" y="3058669"/>
            <a:ext cx="1383023" cy="678170"/>
          </a:xfrm>
          <a:prstGeom prst="rect">
            <a:avLst/>
          </a:prstGeom>
        </p:spPr>
      </p:pic>
    </p:spTree>
    <p:extLst>
      <p:ext uri="{BB962C8B-B14F-4D97-AF65-F5344CB8AC3E}">
        <p14:creationId xmlns:p14="http://schemas.microsoft.com/office/powerpoint/2010/main" val="2260955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7D78A152-32FF-EB82-9A50-916789831C64}"/>
              </a:ext>
            </a:extLst>
          </p:cNvPr>
          <p:cNvPicPr>
            <a:picLocks noChangeAspect="1"/>
          </p:cNvPicPr>
          <p:nvPr/>
        </p:nvPicPr>
        <p:blipFill rotWithShape="1">
          <a:blip r:embed="rId4"/>
          <a:srcRect l="13884" t="3419" r="9842"/>
          <a:stretch/>
        </p:blipFill>
        <p:spPr>
          <a:xfrm>
            <a:off x="393192" y="1413932"/>
            <a:ext cx="1846895" cy="1753955"/>
          </a:xfrm>
          <a:prstGeom prst="rect">
            <a:avLst/>
          </a:prstGeom>
          <a:ln w="38100" cap="sq">
            <a:solidFill>
              <a:srgbClr val="000000"/>
            </a:solidFill>
            <a:prstDash val="solid"/>
            <a:miter lim="800000"/>
          </a:ln>
          <a:effectLst>
            <a:outerShdw blurRad="63500" sx="102000" sy="102000" algn="ctr" rotWithShape="0">
              <a:prstClr val="black">
                <a:alpha val="40000"/>
              </a:prstClr>
            </a:outerShdw>
          </a:effectLst>
        </p:spPr>
      </p:pic>
      <p:grpSp>
        <p:nvGrpSpPr>
          <p:cNvPr id="4" name="Group 3">
            <a:extLst>
              <a:ext uri="{FF2B5EF4-FFF2-40B4-BE49-F238E27FC236}">
                <a16:creationId xmlns:a16="http://schemas.microsoft.com/office/drawing/2014/main" id="{1EB0CC3F-B4E6-DFFD-366C-A4768E15CD58}"/>
              </a:ext>
            </a:extLst>
          </p:cNvPr>
          <p:cNvGrpSpPr/>
          <p:nvPr/>
        </p:nvGrpSpPr>
        <p:grpSpPr>
          <a:xfrm>
            <a:off x="2389521" y="1355137"/>
            <a:ext cx="2844548" cy="1871543"/>
            <a:chOff x="2389521" y="1355137"/>
            <a:chExt cx="2844548" cy="1871543"/>
          </a:xfrm>
        </p:grpSpPr>
        <p:pic>
          <p:nvPicPr>
            <p:cNvPr id="5" name="Picture 2" descr="Image result for skynet">
              <a:extLst>
                <a:ext uri="{FF2B5EF4-FFF2-40B4-BE49-F238E27FC236}">
                  <a16:creationId xmlns:a16="http://schemas.microsoft.com/office/drawing/2014/main" id="{BA3D68D0-3F69-0379-2098-77B7FA669EA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2526" y="1355137"/>
              <a:ext cx="1871543" cy="1871543"/>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888D6452-A103-7FE9-F215-BE6DC0F4C1A8}"/>
                </a:ext>
              </a:extLst>
            </p:cNvPr>
            <p:cNvCxnSpPr/>
            <p:nvPr/>
          </p:nvCxnSpPr>
          <p:spPr>
            <a:xfrm>
              <a:off x="2389521" y="2290907"/>
              <a:ext cx="84538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7" name="Group 6">
            <a:extLst>
              <a:ext uri="{FF2B5EF4-FFF2-40B4-BE49-F238E27FC236}">
                <a16:creationId xmlns:a16="http://schemas.microsoft.com/office/drawing/2014/main" id="{D73B35F5-7C75-59C5-3DB8-8448F6F6B322}"/>
              </a:ext>
            </a:extLst>
          </p:cNvPr>
          <p:cNvGrpSpPr/>
          <p:nvPr/>
        </p:nvGrpSpPr>
        <p:grpSpPr>
          <a:xfrm>
            <a:off x="5336879" y="808379"/>
            <a:ext cx="3800603" cy="2401691"/>
            <a:chOff x="5336879" y="808379"/>
            <a:chExt cx="3800603" cy="2401691"/>
          </a:xfrm>
        </p:grpSpPr>
        <p:grpSp>
          <p:nvGrpSpPr>
            <p:cNvPr id="8" name="Group 7">
              <a:extLst>
                <a:ext uri="{FF2B5EF4-FFF2-40B4-BE49-F238E27FC236}">
                  <a16:creationId xmlns:a16="http://schemas.microsoft.com/office/drawing/2014/main" id="{8BB7D396-6FC1-7D9A-1055-89A1451E7FE5}"/>
                </a:ext>
              </a:extLst>
            </p:cNvPr>
            <p:cNvGrpSpPr/>
            <p:nvPr/>
          </p:nvGrpSpPr>
          <p:grpSpPr>
            <a:xfrm>
              <a:off x="6312821" y="808379"/>
              <a:ext cx="2824661" cy="2401691"/>
              <a:chOff x="6312821" y="808379"/>
              <a:chExt cx="2824661" cy="2401691"/>
            </a:xfrm>
          </p:grpSpPr>
          <p:pic>
            <p:nvPicPr>
              <p:cNvPr id="10" name="Picture 9">
                <a:extLst>
                  <a:ext uri="{FF2B5EF4-FFF2-40B4-BE49-F238E27FC236}">
                    <a16:creationId xmlns:a16="http://schemas.microsoft.com/office/drawing/2014/main" id="{0CE7C39D-96F7-FFF3-F931-BE79A78B49A6}"/>
                  </a:ext>
                </a:extLst>
              </p:cNvPr>
              <p:cNvPicPr>
                <a:picLocks noChangeAspect="1"/>
              </p:cNvPicPr>
              <p:nvPr/>
            </p:nvPicPr>
            <p:blipFill>
              <a:blip r:embed="rId6"/>
              <a:stretch>
                <a:fillRect/>
              </a:stretch>
            </p:blipFill>
            <p:spPr>
              <a:xfrm>
                <a:off x="6312821" y="1371745"/>
                <a:ext cx="2486025" cy="1838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Cloud Callout 8">
                <a:extLst>
                  <a:ext uri="{FF2B5EF4-FFF2-40B4-BE49-F238E27FC236}">
                    <a16:creationId xmlns:a16="http://schemas.microsoft.com/office/drawing/2014/main" id="{EC2776AC-C0D6-8186-3976-9904583F59B8}"/>
                  </a:ext>
                </a:extLst>
              </p:cNvPr>
              <p:cNvSpPr/>
              <p:nvPr/>
            </p:nvSpPr>
            <p:spPr>
              <a:xfrm>
                <a:off x="7572312" y="808379"/>
                <a:ext cx="1468045" cy="999066"/>
              </a:xfrm>
              <a:prstGeom prst="cloudCallou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C6BBB271-B1C5-D539-AE36-C104072DF737}"/>
                  </a:ext>
                </a:extLst>
              </p:cNvPr>
              <p:cNvSpPr txBox="1"/>
              <p:nvPr/>
            </p:nvSpPr>
            <p:spPr>
              <a:xfrm>
                <a:off x="7669437" y="944538"/>
                <a:ext cx="1468045" cy="769441"/>
              </a:xfrm>
              <a:prstGeom prst="rect">
                <a:avLst/>
              </a:prstGeom>
              <a:noFill/>
            </p:spPr>
            <p:txBody>
              <a:bodyPr wrap="square" rtlCol="0">
                <a:spAutoFit/>
              </a:bodyPr>
              <a:lstStyle/>
              <a:p>
                <a:r>
                  <a:rPr lang="en-US" sz="1100" b="1" dirty="0"/>
                  <a:t>Skynet becomes self aware on August 29, 1997. Dude.</a:t>
                </a:r>
              </a:p>
            </p:txBody>
          </p:sp>
        </p:grpSp>
        <p:cxnSp>
          <p:nvCxnSpPr>
            <p:cNvPr id="9" name="Straight Arrow Connector 8">
              <a:extLst>
                <a:ext uri="{FF2B5EF4-FFF2-40B4-BE49-F238E27FC236}">
                  <a16:creationId xmlns:a16="http://schemas.microsoft.com/office/drawing/2014/main" id="{1978231F-A67C-BB84-C751-1F03CD1E5BBE}"/>
                </a:ext>
              </a:extLst>
            </p:cNvPr>
            <p:cNvCxnSpPr/>
            <p:nvPr/>
          </p:nvCxnSpPr>
          <p:spPr>
            <a:xfrm>
              <a:off x="5336879" y="2290907"/>
              <a:ext cx="84538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A188DC37-6DB4-2828-EC8E-DD45FC49D1C5}"/>
              </a:ext>
            </a:extLst>
          </p:cNvPr>
          <p:cNvGrpSpPr/>
          <p:nvPr/>
        </p:nvGrpSpPr>
        <p:grpSpPr>
          <a:xfrm>
            <a:off x="4596019" y="3338423"/>
            <a:ext cx="2959814" cy="2482676"/>
            <a:chOff x="4596019" y="3338423"/>
            <a:chExt cx="2959814" cy="2482676"/>
          </a:xfrm>
        </p:grpSpPr>
        <p:pic>
          <p:nvPicPr>
            <p:cNvPr id="14" name="Picture 4" descr="Image result for terminator skynet becomes self aware">
              <a:extLst>
                <a:ext uri="{FF2B5EF4-FFF2-40B4-BE49-F238E27FC236}">
                  <a16:creationId xmlns:a16="http://schemas.microsoft.com/office/drawing/2014/main" id="{6A08C63B-B510-A315-3C7C-DDD212F53E4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96019" y="4216961"/>
              <a:ext cx="2853803" cy="1604138"/>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Arrow Connector 14">
              <a:extLst>
                <a:ext uri="{FF2B5EF4-FFF2-40B4-BE49-F238E27FC236}">
                  <a16:creationId xmlns:a16="http://schemas.microsoft.com/office/drawing/2014/main" id="{57043C5F-DEC6-24DD-F197-1A20B422346A}"/>
                </a:ext>
              </a:extLst>
            </p:cNvPr>
            <p:cNvCxnSpPr/>
            <p:nvPr/>
          </p:nvCxnSpPr>
          <p:spPr>
            <a:xfrm flipH="1">
              <a:off x="6711351" y="3338423"/>
              <a:ext cx="844482" cy="7591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id="{AC9ADD56-9E97-94EE-206D-DEF7133B7748}"/>
              </a:ext>
            </a:extLst>
          </p:cNvPr>
          <p:cNvGrpSpPr/>
          <p:nvPr/>
        </p:nvGrpSpPr>
        <p:grpSpPr>
          <a:xfrm>
            <a:off x="907319" y="4259144"/>
            <a:ext cx="3619691" cy="1598130"/>
            <a:chOff x="907319" y="4259144"/>
            <a:chExt cx="3619691" cy="1598130"/>
          </a:xfrm>
        </p:grpSpPr>
        <p:pic>
          <p:nvPicPr>
            <p:cNvPr id="19" name="Picture 18">
              <a:extLst>
                <a:ext uri="{FF2B5EF4-FFF2-40B4-BE49-F238E27FC236}">
                  <a16:creationId xmlns:a16="http://schemas.microsoft.com/office/drawing/2014/main" id="{D8F86501-A118-572F-39A0-0417CB074A30}"/>
                </a:ext>
              </a:extLst>
            </p:cNvPr>
            <p:cNvPicPr>
              <a:picLocks noChangeAspect="1"/>
            </p:cNvPicPr>
            <p:nvPr/>
          </p:nvPicPr>
          <p:blipFill>
            <a:blip r:embed="rId8"/>
            <a:stretch>
              <a:fillRect/>
            </a:stretch>
          </p:blipFill>
          <p:spPr>
            <a:xfrm>
              <a:off x="907319" y="4259144"/>
              <a:ext cx="2853803" cy="1598130"/>
            </a:xfrm>
            <a:prstGeom prst="rect">
              <a:avLst/>
            </a:prstGeom>
          </p:spPr>
        </p:pic>
        <p:cxnSp>
          <p:nvCxnSpPr>
            <p:cNvPr id="21" name="Straight Arrow Connector 20">
              <a:extLst>
                <a:ext uri="{FF2B5EF4-FFF2-40B4-BE49-F238E27FC236}">
                  <a16:creationId xmlns:a16="http://schemas.microsoft.com/office/drawing/2014/main" id="{AAA7E5DB-299C-3E67-50E4-672470873B52}"/>
                </a:ext>
              </a:extLst>
            </p:cNvPr>
            <p:cNvCxnSpPr/>
            <p:nvPr/>
          </p:nvCxnSpPr>
          <p:spPr>
            <a:xfrm flipH="1">
              <a:off x="3830131" y="5019030"/>
              <a:ext cx="69687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2" name="Group 1">
            <a:extLst>
              <a:ext uri="{FF2B5EF4-FFF2-40B4-BE49-F238E27FC236}">
                <a16:creationId xmlns:a16="http://schemas.microsoft.com/office/drawing/2014/main" id="{0BEE8C2B-A9F1-90EF-73DF-E2501D8F00B5}"/>
              </a:ext>
            </a:extLst>
          </p:cNvPr>
          <p:cNvGrpSpPr/>
          <p:nvPr/>
        </p:nvGrpSpPr>
        <p:grpSpPr>
          <a:xfrm>
            <a:off x="393192" y="3468509"/>
            <a:ext cx="1606109" cy="999066"/>
            <a:chOff x="393192" y="3468509"/>
            <a:chExt cx="1606109" cy="999066"/>
          </a:xfrm>
        </p:grpSpPr>
        <p:sp>
          <p:nvSpPr>
            <p:cNvPr id="22" name="Cloud Callout 25">
              <a:extLst>
                <a:ext uri="{FF2B5EF4-FFF2-40B4-BE49-F238E27FC236}">
                  <a16:creationId xmlns:a16="http://schemas.microsoft.com/office/drawing/2014/main" id="{4D27AE19-3311-2155-4600-91C5EC4BEB8C}"/>
                </a:ext>
              </a:extLst>
            </p:cNvPr>
            <p:cNvSpPr/>
            <p:nvPr/>
          </p:nvSpPr>
          <p:spPr>
            <a:xfrm>
              <a:off x="393192" y="3468509"/>
              <a:ext cx="1312334" cy="999066"/>
            </a:xfrm>
            <a:prstGeom prst="cloudCallout">
              <a:avLst>
                <a:gd name="adj1" fmla="val 38984"/>
                <a:gd name="adj2" fmla="val 59046"/>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EF139DF4-936B-7267-D986-ADD42359E592}"/>
                </a:ext>
              </a:extLst>
            </p:cNvPr>
            <p:cNvSpPr txBox="1"/>
            <p:nvPr/>
          </p:nvSpPr>
          <p:spPr>
            <a:xfrm>
              <a:off x="531256" y="3786267"/>
              <a:ext cx="1468045" cy="261610"/>
            </a:xfrm>
            <a:prstGeom prst="rect">
              <a:avLst/>
            </a:prstGeom>
            <a:noFill/>
          </p:spPr>
          <p:txBody>
            <a:bodyPr wrap="square" rtlCol="0">
              <a:spAutoFit/>
            </a:bodyPr>
            <a:lstStyle/>
            <a:p>
              <a:r>
                <a:rPr lang="en-US" sz="1100" b="1" dirty="0"/>
                <a:t>I’ll be back …</a:t>
              </a:r>
            </a:p>
          </p:txBody>
        </p:sp>
      </p:grp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What is Skynet?</a:t>
            </a:r>
            <a:endParaRPr lang="en-US" sz="1800" dirty="0"/>
          </a:p>
        </p:txBody>
      </p:sp>
    </p:spTree>
    <p:extLst>
      <p:ext uri="{BB962C8B-B14F-4D97-AF65-F5344CB8AC3E}">
        <p14:creationId xmlns:p14="http://schemas.microsoft.com/office/powerpoint/2010/main" val="109078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Skynet’s Not Real, But…</a:t>
            </a:r>
            <a:endParaRPr lang="en-US" sz="1800" dirty="0"/>
          </a:p>
        </p:txBody>
      </p:sp>
      <p:sp>
        <p:nvSpPr>
          <p:cNvPr id="2" name="Content Placeholder 2">
            <a:extLst>
              <a:ext uri="{FF2B5EF4-FFF2-40B4-BE49-F238E27FC236}">
                <a16:creationId xmlns:a16="http://schemas.microsoft.com/office/drawing/2014/main" id="{7F03D3A7-8A9F-2C6E-FAD5-26F8928FD057}"/>
              </a:ext>
            </a:extLst>
          </p:cNvPr>
          <p:cNvSpPr txBox="1">
            <a:spLocks/>
          </p:cNvSpPr>
          <p:nvPr/>
        </p:nvSpPr>
        <p:spPr>
          <a:xfrm>
            <a:off x="347472" y="1251893"/>
            <a:ext cx="8451374" cy="4874271"/>
          </a:xfrm>
          <a:prstGeom prst="rect">
            <a:avLst/>
          </a:prstGeom>
        </p:spPr>
        <p:txBody>
          <a:bodyPr/>
          <a:lstStyle>
            <a:lvl1pPr marL="171450" indent="-171450" algn="l" defTabSz="685800" rtl="0" eaLnBrk="1" latinLnBrk="0" hangingPunct="1">
              <a:lnSpc>
                <a:spcPct val="90000"/>
              </a:lnSpc>
              <a:spcBef>
                <a:spcPts val="750"/>
              </a:spcBef>
              <a:buClr>
                <a:srgbClr val="2E7A40"/>
              </a:buClr>
              <a:buFont typeface="Arial" panose="020B0604020202020204" pitchFamily="34" charset="0"/>
              <a:buChar char="•"/>
              <a:defRPr lang="en-US" sz="1800" kern="1200" dirty="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2E7A40"/>
              </a:buClr>
              <a:buFont typeface="Arial" panose="020B0604020202020204" pitchFamily="34" charset="0"/>
              <a:buChar char="•"/>
              <a:defRPr lang="en-US" sz="1500" kern="1200" dirty="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2E7A40"/>
              </a:buClr>
              <a:buFont typeface="Arial" panose="020B0604020202020204" pitchFamily="34" charset="0"/>
              <a:buChar char="•"/>
              <a:defRPr lang="en-US" sz="1350" kern="1200" dirty="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E7A40"/>
              </a:buClr>
              <a:buFont typeface="Arial" panose="020B0604020202020204" pitchFamily="34" charset="0"/>
              <a:buChar char="•"/>
              <a:defRPr lang="en-US" sz="1200" kern="1200" dirty="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E7A40"/>
              </a:buClr>
              <a:buFont typeface="Arial" panose="020B0604020202020204" pitchFamily="34" charset="0"/>
              <a:buChar char="•"/>
              <a:defRPr lang="en-IN" sz="1200" kern="1200" dirty="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en-US"/>
              <a:t>Flash Crash</a:t>
            </a:r>
          </a:p>
          <a:p>
            <a:pPr marL="0" indent="0" algn="ctr">
              <a:buFont typeface="Arial" panose="020B0604020202020204" pitchFamily="34" charset="0"/>
              <a:buNone/>
            </a:pPr>
            <a:r>
              <a:rPr lang="en-US"/>
              <a:t>May 6, 2010</a:t>
            </a:r>
          </a:p>
        </p:txBody>
      </p:sp>
      <p:pic>
        <p:nvPicPr>
          <p:cNvPr id="20" name="Picture 19">
            <a:extLst>
              <a:ext uri="{FF2B5EF4-FFF2-40B4-BE49-F238E27FC236}">
                <a16:creationId xmlns:a16="http://schemas.microsoft.com/office/drawing/2014/main" id="{03C2F8AB-2DC8-6CA6-BB7E-2A9818D90589}"/>
              </a:ext>
            </a:extLst>
          </p:cNvPr>
          <p:cNvPicPr>
            <a:picLocks noChangeAspect="1"/>
          </p:cNvPicPr>
          <p:nvPr/>
        </p:nvPicPr>
        <p:blipFill>
          <a:blip r:embed="rId4"/>
          <a:stretch>
            <a:fillRect/>
          </a:stretch>
        </p:blipFill>
        <p:spPr>
          <a:xfrm>
            <a:off x="627692" y="2204932"/>
            <a:ext cx="7737374" cy="3921232"/>
          </a:xfrm>
          <a:prstGeom prst="rect">
            <a:avLst/>
          </a:prstGeom>
        </p:spPr>
      </p:pic>
      <p:pic>
        <p:nvPicPr>
          <p:cNvPr id="26" name="Picture 25">
            <a:extLst>
              <a:ext uri="{FF2B5EF4-FFF2-40B4-BE49-F238E27FC236}">
                <a16:creationId xmlns:a16="http://schemas.microsoft.com/office/drawing/2014/main" id="{6E26728F-B3B5-65EC-069A-06B3721DE40D}"/>
              </a:ext>
            </a:extLst>
          </p:cNvPr>
          <p:cNvPicPr>
            <a:picLocks noChangeAspect="1"/>
          </p:cNvPicPr>
          <p:nvPr/>
        </p:nvPicPr>
        <p:blipFill>
          <a:blip r:embed="rId5"/>
          <a:stretch>
            <a:fillRect/>
          </a:stretch>
        </p:blipFill>
        <p:spPr>
          <a:xfrm>
            <a:off x="944134" y="3466041"/>
            <a:ext cx="3629025" cy="2228850"/>
          </a:xfrm>
          <a:prstGeom prst="rect">
            <a:avLst/>
          </a:prstGeom>
        </p:spPr>
      </p:pic>
    </p:spTree>
    <p:extLst>
      <p:ext uri="{BB962C8B-B14F-4D97-AF65-F5344CB8AC3E}">
        <p14:creationId xmlns:p14="http://schemas.microsoft.com/office/powerpoint/2010/main" val="2544618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Skynet’s Not Real, But…</a:t>
            </a:r>
            <a:endParaRPr lang="en-US" sz="1800" dirty="0"/>
          </a:p>
        </p:txBody>
      </p:sp>
      <p:sp>
        <p:nvSpPr>
          <p:cNvPr id="3" name="Content Placeholder 2">
            <a:extLst>
              <a:ext uri="{FF2B5EF4-FFF2-40B4-BE49-F238E27FC236}">
                <a16:creationId xmlns:a16="http://schemas.microsoft.com/office/drawing/2014/main" id="{8189B7E2-14D4-DC54-674F-9E6EC2E628E9}"/>
              </a:ext>
            </a:extLst>
          </p:cNvPr>
          <p:cNvSpPr txBox="1">
            <a:spLocks/>
          </p:cNvSpPr>
          <p:nvPr/>
        </p:nvSpPr>
        <p:spPr>
          <a:xfrm>
            <a:off x="4563532" y="1251893"/>
            <a:ext cx="4235313" cy="4874271"/>
          </a:xfrm>
          <a:prstGeom prst="rect">
            <a:avLst/>
          </a:prstGeom>
        </p:spPr>
        <p:txBody>
          <a:bodyPr/>
          <a:lstStyle>
            <a:lvl1pPr marL="171450" indent="-171450" algn="l" defTabSz="685800" rtl="0" eaLnBrk="1" latinLnBrk="0" hangingPunct="1">
              <a:lnSpc>
                <a:spcPct val="90000"/>
              </a:lnSpc>
              <a:spcBef>
                <a:spcPts val="750"/>
              </a:spcBef>
              <a:buClr>
                <a:srgbClr val="2E7A40"/>
              </a:buClr>
              <a:buFont typeface="Arial" panose="020B0604020202020204" pitchFamily="34" charset="0"/>
              <a:buChar char="•"/>
              <a:defRPr lang="en-US" sz="1800" kern="1200" dirty="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2E7A40"/>
              </a:buClr>
              <a:buFont typeface="Arial" panose="020B0604020202020204" pitchFamily="34" charset="0"/>
              <a:buChar char="•"/>
              <a:defRPr lang="en-US" sz="1500" kern="1200" dirty="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2E7A40"/>
              </a:buClr>
              <a:buFont typeface="Arial" panose="020B0604020202020204" pitchFamily="34" charset="0"/>
              <a:buChar char="•"/>
              <a:defRPr lang="en-US" sz="1350" kern="1200" dirty="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E7A40"/>
              </a:buClr>
              <a:buFont typeface="Arial" panose="020B0604020202020204" pitchFamily="34" charset="0"/>
              <a:buChar char="•"/>
              <a:defRPr lang="en-US" sz="1200" kern="1200" dirty="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E7A40"/>
              </a:buClr>
              <a:buFont typeface="Arial" panose="020B0604020202020204" pitchFamily="34" charset="0"/>
              <a:buChar char="•"/>
              <a:defRPr lang="en-IN" sz="1200" kern="1200" dirty="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en-US"/>
              <a:t>Flash Crash</a:t>
            </a:r>
          </a:p>
          <a:p>
            <a:pPr marL="0" indent="0" algn="ctr">
              <a:buFont typeface="Arial" panose="020B0604020202020204" pitchFamily="34" charset="0"/>
              <a:buNone/>
            </a:pPr>
            <a:r>
              <a:rPr lang="en-US"/>
              <a:t>May 6, 2010</a:t>
            </a:r>
          </a:p>
        </p:txBody>
      </p:sp>
      <p:pic>
        <p:nvPicPr>
          <p:cNvPr id="4" name="Picture 3">
            <a:extLst>
              <a:ext uri="{FF2B5EF4-FFF2-40B4-BE49-F238E27FC236}">
                <a16:creationId xmlns:a16="http://schemas.microsoft.com/office/drawing/2014/main" id="{32B7A93D-1019-2ADC-6364-CDA42772F73A}"/>
              </a:ext>
            </a:extLst>
          </p:cNvPr>
          <p:cNvPicPr>
            <a:picLocks noChangeAspect="1"/>
          </p:cNvPicPr>
          <p:nvPr/>
        </p:nvPicPr>
        <p:blipFill rotWithShape="1">
          <a:blip r:embed="rId4"/>
          <a:srcRect l="36205"/>
          <a:stretch/>
        </p:blipFill>
        <p:spPr>
          <a:xfrm>
            <a:off x="88900" y="1144210"/>
            <a:ext cx="4936066" cy="3921232"/>
          </a:xfrm>
          <a:prstGeom prst="rect">
            <a:avLst/>
          </a:prstGeom>
        </p:spPr>
      </p:pic>
      <p:grpSp>
        <p:nvGrpSpPr>
          <p:cNvPr id="5" name="Group 4">
            <a:extLst>
              <a:ext uri="{FF2B5EF4-FFF2-40B4-BE49-F238E27FC236}">
                <a16:creationId xmlns:a16="http://schemas.microsoft.com/office/drawing/2014/main" id="{C7F8DC84-0D09-CC67-F15B-586FA9D6D71A}"/>
              </a:ext>
            </a:extLst>
          </p:cNvPr>
          <p:cNvGrpSpPr/>
          <p:nvPr/>
        </p:nvGrpSpPr>
        <p:grpSpPr>
          <a:xfrm>
            <a:off x="3073400" y="2433945"/>
            <a:ext cx="5725446" cy="4097867"/>
            <a:chOff x="3073400" y="2201333"/>
            <a:chExt cx="5725446" cy="4097867"/>
          </a:xfrm>
        </p:grpSpPr>
        <p:sp>
          <p:nvSpPr>
            <p:cNvPr id="6" name="Rectangle 5">
              <a:extLst>
                <a:ext uri="{FF2B5EF4-FFF2-40B4-BE49-F238E27FC236}">
                  <a16:creationId xmlns:a16="http://schemas.microsoft.com/office/drawing/2014/main" id="{0F8A57D4-1244-524D-D70E-C34BF98EB950}"/>
                </a:ext>
              </a:extLst>
            </p:cNvPr>
            <p:cNvSpPr/>
            <p:nvPr/>
          </p:nvSpPr>
          <p:spPr>
            <a:xfrm>
              <a:off x="3073400" y="2201333"/>
              <a:ext cx="5725446" cy="409786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209B9C7F-BDB9-673E-B925-B868B16A047C}"/>
                </a:ext>
              </a:extLst>
            </p:cNvPr>
            <p:cNvPicPr>
              <a:picLocks noChangeAspect="1"/>
            </p:cNvPicPr>
            <p:nvPr/>
          </p:nvPicPr>
          <p:blipFill>
            <a:blip r:embed="rId5">
              <a:clrChange>
                <a:clrFrom>
                  <a:srgbClr val="000000"/>
                </a:clrFrom>
                <a:clrTo>
                  <a:srgbClr val="000000">
                    <a:alpha val="0"/>
                  </a:srgbClr>
                </a:clrTo>
              </a:clrChange>
            </a:blip>
            <a:stretch>
              <a:fillRect/>
            </a:stretch>
          </p:blipFill>
          <p:spPr>
            <a:xfrm>
              <a:off x="3090932" y="2207014"/>
              <a:ext cx="5707914" cy="40758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cxnSp>
        <p:nvCxnSpPr>
          <p:cNvPr id="8" name="Straight Arrow Connector 7">
            <a:extLst>
              <a:ext uri="{FF2B5EF4-FFF2-40B4-BE49-F238E27FC236}">
                <a16:creationId xmlns:a16="http://schemas.microsoft.com/office/drawing/2014/main" id="{476A1623-B7F0-7BB0-AD7D-09A6E09D50F3}"/>
              </a:ext>
            </a:extLst>
          </p:cNvPr>
          <p:cNvCxnSpPr/>
          <p:nvPr/>
        </p:nvCxnSpPr>
        <p:spPr>
          <a:xfrm>
            <a:off x="6497566" y="3962400"/>
            <a:ext cx="360434" cy="431800"/>
          </a:xfrm>
          <a:prstGeom prst="straightConnector1">
            <a:avLst/>
          </a:prstGeom>
          <a:ln w="19050">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C2878EC-EAB8-D83B-DA90-F6B10AE35880}"/>
              </a:ext>
            </a:extLst>
          </p:cNvPr>
          <p:cNvCxnSpPr/>
          <p:nvPr/>
        </p:nvCxnSpPr>
        <p:spPr>
          <a:xfrm flipH="1">
            <a:off x="5731933" y="4724400"/>
            <a:ext cx="575734" cy="0"/>
          </a:xfrm>
          <a:prstGeom prst="straightConnector1">
            <a:avLst/>
          </a:prstGeom>
          <a:ln w="19050">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9211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Skynet’s Not Real, But…</a:t>
            </a:r>
            <a:endParaRPr lang="en-US" sz="1800" dirty="0"/>
          </a:p>
        </p:txBody>
      </p:sp>
      <p:sp>
        <p:nvSpPr>
          <p:cNvPr id="2" name="Content Placeholder 2">
            <a:extLst>
              <a:ext uri="{FF2B5EF4-FFF2-40B4-BE49-F238E27FC236}">
                <a16:creationId xmlns:a16="http://schemas.microsoft.com/office/drawing/2014/main" id="{BA515BE5-3E07-A6FC-67A2-5947D557D544}"/>
              </a:ext>
            </a:extLst>
          </p:cNvPr>
          <p:cNvSpPr txBox="1">
            <a:spLocks/>
          </p:cNvSpPr>
          <p:nvPr/>
        </p:nvSpPr>
        <p:spPr>
          <a:xfrm>
            <a:off x="5613400" y="1251893"/>
            <a:ext cx="3185445" cy="4874271"/>
          </a:xfrm>
          <a:prstGeom prst="rect">
            <a:avLst/>
          </a:prstGeom>
        </p:spPr>
        <p:txBody>
          <a:bodyPr/>
          <a:lstStyle>
            <a:lvl1pPr marL="171450" indent="-171450" algn="l" defTabSz="685800" rtl="0" eaLnBrk="1" latinLnBrk="0" hangingPunct="1">
              <a:lnSpc>
                <a:spcPct val="90000"/>
              </a:lnSpc>
              <a:spcBef>
                <a:spcPts val="750"/>
              </a:spcBef>
              <a:buClr>
                <a:srgbClr val="2E7A40"/>
              </a:buClr>
              <a:buFont typeface="Arial" panose="020B0604020202020204" pitchFamily="34" charset="0"/>
              <a:buChar char="•"/>
              <a:defRPr lang="en-US" sz="1800" kern="1200" dirty="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2E7A40"/>
              </a:buClr>
              <a:buFont typeface="Arial" panose="020B0604020202020204" pitchFamily="34" charset="0"/>
              <a:buChar char="•"/>
              <a:defRPr lang="en-US" sz="1500" kern="1200" dirty="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2E7A40"/>
              </a:buClr>
              <a:buFont typeface="Arial" panose="020B0604020202020204" pitchFamily="34" charset="0"/>
              <a:buChar char="•"/>
              <a:defRPr lang="en-US" sz="1350" kern="1200" dirty="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E7A40"/>
              </a:buClr>
              <a:buFont typeface="Arial" panose="020B0604020202020204" pitchFamily="34" charset="0"/>
              <a:buChar char="•"/>
              <a:defRPr lang="en-US" sz="1200" kern="1200" dirty="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E7A40"/>
              </a:buClr>
              <a:buFont typeface="Arial" panose="020B0604020202020204" pitchFamily="34" charset="0"/>
              <a:buChar char="•"/>
              <a:defRPr lang="en-IN" sz="1200" kern="1200" dirty="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en-US"/>
              <a:t>Flash Crash</a:t>
            </a:r>
          </a:p>
          <a:p>
            <a:pPr marL="0" indent="0" algn="ctr">
              <a:buFont typeface="Arial" panose="020B0604020202020204" pitchFamily="34" charset="0"/>
              <a:buNone/>
            </a:pPr>
            <a:r>
              <a:rPr lang="en-US"/>
              <a:t>May 6, 2010</a:t>
            </a:r>
          </a:p>
        </p:txBody>
      </p:sp>
      <p:grpSp>
        <p:nvGrpSpPr>
          <p:cNvPr id="10" name="Group 9">
            <a:extLst>
              <a:ext uri="{FF2B5EF4-FFF2-40B4-BE49-F238E27FC236}">
                <a16:creationId xmlns:a16="http://schemas.microsoft.com/office/drawing/2014/main" id="{C66BDE8E-A392-3E2A-FEAB-E0CD24C39B37}"/>
              </a:ext>
            </a:extLst>
          </p:cNvPr>
          <p:cNvGrpSpPr/>
          <p:nvPr/>
        </p:nvGrpSpPr>
        <p:grpSpPr>
          <a:xfrm>
            <a:off x="88900" y="1172412"/>
            <a:ext cx="5725446" cy="4097867"/>
            <a:chOff x="3073400" y="2201333"/>
            <a:chExt cx="5725446" cy="4097867"/>
          </a:xfrm>
        </p:grpSpPr>
        <p:sp>
          <p:nvSpPr>
            <p:cNvPr id="11" name="Rectangle 10">
              <a:extLst>
                <a:ext uri="{FF2B5EF4-FFF2-40B4-BE49-F238E27FC236}">
                  <a16:creationId xmlns:a16="http://schemas.microsoft.com/office/drawing/2014/main" id="{83F02610-72AE-2C97-6D73-902F2351BD8C}"/>
                </a:ext>
              </a:extLst>
            </p:cNvPr>
            <p:cNvSpPr/>
            <p:nvPr/>
          </p:nvSpPr>
          <p:spPr>
            <a:xfrm>
              <a:off x="3073400" y="2201333"/>
              <a:ext cx="5725446" cy="409786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E1948578-B01D-1532-26E9-6FA2E32202A8}"/>
                </a:ext>
              </a:extLst>
            </p:cNvPr>
            <p:cNvPicPr>
              <a:picLocks noChangeAspect="1"/>
            </p:cNvPicPr>
            <p:nvPr/>
          </p:nvPicPr>
          <p:blipFill>
            <a:blip r:embed="rId4">
              <a:clrChange>
                <a:clrFrom>
                  <a:srgbClr val="000000"/>
                </a:clrFrom>
                <a:clrTo>
                  <a:srgbClr val="000000">
                    <a:alpha val="0"/>
                  </a:srgbClr>
                </a:clrTo>
              </a:clrChange>
            </a:blip>
            <a:stretch>
              <a:fillRect/>
            </a:stretch>
          </p:blipFill>
          <p:spPr>
            <a:xfrm>
              <a:off x="3090932" y="2207014"/>
              <a:ext cx="5707914" cy="40758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pic>
        <p:nvPicPr>
          <p:cNvPr id="13" name="Picture 2" descr="https://upload.wikimedia.org/wikipedia/commons/9/94/Network_view_of_the_flash_crash_in_simulation.png">
            <a:extLst>
              <a:ext uri="{FF2B5EF4-FFF2-40B4-BE49-F238E27FC236}">
                <a16:creationId xmlns:a16="http://schemas.microsoft.com/office/drawing/2014/main" id="{208ECBE2-80FA-3964-00ED-9DEBEBA2A19F}"/>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6299"/>
          <a:stretch/>
        </p:blipFill>
        <p:spPr bwMode="auto">
          <a:xfrm>
            <a:off x="4187238" y="3602978"/>
            <a:ext cx="4767765" cy="26798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cxnSp>
        <p:nvCxnSpPr>
          <p:cNvPr id="14" name="Straight Arrow Connector 13">
            <a:extLst>
              <a:ext uri="{FF2B5EF4-FFF2-40B4-BE49-F238E27FC236}">
                <a16:creationId xmlns:a16="http://schemas.microsoft.com/office/drawing/2014/main" id="{2E51B8AE-94DD-1125-1B1B-FF5EF9D512F0}"/>
              </a:ext>
            </a:extLst>
          </p:cNvPr>
          <p:cNvCxnSpPr/>
          <p:nvPr/>
        </p:nvCxnSpPr>
        <p:spPr>
          <a:xfrm>
            <a:off x="3517299" y="2667000"/>
            <a:ext cx="360434" cy="431800"/>
          </a:xfrm>
          <a:prstGeom prst="straightConnector1">
            <a:avLst/>
          </a:prstGeom>
          <a:ln w="19050">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76C7903-B940-BEC2-FCC2-F4247D157692}"/>
              </a:ext>
            </a:extLst>
          </p:cNvPr>
          <p:cNvCxnSpPr/>
          <p:nvPr/>
        </p:nvCxnSpPr>
        <p:spPr>
          <a:xfrm flipH="1">
            <a:off x="2751666" y="3429000"/>
            <a:ext cx="575734" cy="0"/>
          </a:xfrm>
          <a:prstGeom prst="straightConnector1">
            <a:avLst/>
          </a:prstGeom>
          <a:ln w="19050">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9901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93D39E9-C04D-4C6A-8B04-DC1D5CA95D6C}"/>
              </a:ext>
            </a:extLst>
          </p:cNvPr>
          <p:cNvSpPr/>
          <p:nvPr/>
        </p:nvSpPr>
        <p:spPr>
          <a:xfrm>
            <a:off x="0" y="6316467"/>
            <a:ext cx="9143999" cy="5415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8F99E152-6383-44F3-A02D-A7281CFE01E4}"/>
              </a:ext>
            </a:extLst>
          </p:cNvPr>
          <p:cNvPicPr>
            <a:picLocks noChangeAspect="1"/>
          </p:cNvPicPr>
          <p:nvPr/>
        </p:nvPicPr>
        <p:blipFill rotWithShape="1">
          <a:blip r:embed="rId2"/>
          <a:srcRect l="56546" r="15181" b="61247"/>
          <a:stretch/>
        </p:blipFill>
        <p:spPr>
          <a:xfrm>
            <a:off x="7680407" y="5946956"/>
            <a:ext cx="1463592" cy="950401"/>
          </a:xfrm>
          <a:prstGeom prst="rect">
            <a:avLst/>
          </a:prstGeom>
        </p:spPr>
      </p:pic>
      <p:pic>
        <p:nvPicPr>
          <p:cNvPr id="18" name="Picture 17">
            <a:extLst>
              <a:ext uri="{FF2B5EF4-FFF2-40B4-BE49-F238E27FC236}">
                <a16:creationId xmlns:a16="http://schemas.microsoft.com/office/drawing/2014/main" id="{7987E65E-2A11-41A0-86B8-8FD385AE9340}"/>
              </a:ext>
            </a:extLst>
          </p:cNvPr>
          <p:cNvPicPr>
            <a:picLocks noChangeAspect="1"/>
          </p:cNvPicPr>
          <p:nvPr/>
        </p:nvPicPr>
        <p:blipFill>
          <a:blip r:embed="rId3"/>
          <a:stretch>
            <a:fillRect/>
          </a:stretch>
        </p:blipFill>
        <p:spPr>
          <a:xfrm>
            <a:off x="389008" y="6422157"/>
            <a:ext cx="696890" cy="330152"/>
          </a:xfrm>
          <a:prstGeom prst="rect">
            <a:avLst/>
          </a:prstGeom>
        </p:spPr>
      </p:pic>
      <p:cxnSp>
        <p:nvCxnSpPr>
          <p:cNvPr id="24" name="Straight Connector 23">
            <a:extLst>
              <a:ext uri="{FF2B5EF4-FFF2-40B4-BE49-F238E27FC236}">
                <a16:creationId xmlns:a16="http://schemas.microsoft.com/office/drawing/2014/main" id="{5E2BC716-5259-48B0-8C05-6129B2996619}"/>
              </a:ext>
            </a:extLst>
          </p:cNvPr>
          <p:cNvCxnSpPr>
            <a:cxnSpLocks/>
          </p:cNvCxnSpPr>
          <p:nvPr/>
        </p:nvCxnSpPr>
        <p:spPr>
          <a:xfrm flipH="1">
            <a:off x="0" y="634038"/>
            <a:ext cx="7968697"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Title 1">
            <a:extLst>
              <a:ext uri="{FF2B5EF4-FFF2-40B4-BE49-F238E27FC236}">
                <a16:creationId xmlns:a16="http://schemas.microsoft.com/office/drawing/2014/main" id="{584203C7-7A4D-41C6-0FE5-B12B73BF64C8}"/>
              </a:ext>
            </a:extLst>
          </p:cNvPr>
          <p:cNvSpPr>
            <a:spLocks noGrp="1"/>
          </p:cNvSpPr>
          <p:nvPr>
            <p:ph type="title"/>
          </p:nvPr>
        </p:nvSpPr>
        <p:spPr>
          <a:xfrm>
            <a:off x="389008" y="337382"/>
            <a:ext cx="8126342" cy="267789"/>
          </a:xfrm>
        </p:spPr>
        <p:txBody>
          <a:bodyPr>
            <a:normAutofit fontScale="90000"/>
          </a:bodyPr>
          <a:lstStyle/>
          <a:p>
            <a:r>
              <a:rPr lang="en-US" sz="3600" dirty="0"/>
              <a:t>Skynet’s Not Real, But…</a:t>
            </a:r>
            <a:endParaRPr lang="en-US" sz="1800" dirty="0"/>
          </a:p>
        </p:txBody>
      </p:sp>
      <p:pic>
        <p:nvPicPr>
          <p:cNvPr id="3" name="Picture 2">
            <a:extLst>
              <a:ext uri="{FF2B5EF4-FFF2-40B4-BE49-F238E27FC236}">
                <a16:creationId xmlns:a16="http://schemas.microsoft.com/office/drawing/2014/main" id="{7FC0D2D9-CBC6-B7AA-9DFD-BDC5BF5E4530}"/>
              </a:ext>
            </a:extLst>
          </p:cNvPr>
          <p:cNvPicPr>
            <a:picLocks noChangeAspect="1"/>
          </p:cNvPicPr>
          <p:nvPr/>
        </p:nvPicPr>
        <p:blipFill>
          <a:blip r:embed="rId4">
            <a:clrChange>
              <a:clrFrom>
                <a:srgbClr val="000000"/>
              </a:clrFrom>
              <a:clrTo>
                <a:srgbClr val="000000">
                  <a:alpha val="0"/>
                </a:srgbClr>
              </a:clrTo>
            </a:clrChange>
          </a:blip>
          <a:stretch>
            <a:fillRect/>
          </a:stretch>
        </p:blipFill>
        <p:spPr>
          <a:xfrm>
            <a:off x="1045634" y="2948613"/>
            <a:ext cx="3399366" cy="1699683"/>
          </a:xfrm>
          <a:prstGeom prst="rect">
            <a:avLst/>
          </a:prstGeom>
          <a:ln>
            <a:solidFill>
              <a:schemeClr val="tx1"/>
            </a:solidFill>
          </a:ln>
        </p:spPr>
      </p:pic>
      <p:sp>
        <p:nvSpPr>
          <p:cNvPr id="4" name="TextBox 3">
            <a:extLst>
              <a:ext uri="{FF2B5EF4-FFF2-40B4-BE49-F238E27FC236}">
                <a16:creationId xmlns:a16="http://schemas.microsoft.com/office/drawing/2014/main" id="{69960D91-8A8F-9655-88BE-3E151BE23A8B}"/>
              </a:ext>
            </a:extLst>
          </p:cNvPr>
          <p:cNvSpPr txBox="1"/>
          <p:nvPr/>
        </p:nvSpPr>
        <p:spPr>
          <a:xfrm rot="21035638">
            <a:off x="704535" y="1326882"/>
            <a:ext cx="2341410" cy="1820161"/>
          </a:xfrm>
          <a:custGeom>
            <a:avLst/>
            <a:gdLst>
              <a:gd name="connsiteX0" fmla="*/ 0 w 2125133"/>
              <a:gd name="connsiteY0" fmla="*/ 0 h 2505619"/>
              <a:gd name="connsiteX1" fmla="*/ 2125133 w 2125133"/>
              <a:gd name="connsiteY1" fmla="*/ 0 h 2505619"/>
              <a:gd name="connsiteX2" fmla="*/ 2125133 w 2125133"/>
              <a:gd name="connsiteY2" fmla="*/ 2341850 h 2505619"/>
              <a:gd name="connsiteX3" fmla="*/ 2115754 w 2125133"/>
              <a:gd name="connsiteY3" fmla="*/ 2333873 h 2505619"/>
              <a:gd name="connsiteX4" fmla="*/ 2092954 w 2125133"/>
              <a:gd name="connsiteY4" fmla="*/ 2310886 h 2505619"/>
              <a:gd name="connsiteX5" fmla="*/ 2084487 w 2125133"/>
              <a:gd name="connsiteY5" fmla="*/ 2336286 h 2505619"/>
              <a:gd name="connsiteX6" fmla="*/ 2076020 w 2125133"/>
              <a:gd name="connsiteY6" fmla="*/ 2378619 h 2505619"/>
              <a:gd name="connsiteX7" fmla="*/ 2059087 w 2125133"/>
              <a:gd name="connsiteY7" fmla="*/ 2395553 h 2505619"/>
              <a:gd name="connsiteX8" fmla="*/ 2016754 w 2125133"/>
              <a:gd name="connsiteY8" fmla="*/ 2361686 h 2505619"/>
              <a:gd name="connsiteX9" fmla="*/ 1991354 w 2125133"/>
              <a:gd name="connsiteY9" fmla="*/ 2353219 h 2505619"/>
              <a:gd name="connsiteX10" fmla="*/ 1965954 w 2125133"/>
              <a:gd name="connsiteY10" fmla="*/ 2361686 h 2505619"/>
              <a:gd name="connsiteX11" fmla="*/ 1872820 w 2125133"/>
              <a:gd name="connsiteY11" fmla="*/ 2370153 h 2505619"/>
              <a:gd name="connsiteX12" fmla="*/ 1855887 w 2125133"/>
              <a:gd name="connsiteY12" fmla="*/ 2353219 h 2505619"/>
              <a:gd name="connsiteX13" fmla="*/ 1830487 w 2125133"/>
              <a:gd name="connsiteY13" fmla="*/ 2336286 h 2505619"/>
              <a:gd name="connsiteX14" fmla="*/ 1788154 w 2125133"/>
              <a:gd name="connsiteY14" fmla="*/ 2378619 h 2505619"/>
              <a:gd name="connsiteX15" fmla="*/ 1754287 w 2125133"/>
              <a:gd name="connsiteY15" fmla="*/ 2420953 h 2505619"/>
              <a:gd name="connsiteX16" fmla="*/ 1728887 w 2125133"/>
              <a:gd name="connsiteY16" fmla="*/ 2404019 h 2505619"/>
              <a:gd name="connsiteX17" fmla="*/ 1703487 w 2125133"/>
              <a:gd name="connsiteY17" fmla="*/ 2412486 h 2505619"/>
              <a:gd name="connsiteX18" fmla="*/ 1695020 w 2125133"/>
              <a:gd name="connsiteY18" fmla="*/ 2437886 h 2505619"/>
              <a:gd name="connsiteX19" fmla="*/ 1644220 w 2125133"/>
              <a:gd name="connsiteY19" fmla="*/ 2471753 h 2505619"/>
              <a:gd name="connsiteX20" fmla="*/ 1635754 w 2125133"/>
              <a:gd name="connsiteY20" fmla="*/ 2446353 h 2505619"/>
              <a:gd name="connsiteX21" fmla="*/ 1618820 w 2125133"/>
              <a:gd name="connsiteY21" fmla="*/ 2497153 h 2505619"/>
              <a:gd name="connsiteX22" fmla="*/ 1593420 w 2125133"/>
              <a:gd name="connsiteY22" fmla="*/ 2505619 h 2505619"/>
              <a:gd name="connsiteX23" fmla="*/ 1568020 w 2125133"/>
              <a:gd name="connsiteY23" fmla="*/ 2497153 h 2505619"/>
              <a:gd name="connsiteX24" fmla="*/ 1551087 w 2125133"/>
              <a:gd name="connsiteY24" fmla="*/ 2471753 h 2505619"/>
              <a:gd name="connsiteX25" fmla="*/ 1517220 w 2125133"/>
              <a:gd name="connsiteY25" fmla="*/ 2420953 h 2505619"/>
              <a:gd name="connsiteX26" fmla="*/ 1474887 w 2125133"/>
              <a:gd name="connsiteY26" fmla="*/ 2378619 h 2505619"/>
              <a:gd name="connsiteX27" fmla="*/ 1432554 w 2125133"/>
              <a:gd name="connsiteY27" fmla="*/ 2310886 h 2505619"/>
              <a:gd name="connsiteX28" fmla="*/ 1398687 w 2125133"/>
              <a:gd name="connsiteY28" fmla="*/ 2344753 h 2505619"/>
              <a:gd name="connsiteX29" fmla="*/ 1381754 w 2125133"/>
              <a:gd name="connsiteY29" fmla="*/ 2395553 h 2505619"/>
              <a:gd name="connsiteX30" fmla="*/ 1330954 w 2125133"/>
              <a:gd name="connsiteY30" fmla="*/ 2378619 h 2505619"/>
              <a:gd name="connsiteX31" fmla="*/ 1297087 w 2125133"/>
              <a:gd name="connsiteY31" fmla="*/ 2370153 h 2505619"/>
              <a:gd name="connsiteX32" fmla="*/ 1271687 w 2125133"/>
              <a:gd name="connsiteY32" fmla="*/ 2387086 h 2505619"/>
              <a:gd name="connsiteX33" fmla="*/ 1254754 w 2125133"/>
              <a:gd name="connsiteY33" fmla="*/ 2412486 h 2505619"/>
              <a:gd name="connsiteX34" fmla="*/ 1237820 w 2125133"/>
              <a:gd name="connsiteY34" fmla="*/ 2429419 h 2505619"/>
              <a:gd name="connsiteX35" fmla="*/ 1178554 w 2125133"/>
              <a:gd name="connsiteY35" fmla="*/ 2370153 h 2505619"/>
              <a:gd name="connsiteX36" fmla="*/ 1102354 w 2125133"/>
              <a:gd name="connsiteY36" fmla="*/ 2378619 h 2505619"/>
              <a:gd name="connsiteX37" fmla="*/ 1051554 w 2125133"/>
              <a:gd name="connsiteY37" fmla="*/ 2361686 h 2505619"/>
              <a:gd name="connsiteX38" fmla="*/ 1000754 w 2125133"/>
              <a:gd name="connsiteY38" fmla="*/ 2404019 h 2505619"/>
              <a:gd name="connsiteX39" fmla="*/ 975354 w 2125133"/>
              <a:gd name="connsiteY39" fmla="*/ 2412486 h 2505619"/>
              <a:gd name="connsiteX40" fmla="*/ 941487 w 2125133"/>
              <a:gd name="connsiteY40" fmla="*/ 2370153 h 2505619"/>
              <a:gd name="connsiteX41" fmla="*/ 899154 w 2125133"/>
              <a:gd name="connsiteY41" fmla="*/ 2429419 h 2505619"/>
              <a:gd name="connsiteX42" fmla="*/ 873754 w 2125133"/>
              <a:gd name="connsiteY42" fmla="*/ 2437886 h 2505619"/>
              <a:gd name="connsiteX43" fmla="*/ 848354 w 2125133"/>
              <a:gd name="connsiteY43" fmla="*/ 2420953 h 2505619"/>
              <a:gd name="connsiteX44" fmla="*/ 822954 w 2125133"/>
              <a:gd name="connsiteY44" fmla="*/ 2412486 h 2505619"/>
              <a:gd name="connsiteX45" fmla="*/ 806020 w 2125133"/>
              <a:gd name="connsiteY45" fmla="*/ 2395553 h 2505619"/>
              <a:gd name="connsiteX46" fmla="*/ 822954 w 2125133"/>
              <a:gd name="connsiteY46" fmla="*/ 2378619 h 2505619"/>
              <a:gd name="connsiteX47" fmla="*/ 806020 w 2125133"/>
              <a:gd name="connsiteY47" fmla="*/ 2361686 h 2505619"/>
              <a:gd name="connsiteX48" fmla="*/ 789087 w 2125133"/>
              <a:gd name="connsiteY48" fmla="*/ 2336286 h 2505619"/>
              <a:gd name="connsiteX49" fmla="*/ 738287 w 2125133"/>
              <a:gd name="connsiteY49" fmla="*/ 2353219 h 2505619"/>
              <a:gd name="connsiteX50" fmla="*/ 704420 w 2125133"/>
              <a:gd name="connsiteY50" fmla="*/ 2387086 h 2505619"/>
              <a:gd name="connsiteX51" fmla="*/ 670554 w 2125133"/>
              <a:gd name="connsiteY51" fmla="*/ 2395553 h 2505619"/>
              <a:gd name="connsiteX52" fmla="*/ 653620 w 2125133"/>
              <a:gd name="connsiteY52" fmla="*/ 2370153 h 2505619"/>
              <a:gd name="connsiteX53" fmla="*/ 628220 w 2125133"/>
              <a:gd name="connsiteY53" fmla="*/ 2361686 h 2505619"/>
              <a:gd name="connsiteX54" fmla="*/ 594354 w 2125133"/>
              <a:gd name="connsiteY54" fmla="*/ 2395553 h 2505619"/>
              <a:gd name="connsiteX55" fmla="*/ 568954 w 2125133"/>
              <a:gd name="connsiteY55" fmla="*/ 2412486 h 2505619"/>
              <a:gd name="connsiteX56" fmla="*/ 492754 w 2125133"/>
              <a:gd name="connsiteY56" fmla="*/ 2429419 h 2505619"/>
              <a:gd name="connsiteX57" fmla="*/ 475820 w 2125133"/>
              <a:gd name="connsiteY57" fmla="*/ 2412486 h 2505619"/>
              <a:gd name="connsiteX58" fmla="*/ 450420 w 2125133"/>
              <a:gd name="connsiteY58" fmla="*/ 2404019 h 2505619"/>
              <a:gd name="connsiteX59" fmla="*/ 441954 w 2125133"/>
              <a:gd name="connsiteY59" fmla="*/ 2378619 h 2505619"/>
              <a:gd name="connsiteX60" fmla="*/ 416554 w 2125133"/>
              <a:gd name="connsiteY60" fmla="*/ 2370153 h 2505619"/>
              <a:gd name="connsiteX61" fmla="*/ 374220 w 2125133"/>
              <a:gd name="connsiteY61" fmla="*/ 2361686 h 2505619"/>
              <a:gd name="connsiteX62" fmla="*/ 357287 w 2125133"/>
              <a:gd name="connsiteY62" fmla="*/ 2387086 h 2505619"/>
              <a:gd name="connsiteX63" fmla="*/ 331887 w 2125133"/>
              <a:gd name="connsiteY63" fmla="*/ 2370153 h 2505619"/>
              <a:gd name="connsiteX64" fmla="*/ 272620 w 2125133"/>
              <a:gd name="connsiteY64" fmla="*/ 2353219 h 2505619"/>
              <a:gd name="connsiteX65" fmla="*/ 247220 w 2125133"/>
              <a:gd name="connsiteY65" fmla="*/ 2344753 h 2505619"/>
              <a:gd name="connsiteX66" fmla="*/ 171020 w 2125133"/>
              <a:gd name="connsiteY66" fmla="*/ 2327819 h 2505619"/>
              <a:gd name="connsiteX67" fmla="*/ 137154 w 2125133"/>
              <a:gd name="connsiteY67" fmla="*/ 2378619 h 2505619"/>
              <a:gd name="connsiteX68" fmla="*/ 120220 w 2125133"/>
              <a:gd name="connsiteY68" fmla="*/ 2395553 h 2505619"/>
              <a:gd name="connsiteX69" fmla="*/ 52487 w 2125133"/>
              <a:gd name="connsiteY69" fmla="*/ 2378619 h 2505619"/>
              <a:gd name="connsiteX70" fmla="*/ 18620 w 2125133"/>
              <a:gd name="connsiteY70" fmla="*/ 2412486 h 2505619"/>
              <a:gd name="connsiteX71" fmla="*/ 0 w 2125133"/>
              <a:gd name="connsiteY71" fmla="*/ 2424899 h 250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125133" h="2505619">
                <a:moveTo>
                  <a:pt x="0" y="0"/>
                </a:moveTo>
                <a:lnTo>
                  <a:pt x="2125133" y="0"/>
                </a:lnTo>
                <a:lnTo>
                  <a:pt x="2125133" y="2341850"/>
                </a:lnTo>
                <a:lnTo>
                  <a:pt x="2115754" y="2333873"/>
                </a:lnTo>
                <a:cubicBezTo>
                  <a:pt x="2105135" y="2323897"/>
                  <a:pt x="2095382" y="2313314"/>
                  <a:pt x="2092954" y="2310886"/>
                </a:cubicBezTo>
                <a:cubicBezTo>
                  <a:pt x="2090132" y="2319353"/>
                  <a:pt x="2086652" y="2327628"/>
                  <a:pt x="2084487" y="2336286"/>
                </a:cubicBezTo>
                <a:cubicBezTo>
                  <a:pt x="2080997" y="2350247"/>
                  <a:pt x="2081689" y="2365392"/>
                  <a:pt x="2076020" y="2378619"/>
                </a:cubicBezTo>
                <a:cubicBezTo>
                  <a:pt x="2072876" y="2385956"/>
                  <a:pt x="2064731" y="2389908"/>
                  <a:pt x="2059087" y="2395553"/>
                </a:cubicBezTo>
                <a:cubicBezTo>
                  <a:pt x="2043336" y="2379801"/>
                  <a:pt x="2038117" y="2372368"/>
                  <a:pt x="2016754" y="2361686"/>
                </a:cubicBezTo>
                <a:cubicBezTo>
                  <a:pt x="2008772" y="2357695"/>
                  <a:pt x="2000279" y="2353219"/>
                  <a:pt x="1991354" y="2353219"/>
                </a:cubicBezTo>
                <a:cubicBezTo>
                  <a:pt x="1982429" y="2353219"/>
                  <a:pt x="1974421" y="2358864"/>
                  <a:pt x="1965954" y="2361686"/>
                </a:cubicBezTo>
                <a:cubicBezTo>
                  <a:pt x="1934909" y="2364508"/>
                  <a:pt x="1903901" y="2372544"/>
                  <a:pt x="1872820" y="2370153"/>
                </a:cubicBezTo>
                <a:cubicBezTo>
                  <a:pt x="1864861" y="2369541"/>
                  <a:pt x="1862120" y="2358206"/>
                  <a:pt x="1855887" y="2353219"/>
                </a:cubicBezTo>
                <a:cubicBezTo>
                  <a:pt x="1847941" y="2346862"/>
                  <a:pt x="1838954" y="2341930"/>
                  <a:pt x="1830487" y="2336286"/>
                </a:cubicBezTo>
                <a:cubicBezTo>
                  <a:pt x="1805086" y="2353219"/>
                  <a:pt x="1802265" y="2350396"/>
                  <a:pt x="1788154" y="2378619"/>
                </a:cubicBezTo>
                <a:cubicBezTo>
                  <a:pt x="1780224" y="2394479"/>
                  <a:pt x="1782831" y="2420953"/>
                  <a:pt x="1754287" y="2420953"/>
                </a:cubicBezTo>
                <a:cubicBezTo>
                  <a:pt x="1744111" y="2420953"/>
                  <a:pt x="1737354" y="2409664"/>
                  <a:pt x="1728887" y="2404019"/>
                </a:cubicBezTo>
                <a:cubicBezTo>
                  <a:pt x="1720420" y="2406841"/>
                  <a:pt x="1709798" y="2406175"/>
                  <a:pt x="1703487" y="2412486"/>
                </a:cubicBezTo>
                <a:cubicBezTo>
                  <a:pt x="1697176" y="2418797"/>
                  <a:pt x="1699011" y="2429904"/>
                  <a:pt x="1695020" y="2437886"/>
                </a:cubicBezTo>
                <a:cubicBezTo>
                  <a:pt x="1686863" y="2454199"/>
                  <a:pt x="1670541" y="2482281"/>
                  <a:pt x="1644220" y="2471753"/>
                </a:cubicBezTo>
                <a:cubicBezTo>
                  <a:pt x="1635934" y="2468439"/>
                  <a:pt x="1638576" y="2454820"/>
                  <a:pt x="1635754" y="2446353"/>
                </a:cubicBezTo>
                <a:cubicBezTo>
                  <a:pt x="1635754" y="2446353"/>
                  <a:pt x="1629195" y="2482629"/>
                  <a:pt x="1618820" y="2497153"/>
                </a:cubicBezTo>
                <a:cubicBezTo>
                  <a:pt x="1613633" y="2504415"/>
                  <a:pt x="1601887" y="2502797"/>
                  <a:pt x="1593420" y="2505619"/>
                </a:cubicBezTo>
                <a:lnTo>
                  <a:pt x="1568020" y="2497153"/>
                </a:lnTo>
                <a:cubicBezTo>
                  <a:pt x="1558366" y="2493935"/>
                  <a:pt x="1556731" y="2480220"/>
                  <a:pt x="1551087" y="2471753"/>
                </a:cubicBezTo>
                <a:lnTo>
                  <a:pt x="1517220" y="2420953"/>
                </a:lnTo>
                <a:cubicBezTo>
                  <a:pt x="1506150" y="2404348"/>
                  <a:pt x="1488998" y="2392730"/>
                  <a:pt x="1474887" y="2378619"/>
                </a:cubicBezTo>
                <a:cubicBezTo>
                  <a:pt x="1454736" y="2318166"/>
                  <a:pt x="1472806" y="2337720"/>
                  <a:pt x="1432554" y="2310886"/>
                </a:cubicBezTo>
                <a:lnTo>
                  <a:pt x="1398687" y="2344753"/>
                </a:lnTo>
                <a:cubicBezTo>
                  <a:pt x="1386066" y="2357374"/>
                  <a:pt x="1387398" y="2378620"/>
                  <a:pt x="1381754" y="2395553"/>
                </a:cubicBezTo>
                <a:cubicBezTo>
                  <a:pt x="1381754" y="2395553"/>
                  <a:pt x="1348051" y="2383748"/>
                  <a:pt x="1330954" y="2378619"/>
                </a:cubicBezTo>
                <a:cubicBezTo>
                  <a:pt x="1319808" y="2375275"/>
                  <a:pt x="1308376" y="2372975"/>
                  <a:pt x="1297087" y="2370153"/>
                </a:cubicBezTo>
                <a:cubicBezTo>
                  <a:pt x="1288620" y="2375797"/>
                  <a:pt x="1278882" y="2379891"/>
                  <a:pt x="1271687" y="2387086"/>
                </a:cubicBezTo>
                <a:cubicBezTo>
                  <a:pt x="1264492" y="2394281"/>
                  <a:pt x="1261111" y="2404540"/>
                  <a:pt x="1254754" y="2412486"/>
                </a:cubicBezTo>
                <a:cubicBezTo>
                  <a:pt x="1249767" y="2418719"/>
                  <a:pt x="1243465" y="2423775"/>
                  <a:pt x="1237820" y="2429419"/>
                </a:cubicBezTo>
                <a:cubicBezTo>
                  <a:pt x="1193113" y="2414518"/>
                  <a:pt x="1217370" y="2428379"/>
                  <a:pt x="1178554" y="2370153"/>
                </a:cubicBezTo>
                <a:cubicBezTo>
                  <a:pt x="1136221" y="2356041"/>
                  <a:pt x="1161621" y="2358864"/>
                  <a:pt x="1102354" y="2378619"/>
                </a:cubicBezTo>
                <a:cubicBezTo>
                  <a:pt x="1102354" y="2378619"/>
                  <a:pt x="1069403" y="2361686"/>
                  <a:pt x="1051554" y="2361686"/>
                </a:cubicBezTo>
                <a:cubicBezTo>
                  <a:pt x="1039766" y="2361686"/>
                  <a:pt x="1005609" y="2399164"/>
                  <a:pt x="1000754" y="2404019"/>
                </a:cubicBezTo>
                <a:cubicBezTo>
                  <a:pt x="992287" y="2406841"/>
                  <a:pt x="984105" y="2414236"/>
                  <a:pt x="975354" y="2412486"/>
                </a:cubicBezTo>
                <a:cubicBezTo>
                  <a:pt x="966072" y="2410630"/>
                  <a:pt x="943921" y="2373804"/>
                  <a:pt x="941487" y="2370153"/>
                </a:cubicBezTo>
                <a:cubicBezTo>
                  <a:pt x="884338" y="2389201"/>
                  <a:pt x="948541" y="2360276"/>
                  <a:pt x="899154" y="2429419"/>
                </a:cubicBezTo>
                <a:cubicBezTo>
                  <a:pt x="893967" y="2436681"/>
                  <a:pt x="882221" y="2435064"/>
                  <a:pt x="873754" y="2437886"/>
                </a:cubicBezTo>
                <a:cubicBezTo>
                  <a:pt x="865287" y="2432242"/>
                  <a:pt x="857455" y="2425504"/>
                  <a:pt x="848354" y="2420953"/>
                </a:cubicBezTo>
                <a:cubicBezTo>
                  <a:pt x="840372" y="2416962"/>
                  <a:pt x="830607" y="2417078"/>
                  <a:pt x="822954" y="2412486"/>
                </a:cubicBezTo>
                <a:cubicBezTo>
                  <a:pt x="816109" y="2408379"/>
                  <a:pt x="811665" y="2401197"/>
                  <a:pt x="806020" y="2395553"/>
                </a:cubicBezTo>
                <a:lnTo>
                  <a:pt x="822954" y="2378619"/>
                </a:lnTo>
                <a:cubicBezTo>
                  <a:pt x="822954" y="2370636"/>
                  <a:pt x="811007" y="2367919"/>
                  <a:pt x="806020" y="2361686"/>
                </a:cubicBezTo>
                <a:cubicBezTo>
                  <a:pt x="799663" y="2353740"/>
                  <a:pt x="794731" y="2344753"/>
                  <a:pt x="789087" y="2336286"/>
                </a:cubicBezTo>
                <a:lnTo>
                  <a:pt x="738287" y="2353219"/>
                </a:lnTo>
                <a:cubicBezTo>
                  <a:pt x="723141" y="2358268"/>
                  <a:pt x="715709" y="2375797"/>
                  <a:pt x="704420" y="2387086"/>
                </a:cubicBezTo>
                <a:cubicBezTo>
                  <a:pt x="693131" y="2389908"/>
                  <a:pt x="681593" y="2399233"/>
                  <a:pt x="670554" y="2395553"/>
                </a:cubicBezTo>
                <a:cubicBezTo>
                  <a:pt x="660900" y="2392335"/>
                  <a:pt x="661566" y="2376510"/>
                  <a:pt x="653620" y="2370153"/>
                </a:cubicBezTo>
                <a:cubicBezTo>
                  <a:pt x="646651" y="2364578"/>
                  <a:pt x="636687" y="2364508"/>
                  <a:pt x="628220" y="2361686"/>
                </a:cubicBezTo>
                <a:cubicBezTo>
                  <a:pt x="572801" y="2380160"/>
                  <a:pt x="627195" y="2354502"/>
                  <a:pt x="594354" y="2395553"/>
                </a:cubicBezTo>
                <a:cubicBezTo>
                  <a:pt x="587997" y="2403499"/>
                  <a:pt x="577421" y="2406842"/>
                  <a:pt x="568954" y="2412486"/>
                </a:cubicBezTo>
                <a:cubicBezTo>
                  <a:pt x="526621" y="2384264"/>
                  <a:pt x="552021" y="2389909"/>
                  <a:pt x="492754" y="2429419"/>
                </a:cubicBezTo>
                <a:cubicBezTo>
                  <a:pt x="487109" y="2423775"/>
                  <a:pt x="482665" y="2416593"/>
                  <a:pt x="475820" y="2412486"/>
                </a:cubicBezTo>
                <a:cubicBezTo>
                  <a:pt x="468167" y="2407894"/>
                  <a:pt x="456731" y="2410330"/>
                  <a:pt x="450420" y="2404019"/>
                </a:cubicBezTo>
                <a:cubicBezTo>
                  <a:pt x="444109" y="2397708"/>
                  <a:pt x="444776" y="2387086"/>
                  <a:pt x="441954" y="2378619"/>
                </a:cubicBezTo>
                <a:cubicBezTo>
                  <a:pt x="433487" y="2375797"/>
                  <a:pt x="424207" y="2374745"/>
                  <a:pt x="416554" y="2370153"/>
                </a:cubicBezTo>
                <a:cubicBezTo>
                  <a:pt x="396499" y="2358120"/>
                  <a:pt x="403627" y="2338160"/>
                  <a:pt x="374220" y="2361686"/>
                </a:cubicBezTo>
                <a:cubicBezTo>
                  <a:pt x="366274" y="2368043"/>
                  <a:pt x="362931" y="2378619"/>
                  <a:pt x="357287" y="2387086"/>
                </a:cubicBezTo>
                <a:cubicBezTo>
                  <a:pt x="348820" y="2381442"/>
                  <a:pt x="340988" y="2374704"/>
                  <a:pt x="331887" y="2370153"/>
                </a:cubicBezTo>
                <a:cubicBezTo>
                  <a:pt x="318353" y="2363386"/>
                  <a:pt x="285280" y="2356836"/>
                  <a:pt x="272620" y="2353219"/>
                </a:cubicBezTo>
                <a:cubicBezTo>
                  <a:pt x="264039" y="2350767"/>
                  <a:pt x="255878" y="2346918"/>
                  <a:pt x="247220" y="2344753"/>
                </a:cubicBezTo>
                <a:cubicBezTo>
                  <a:pt x="221977" y="2338442"/>
                  <a:pt x="196420" y="2333464"/>
                  <a:pt x="171020" y="2327819"/>
                </a:cubicBezTo>
                <a:cubicBezTo>
                  <a:pt x="171020" y="2327819"/>
                  <a:pt x="149365" y="2362338"/>
                  <a:pt x="137154" y="2378619"/>
                </a:cubicBezTo>
                <a:cubicBezTo>
                  <a:pt x="132364" y="2385005"/>
                  <a:pt x="125865" y="2389908"/>
                  <a:pt x="120220" y="2395553"/>
                </a:cubicBezTo>
                <a:cubicBezTo>
                  <a:pt x="103764" y="2412009"/>
                  <a:pt x="75065" y="2384264"/>
                  <a:pt x="52487" y="2378619"/>
                </a:cubicBezTo>
                <a:cubicBezTo>
                  <a:pt x="-2932" y="2397093"/>
                  <a:pt x="51461" y="2371435"/>
                  <a:pt x="18620" y="2412486"/>
                </a:cubicBezTo>
                <a:lnTo>
                  <a:pt x="0" y="2424899"/>
                </a:lnTo>
                <a:close/>
              </a:path>
            </a:pathLst>
          </a:custGeom>
          <a:solidFill>
            <a:schemeClr val="bg1"/>
          </a:solidFill>
          <a:ln w="12700">
            <a:solidFill>
              <a:schemeClr val="tx1"/>
            </a:solidFill>
          </a:ln>
          <a:effectLst>
            <a:outerShdw blurRad="50800" dist="38100" dir="2700000" algn="tl" rotWithShape="0">
              <a:prstClr val="black">
                <a:alpha val="40000"/>
              </a:prstClr>
            </a:outerShdw>
          </a:effectLst>
        </p:spPr>
        <p:txBody>
          <a:bodyPr wrap="square" rtlCol="0">
            <a:noAutofit/>
          </a:bodyPr>
          <a:lstStyle/>
          <a:p>
            <a:r>
              <a:rPr lang="en-US" sz="1400" dirty="0">
                <a:solidFill>
                  <a:schemeClr val="bg2">
                    <a:lumMod val="75000"/>
                  </a:schemeClr>
                </a:solidFill>
                <a:latin typeface="Franklin Gothic Demi Cond" panose="020B0706030402020204" pitchFamily="34" charset="0"/>
              </a:rPr>
              <a:t>Flash Crash of the Pound Baffles Traders With Algorithms Being Blamed</a:t>
            </a:r>
          </a:p>
          <a:p>
            <a:endParaRPr lang="en-US" sz="1600" dirty="0">
              <a:solidFill>
                <a:schemeClr val="bg2">
                  <a:lumMod val="75000"/>
                </a:schemeClr>
              </a:solidFill>
            </a:endParaRPr>
          </a:p>
          <a:p>
            <a:pPr algn="r"/>
            <a:r>
              <a:rPr lang="en-US" sz="1200" dirty="0">
                <a:solidFill>
                  <a:schemeClr val="bg2">
                    <a:lumMod val="75000"/>
                  </a:schemeClr>
                </a:solidFill>
              </a:rPr>
              <a:t>Bloomberg</a:t>
            </a:r>
          </a:p>
          <a:p>
            <a:pPr algn="r"/>
            <a:r>
              <a:rPr lang="en-US" sz="1200" dirty="0">
                <a:solidFill>
                  <a:schemeClr val="bg2">
                    <a:lumMod val="75000"/>
                  </a:schemeClr>
                </a:solidFill>
              </a:rPr>
              <a:t>October 6, 2016</a:t>
            </a:r>
          </a:p>
          <a:p>
            <a:pPr algn="r"/>
            <a:endParaRPr lang="en-US" sz="1600" dirty="0">
              <a:solidFill>
                <a:schemeClr val="bg2">
                  <a:lumMod val="75000"/>
                </a:schemeClr>
              </a:solidFill>
            </a:endParaRPr>
          </a:p>
          <a:p>
            <a:pPr algn="r"/>
            <a:endParaRPr lang="en-US" sz="1600" dirty="0">
              <a:solidFill>
                <a:schemeClr val="accent3"/>
              </a:solidFill>
            </a:endParaRPr>
          </a:p>
        </p:txBody>
      </p:sp>
      <p:pic>
        <p:nvPicPr>
          <p:cNvPr id="5" name="Picture 4">
            <a:extLst>
              <a:ext uri="{FF2B5EF4-FFF2-40B4-BE49-F238E27FC236}">
                <a16:creationId xmlns:a16="http://schemas.microsoft.com/office/drawing/2014/main" id="{AC714AF5-EC9F-1928-4857-701CD9CC8957}"/>
              </a:ext>
            </a:extLst>
          </p:cNvPr>
          <p:cNvPicPr>
            <a:picLocks noChangeAspect="1"/>
          </p:cNvPicPr>
          <p:nvPr/>
        </p:nvPicPr>
        <p:blipFill rotWithShape="1">
          <a:blip r:embed="rId5"/>
          <a:srcRect l="18248"/>
          <a:stretch/>
        </p:blipFill>
        <p:spPr>
          <a:xfrm>
            <a:off x="5350933" y="2613558"/>
            <a:ext cx="2844801" cy="2000885"/>
          </a:xfrm>
          <a:prstGeom prst="rect">
            <a:avLst/>
          </a:prstGeom>
          <a:ln>
            <a:solidFill>
              <a:schemeClr val="tx1"/>
            </a:solidFill>
          </a:ln>
        </p:spPr>
      </p:pic>
      <p:sp>
        <p:nvSpPr>
          <p:cNvPr id="6" name="TextBox 5">
            <a:extLst>
              <a:ext uri="{FF2B5EF4-FFF2-40B4-BE49-F238E27FC236}">
                <a16:creationId xmlns:a16="http://schemas.microsoft.com/office/drawing/2014/main" id="{41956B50-D5E9-465E-FBF5-4058900EC1FE}"/>
              </a:ext>
            </a:extLst>
          </p:cNvPr>
          <p:cNvSpPr txBox="1"/>
          <p:nvPr/>
        </p:nvSpPr>
        <p:spPr>
          <a:xfrm rot="564362" flipH="1">
            <a:off x="4958955" y="4532559"/>
            <a:ext cx="2341410" cy="1820161"/>
          </a:xfrm>
          <a:custGeom>
            <a:avLst/>
            <a:gdLst>
              <a:gd name="connsiteX0" fmla="*/ 0 w 2125133"/>
              <a:gd name="connsiteY0" fmla="*/ 0 h 2505619"/>
              <a:gd name="connsiteX1" fmla="*/ 2125133 w 2125133"/>
              <a:gd name="connsiteY1" fmla="*/ 0 h 2505619"/>
              <a:gd name="connsiteX2" fmla="*/ 2125133 w 2125133"/>
              <a:gd name="connsiteY2" fmla="*/ 2341850 h 2505619"/>
              <a:gd name="connsiteX3" fmla="*/ 2115754 w 2125133"/>
              <a:gd name="connsiteY3" fmla="*/ 2333873 h 2505619"/>
              <a:gd name="connsiteX4" fmla="*/ 2092954 w 2125133"/>
              <a:gd name="connsiteY4" fmla="*/ 2310886 h 2505619"/>
              <a:gd name="connsiteX5" fmla="*/ 2084487 w 2125133"/>
              <a:gd name="connsiteY5" fmla="*/ 2336286 h 2505619"/>
              <a:gd name="connsiteX6" fmla="*/ 2076020 w 2125133"/>
              <a:gd name="connsiteY6" fmla="*/ 2378619 h 2505619"/>
              <a:gd name="connsiteX7" fmla="*/ 2059087 w 2125133"/>
              <a:gd name="connsiteY7" fmla="*/ 2395553 h 2505619"/>
              <a:gd name="connsiteX8" fmla="*/ 2016754 w 2125133"/>
              <a:gd name="connsiteY8" fmla="*/ 2361686 h 2505619"/>
              <a:gd name="connsiteX9" fmla="*/ 1991354 w 2125133"/>
              <a:gd name="connsiteY9" fmla="*/ 2353219 h 2505619"/>
              <a:gd name="connsiteX10" fmla="*/ 1965954 w 2125133"/>
              <a:gd name="connsiteY10" fmla="*/ 2361686 h 2505619"/>
              <a:gd name="connsiteX11" fmla="*/ 1872820 w 2125133"/>
              <a:gd name="connsiteY11" fmla="*/ 2370153 h 2505619"/>
              <a:gd name="connsiteX12" fmla="*/ 1855887 w 2125133"/>
              <a:gd name="connsiteY12" fmla="*/ 2353219 h 2505619"/>
              <a:gd name="connsiteX13" fmla="*/ 1830487 w 2125133"/>
              <a:gd name="connsiteY13" fmla="*/ 2336286 h 2505619"/>
              <a:gd name="connsiteX14" fmla="*/ 1788154 w 2125133"/>
              <a:gd name="connsiteY14" fmla="*/ 2378619 h 2505619"/>
              <a:gd name="connsiteX15" fmla="*/ 1754287 w 2125133"/>
              <a:gd name="connsiteY15" fmla="*/ 2420953 h 2505619"/>
              <a:gd name="connsiteX16" fmla="*/ 1728887 w 2125133"/>
              <a:gd name="connsiteY16" fmla="*/ 2404019 h 2505619"/>
              <a:gd name="connsiteX17" fmla="*/ 1703487 w 2125133"/>
              <a:gd name="connsiteY17" fmla="*/ 2412486 h 2505619"/>
              <a:gd name="connsiteX18" fmla="*/ 1695020 w 2125133"/>
              <a:gd name="connsiteY18" fmla="*/ 2437886 h 2505619"/>
              <a:gd name="connsiteX19" fmla="*/ 1644220 w 2125133"/>
              <a:gd name="connsiteY19" fmla="*/ 2471753 h 2505619"/>
              <a:gd name="connsiteX20" fmla="*/ 1635754 w 2125133"/>
              <a:gd name="connsiteY20" fmla="*/ 2446353 h 2505619"/>
              <a:gd name="connsiteX21" fmla="*/ 1618820 w 2125133"/>
              <a:gd name="connsiteY21" fmla="*/ 2497153 h 2505619"/>
              <a:gd name="connsiteX22" fmla="*/ 1593420 w 2125133"/>
              <a:gd name="connsiteY22" fmla="*/ 2505619 h 2505619"/>
              <a:gd name="connsiteX23" fmla="*/ 1568020 w 2125133"/>
              <a:gd name="connsiteY23" fmla="*/ 2497153 h 2505619"/>
              <a:gd name="connsiteX24" fmla="*/ 1551087 w 2125133"/>
              <a:gd name="connsiteY24" fmla="*/ 2471753 h 2505619"/>
              <a:gd name="connsiteX25" fmla="*/ 1517220 w 2125133"/>
              <a:gd name="connsiteY25" fmla="*/ 2420953 h 2505619"/>
              <a:gd name="connsiteX26" fmla="*/ 1474887 w 2125133"/>
              <a:gd name="connsiteY26" fmla="*/ 2378619 h 2505619"/>
              <a:gd name="connsiteX27" fmla="*/ 1432554 w 2125133"/>
              <a:gd name="connsiteY27" fmla="*/ 2310886 h 2505619"/>
              <a:gd name="connsiteX28" fmla="*/ 1398687 w 2125133"/>
              <a:gd name="connsiteY28" fmla="*/ 2344753 h 2505619"/>
              <a:gd name="connsiteX29" fmla="*/ 1381754 w 2125133"/>
              <a:gd name="connsiteY29" fmla="*/ 2395553 h 2505619"/>
              <a:gd name="connsiteX30" fmla="*/ 1330954 w 2125133"/>
              <a:gd name="connsiteY30" fmla="*/ 2378619 h 2505619"/>
              <a:gd name="connsiteX31" fmla="*/ 1297087 w 2125133"/>
              <a:gd name="connsiteY31" fmla="*/ 2370153 h 2505619"/>
              <a:gd name="connsiteX32" fmla="*/ 1271687 w 2125133"/>
              <a:gd name="connsiteY32" fmla="*/ 2387086 h 2505619"/>
              <a:gd name="connsiteX33" fmla="*/ 1254754 w 2125133"/>
              <a:gd name="connsiteY33" fmla="*/ 2412486 h 2505619"/>
              <a:gd name="connsiteX34" fmla="*/ 1237820 w 2125133"/>
              <a:gd name="connsiteY34" fmla="*/ 2429419 h 2505619"/>
              <a:gd name="connsiteX35" fmla="*/ 1178554 w 2125133"/>
              <a:gd name="connsiteY35" fmla="*/ 2370153 h 2505619"/>
              <a:gd name="connsiteX36" fmla="*/ 1102354 w 2125133"/>
              <a:gd name="connsiteY36" fmla="*/ 2378619 h 2505619"/>
              <a:gd name="connsiteX37" fmla="*/ 1051554 w 2125133"/>
              <a:gd name="connsiteY37" fmla="*/ 2361686 h 2505619"/>
              <a:gd name="connsiteX38" fmla="*/ 1000754 w 2125133"/>
              <a:gd name="connsiteY38" fmla="*/ 2404019 h 2505619"/>
              <a:gd name="connsiteX39" fmla="*/ 975354 w 2125133"/>
              <a:gd name="connsiteY39" fmla="*/ 2412486 h 2505619"/>
              <a:gd name="connsiteX40" fmla="*/ 941487 w 2125133"/>
              <a:gd name="connsiteY40" fmla="*/ 2370153 h 2505619"/>
              <a:gd name="connsiteX41" fmla="*/ 899154 w 2125133"/>
              <a:gd name="connsiteY41" fmla="*/ 2429419 h 2505619"/>
              <a:gd name="connsiteX42" fmla="*/ 873754 w 2125133"/>
              <a:gd name="connsiteY42" fmla="*/ 2437886 h 2505619"/>
              <a:gd name="connsiteX43" fmla="*/ 848354 w 2125133"/>
              <a:gd name="connsiteY43" fmla="*/ 2420953 h 2505619"/>
              <a:gd name="connsiteX44" fmla="*/ 822954 w 2125133"/>
              <a:gd name="connsiteY44" fmla="*/ 2412486 h 2505619"/>
              <a:gd name="connsiteX45" fmla="*/ 806020 w 2125133"/>
              <a:gd name="connsiteY45" fmla="*/ 2395553 h 2505619"/>
              <a:gd name="connsiteX46" fmla="*/ 822954 w 2125133"/>
              <a:gd name="connsiteY46" fmla="*/ 2378619 h 2505619"/>
              <a:gd name="connsiteX47" fmla="*/ 806020 w 2125133"/>
              <a:gd name="connsiteY47" fmla="*/ 2361686 h 2505619"/>
              <a:gd name="connsiteX48" fmla="*/ 789087 w 2125133"/>
              <a:gd name="connsiteY48" fmla="*/ 2336286 h 2505619"/>
              <a:gd name="connsiteX49" fmla="*/ 738287 w 2125133"/>
              <a:gd name="connsiteY49" fmla="*/ 2353219 h 2505619"/>
              <a:gd name="connsiteX50" fmla="*/ 704420 w 2125133"/>
              <a:gd name="connsiteY50" fmla="*/ 2387086 h 2505619"/>
              <a:gd name="connsiteX51" fmla="*/ 670554 w 2125133"/>
              <a:gd name="connsiteY51" fmla="*/ 2395553 h 2505619"/>
              <a:gd name="connsiteX52" fmla="*/ 653620 w 2125133"/>
              <a:gd name="connsiteY52" fmla="*/ 2370153 h 2505619"/>
              <a:gd name="connsiteX53" fmla="*/ 628220 w 2125133"/>
              <a:gd name="connsiteY53" fmla="*/ 2361686 h 2505619"/>
              <a:gd name="connsiteX54" fmla="*/ 594354 w 2125133"/>
              <a:gd name="connsiteY54" fmla="*/ 2395553 h 2505619"/>
              <a:gd name="connsiteX55" fmla="*/ 568954 w 2125133"/>
              <a:gd name="connsiteY55" fmla="*/ 2412486 h 2505619"/>
              <a:gd name="connsiteX56" fmla="*/ 492754 w 2125133"/>
              <a:gd name="connsiteY56" fmla="*/ 2429419 h 2505619"/>
              <a:gd name="connsiteX57" fmla="*/ 475820 w 2125133"/>
              <a:gd name="connsiteY57" fmla="*/ 2412486 h 2505619"/>
              <a:gd name="connsiteX58" fmla="*/ 450420 w 2125133"/>
              <a:gd name="connsiteY58" fmla="*/ 2404019 h 2505619"/>
              <a:gd name="connsiteX59" fmla="*/ 441954 w 2125133"/>
              <a:gd name="connsiteY59" fmla="*/ 2378619 h 2505619"/>
              <a:gd name="connsiteX60" fmla="*/ 416554 w 2125133"/>
              <a:gd name="connsiteY60" fmla="*/ 2370153 h 2505619"/>
              <a:gd name="connsiteX61" fmla="*/ 374220 w 2125133"/>
              <a:gd name="connsiteY61" fmla="*/ 2361686 h 2505619"/>
              <a:gd name="connsiteX62" fmla="*/ 357287 w 2125133"/>
              <a:gd name="connsiteY62" fmla="*/ 2387086 h 2505619"/>
              <a:gd name="connsiteX63" fmla="*/ 331887 w 2125133"/>
              <a:gd name="connsiteY63" fmla="*/ 2370153 h 2505619"/>
              <a:gd name="connsiteX64" fmla="*/ 272620 w 2125133"/>
              <a:gd name="connsiteY64" fmla="*/ 2353219 h 2505619"/>
              <a:gd name="connsiteX65" fmla="*/ 247220 w 2125133"/>
              <a:gd name="connsiteY65" fmla="*/ 2344753 h 2505619"/>
              <a:gd name="connsiteX66" fmla="*/ 171020 w 2125133"/>
              <a:gd name="connsiteY66" fmla="*/ 2327819 h 2505619"/>
              <a:gd name="connsiteX67" fmla="*/ 137154 w 2125133"/>
              <a:gd name="connsiteY67" fmla="*/ 2378619 h 2505619"/>
              <a:gd name="connsiteX68" fmla="*/ 120220 w 2125133"/>
              <a:gd name="connsiteY68" fmla="*/ 2395553 h 2505619"/>
              <a:gd name="connsiteX69" fmla="*/ 52487 w 2125133"/>
              <a:gd name="connsiteY69" fmla="*/ 2378619 h 2505619"/>
              <a:gd name="connsiteX70" fmla="*/ 18620 w 2125133"/>
              <a:gd name="connsiteY70" fmla="*/ 2412486 h 2505619"/>
              <a:gd name="connsiteX71" fmla="*/ 0 w 2125133"/>
              <a:gd name="connsiteY71" fmla="*/ 2424899 h 250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125133" h="2505619">
                <a:moveTo>
                  <a:pt x="0" y="0"/>
                </a:moveTo>
                <a:lnTo>
                  <a:pt x="2125133" y="0"/>
                </a:lnTo>
                <a:lnTo>
                  <a:pt x="2125133" y="2341850"/>
                </a:lnTo>
                <a:lnTo>
                  <a:pt x="2115754" y="2333873"/>
                </a:lnTo>
                <a:cubicBezTo>
                  <a:pt x="2105135" y="2323897"/>
                  <a:pt x="2095382" y="2313314"/>
                  <a:pt x="2092954" y="2310886"/>
                </a:cubicBezTo>
                <a:cubicBezTo>
                  <a:pt x="2090132" y="2319353"/>
                  <a:pt x="2086652" y="2327628"/>
                  <a:pt x="2084487" y="2336286"/>
                </a:cubicBezTo>
                <a:cubicBezTo>
                  <a:pt x="2080997" y="2350247"/>
                  <a:pt x="2081689" y="2365392"/>
                  <a:pt x="2076020" y="2378619"/>
                </a:cubicBezTo>
                <a:cubicBezTo>
                  <a:pt x="2072876" y="2385956"/>
                  <a:pt x="2064731" y="2389908"/>
                  <a:pt x="2059087" y="2395553"/>
                </a:cubicBezTo>
                <a:cubicBezTo>
                  <a:pt x="2043336" y="2379801"/>
                  <a:pt x="2038117" y="2372368"/>
                  <a:pt x="2016754" y="2361686"/>
                </a:cubicBezTo>
                <a:cubicBezTo>
                  <a:pt x="2008772" y="2357695"/>
                  <a:pt x="2000279" y="2353219"/>
                  <a:pt x="1991354" y="2353219"/>
                </a:cubicBezTo>
                <a:cubicBezTo>
                  <a:pt x="1982429" y="2353219"/>
                  <a:pt x="1974421" y="2358864"/>
                  <a:pt x="1965954" y="2361686"/>
                </a:cubicBezTo>
                <a:cubicBezTo>
                  <a:pt x="1934909" y="2364508"/>
                  <a:pt x="1903901" y="2372544"/>
                  <a:pt x="1872820" y="2370153"/>
                </a:cubicBezTo>
                <a:cubicBezTo>
                  <a:pt x="1864861" y="2369541"/>
                  <a:pt x="1862120" y="2358206"/>
                  <a:pt x="1855887" y="2353219"/>
                </a:cubicBezTo>
                <a:cubicBezTo>
                  <a:pt x="1847941" y="2346862"/>
                  <a:pt x="1838954" y="2341930"/>
                  <a:pt x="1830487" y="2336286"/>
                </a:cubicBezTo>
                <a:cubicBezTo>
                  <a:pt x="1805086" y="2353219"/>
                  <a:pt x="1802265" y="2350396"/>
                  <a:pt x="1788154" y="2378619"/>
                </a:cubicBezTo>
                <a:cubicBezTo>
                  <a:pt x="1780224" y="2394479"/>
                  <a:pt x="1782831" y="2420953"/>
                  <a:pt x="1754287" y="2420953"/>
                </a:cubicBezTo>
                <a:cubicBezTo>
                  <a:pt x="1744111" y="2420953"/>
                  <a:pt x="1737354" y="2409664"/>
                  <a:pt x="1728887" y="2404019"/>
                </a:cubicBezTo>
                <a:cubicBezTo>
                  <a:pt x="1720420" y="2406841"/>
                  <a:pt x="1709798" y="2406175"/>
                  <a:pt x="1703487" y="2412486"/>
                </a:cubicBezTo>
                <a:cubicBezTo>
                  <a:pt x="1697176" y="2418797"/>
                  <a:pt x="1699011" y="2429904"/>
                  <a:pt x="1695020" y="2437886"/>
                </a:cubicBezTo>
                <a:cubicBezTo>
                  <a:pt x="1686863" y="2454199"/>
                  <a:pt x="1670541" y="2482281"/>
                  <a:pt x="1644220" y="2471753"/>
                </a:cubicBezTo>
                <a:cubicBezTo>
                  <a:pt x="1635934" y="2468439"/>
                  <a:pt x="1638576" y="2454820"/>
                  <a:pt x="1635754" y="2446353"/>
                </a:cubicBezTo>
                <a:cubicBezTo>
                  <a:pt x="1635754" y="2446353"/>
                  <a:pt x="1629195" y="2482629"/>
                  <a:pt x="1618820" y="2497153"/>
                </a:cubicBezTo>
                <a:cubicBezTo>
                  <a:pt x="1613633" y="2504415"/>
                  <a:pt x="1601887" y="2502797"/>
                  <a:pt x="1593420" y="2505619"/>
                </a:cubicBezTo>
                <a:lnTo>
                  <a:pt x="1568020" y="2497153"/>
                </a:lnTo>
                <a:cubicBezTo>
                  <a:pt x="1558366" y="2493935"/>
                  <a:pt x="1556731" y="2480220"/>
                  <a:pt x="1551087" y="2471753"/>
                </a:cubicBezTo>
                <a:lnTo>
                  <a:pt x="1517220" y="2420953"/>
                </a:lnTo>
                <a:cubicBezTo>
                  <a:pt x="1506150" y="2404348"/>
                  <a:pt x="1488998" y="2392730"/>
                  <a:pt x="1474887" y="2378619"/>
                </a:cubicBezTo>
                <a:cubicBezTo>
                  <a:pt x="1454736" y="2318166"/>
                  <a:pt x="1472806" y="2337720"/>
                  <a:pt x="1432554" y="2310886"/>
                </a:cubicBezTo>
                <a:lnTo>
                  <a:pt x="1398687" y="2344753"/>
                </a:lnTo>
                <a:cubicBezTo>
                  <a:pt x="1386066" y="2357374"/>
                  <a:pt x="1387398" y="2378620"/>
                  <a:pt x="1381754" y="2395553"/>
                </a:cubicBezTo>
                <a:cubicBezTo>
                  <a:pt x="1381754" y="2395553"/>
                  <a:pt x="1348051" y="2383748"/>
                  <a:pt x="1330954" y="2378619"/>
                </a:cubicBezTo>
                <a:cubicBezTo>
                  <a:pt x="1319808" y="2375275"/>
                  <a:pt x="1308376" y="2372975"/>
                  <a:pt x="1297087" y="2370153"/>
                </a:cubicBezTo>
                <a:cubicBezTo>
                  <a:pt x="1288620" y="2375797"/>
                  <a:pt x="1278882" y="2379891"/>
                  <a:pt x="1271687" y="2387086"/>
                </a:cubicBezTo>
                <a:cubicBezTo>
                  <a:pt x="1264492" y="2394281"/>
                  <a:pt x="1261111" y="2404540"/>
                  <a:pt x="1254754" y="2412486"/>
                </a:cubicBezTo>
                <a:cubicBezTo>
                  <a:pt x="1249767" y="2418719"/>
                  <a:pt x="1243465" y="2423775"/>
                  <a:pt x="1237820" y="2429419"/>
                </a:cubicBezTo>
                <a:cubicBezTo>
                  <a:pt x="1193113" y="2414518"/>
                  <a:pt x="1217370" y="2428379"/>
                  <a:pt x="1178554" y="2370153"/>
                </a:cubicBezTo>
                <a:cubicBezTo>
                  <a:pt x="1136221" y="2356041"/>
                  <a:pt x="1161621" y="2358864"/>
                  <a:pt x="1102354" y="2378619"/>
                </a:cubicBezTo>
                <a:cubicBezTo>
                  <a:pt x="1102354" y="2378619"/>
                  <a:pt x="1069403" y="2361686"/>
                  <a:pt x="1051554" y="2361686"/>
                </a:cubicBezTo>
                <a:cubicBezTo>
                  <a:pt x="1039766" y="2361686"/>
                  <a:pt x="1005609" y="2399164"/>
                  <a:pt x="1000754" y="2404019"/>
                </a:cubicBezTo>
                <a:cubicBezTo>
                  <a:pt x="992287" y="2406841"/>
                  <a:pt x="984105" y="2414236"/>
                  <a:pt x="975354" y="2412486"/>
                </a:cubicBezTo>
                <a:cubicBezTo>
                  <a:pt x="966072" y="2410630"/>
                  <a:pt x="943921" y="2373804"/>
                  <a:pt x="941487" y="2370153"/>
                </a:cubicBezTo>
                <a:cubicBezTo>
                  <a:pt x="884338" y="2389201"/>
                  <a:pt x="948541" y="2360276"/>
                  <a:pt x="899154" y="2429419"/>
                </a:cubicBezTo>
                <a:cubicBezTo>
                  <a:pt x="893967" y="2436681"/>
                  <a:pt x="882221" y="2435064"/>
                  <a:pt x="873754" y="2437886"/>
                </a:cubicBezTo>
                <a:cubicBezTo>
                  <a:pt x="865287" y="2432242"/>
                  <a:pt x="857455" y="2425504"/>
                  <a:pt x="848354" y="2420953"/>
                </a:cubicBezTo>
                <a:cubicBezTo>
                  <a:pt x="840372" y="2416962"/>
                  <a:pt x="830607" y="2417078"/>
                  <a:pt x="822954" y="2412486"/>
                </a:cubicBezTo>
                <a:cubicBezTo>
                  <a:pt x="816109" y="2408379"/>
                  <a:pt x="811665" y="2401197"/>
                  <a:pt x="806020" y="2395553"/>
                </a:cubicBezTo>
                <a:lnTo>
                  <a:pt x="822954" y="2378619"/>
                </a:lnTo>
                <a:cubicBezTo>
                  <a:pt x="822954" y="2370636"/>
                  <a:pt x="811007" y="2367919"/>
                  <a:pt x="806020" y="2361686"/>
                </a:cubicBezTo>
                <a:cubicBezTo>
                  <a:pt x="799663" y="2353740"/>
                  <a:pt x="794731" y="2344753"/>
                  <a:pt x="789087" y="2336286"/>
                </a:cubicBezTo>
                <a:lnTo>
                  <a:pt x="738287" y="2353219"/>
                </a:lnTo>
                <a:cubicBezTo>
                  <a:pt x="723141" y="2358268"/>
                  <a:pt x="715709" y="2375797"/>
                  <a:pt x="704420" y="2387086"/>
                </a:cubicBezTo>
                <a:cubicBezTo>
                  <a:pt x="693131" y="2389908"/>
                  <a:pt x="681593" y="2399233"/>
                  <a:pt x="670554" y="2395553"/>
                </a:cubicBezTo>
                <a:cubicBezTo>
                  <a:pt x="660900" y="2392335"/>
                  <a:pt x="661566" y="2376510"/>
                  <a:pt x="653620" y="2370153"/>
                </a:cubicBezTo>
                <a:cubicBezTo>
                  <a:pt x="646651" y="2364578"/>
                  <a:pt x="636687" y="2364508"/>
                  <a:pt x="628220" y="2361686"/>
                </a:cubicBezTo>
                <a:cubicBezTo>
                  <a:pt x="572801" y="2380160"/>
                  <a:pt x="627195" y="2354502"/>
                  <a:pt x="594354" y="2395553"/>
                </a:cubicBezTo>
                <a:cubicBezTo>
                  <a:pt x="587997" y="2403499"/>
                  <a:pt x="577421" y="2406842"/>
                  <a:pt x="568954" y="2412486"/>
                </a:cubicBezTo>
                <a:cubicBezTo>
                  <a:pt x="526621" y="2384264"/>
                  <a:pt x="552021" y="2389909"/>
                  <a:pt x="492754" y="2429419"/>
                </a:cubicBezTo>
                <a:cubicBezTo>
                  <a:pt x="487109" y="2423775"/>
                  <a:pt x="482665" y="2416593"/>
                  <a:pt x="475820" y="2412486"/>
                </a:cubicBezTo>
                <a:cubicBezTo>
                  <a:pt x="468167" y="2407894"/>
                  <a:pt x="456731" y="2410330"/>
                  <a:pt x="450420" y="2404019"/>
                </a:cubicBezTo>
                <a:cubicBezTo>
                  <a:pt x="444109" y="2397708"/>
                  <a:pt x="444776" y="2387086"/>
                  <a:pt x="441954" y="2378619"/>
                </a:cubicBezTo>
                <a:cubicBezTo>
                  <a:pt x="433487" y="2375797"/>
                  <a:pt x="424207" y="2374745"/>
                  <a:pt x="416554" y="2370153"/>
                </a:cubicBezTo>
                <a:cubicBezTo>
                  <a:pt x="396499" y="2358120"/>
                  <a:pt x="403627" y="2338160"/>
                  <a:pt x="374220" y="2361686"/>
                </a:cubicBezTo>
                <a:cubicBezTo>
                  <a:pt x="366274" y="2368043"/>
                  <a:pt x="362931" y="2378619"/>
                  <a:pt x="357287" y="2387086"/>
                </a:cubicBezTo>
                <a:cubicBezTo>
                  <a:pt x="348820" y="2381442"/>
                  <a:pt x="340988" y="2374704"/>
                  <a:pt x="331887" y="2370153"/>
                </a:cubicBezTo>
                <a:cubicBezTo>
                  <a:pt x="318353" y="2363386"/>
                  <a:pt x="285280" y="2356836"/>
                  <a:pt x="272620" y="2353219"/>
                </a:cubicBezTo>
                <a:cubicBezTo>
                  <a:pt x="264039" y="2350767"/>
                  <a:pt x="255878" y="2346918"/>
                  <a:pt x="247220" y="2344753"/>
                </a:cubicBezTo>
                <a:cubicBezTo>
                  <a:pt x="221977" y="2338442"/>
                  <a:pt x="196420" y="2333464"/>
                  <a:pt x="171020" y="2327819"/>
                </a:cubicBezTo>
                <a:cubicBezTo>
                  <a:pt x="171020" y="2327819"/>
                  <a:pt x="149365" y="2362338"/>
                  <a:pt x="137154" y="2378619"/>
                </a:cubicBezTo>
                <a:cubicBezTo>
                  <a:pt x="132364" y="2385005"/>
                  <a:pt x="125865" y="2389908"/>
                  <a:pt x="120220" y="2395553"/>
                </a:cubicBezTo>
                <a:cubicBezTo>
                  <a:pt x="103764" y="2412009"/>
                  <a:pt x="75065" y="2384264"/>
                  <a:pt x="52487" y="2378619"/>
                </a:cubicBezTo>
                <a:cubicBezTo>
                  <a:pt x="-2932" y="2397093"/>
                  <a:pt x="51461" y="2371435"/>
                  <a:pt x="18620" y="2412486"/>
                </a:cubicBezTo>
                <a:lnTo>
                  <a:pt x="0" y="2424899"/>
                </a:lnTo>
                <a:close/>
              </a:path>
            </a:pathLst>
          </a:custGeom>
          <a:solidFill>
            <a:schemeClr val="bg1"/>
          </a:solidFill>
          <a:ln w="12700">
            <a:solidFill>
              <a:schemeClr val="tx1"/>
            </a:solidFill>
          </a:ln>
          <a:effectLst>
            <a:outerShdw blurRad="50800" dist="38100" dir="2700000" algn="tl" rotWithShape="0">
              <a:prstClr val="black">
                <a:alpha val="40000"/>
              </a:prstClr>
            </a:outerShdw>
          </a:effectLst>
        </p:spPr>
        <p:txBody>
          <a:bodyPr wrap="square" rtlCol="0">
            <a:noAutofit/>
          </a:bodyPr>
          <a:lstStyle/>
          <a:p>
            <a:r>
              <a:rPr lang="en-US" sz="1400" dirty="0">
                <a:solidFill>
                  <a:schemeClr val="bg2">
                    <a:lumMod val="75000"/>
                  </a:schemeClr>
                </a:solidFill>
                <a:latin typeface="Franklin Gothic Demi Cond" panose="020B0706030402020204" pitchFamily="34" charset="0"/>
              </a:rPr>
              <a:t>AP Twitter Account Hacked in Market-Moving Attack</a:t>
            </a:r>
          </a:p>
          <a:p>
            <a:endParaRPr lang="en-US" sz="1600" dirty="0">
              <a:solidFill>
                <a:schemeClr val="bg2">
                  <a:lumMod val="75000"/>
                </a:schemeClr>
              </a:solidFill>
            </a:endParaRPr>
          </a:p>
          <a:p>
            <a:pPr algn="r"/>
            <a:r>
              <a:rPr lang="en-US" sz="1200" dirty="0">
                <a:solidFill>
                  <a:schemeClr val="bg2">
                    <a:lumMod val="75000"/>
                  </a:schemeClr>
                </a:solidFill>
              </a:rPr>
              <a:t>Bloomberg</a:t>
            </a:r>
          </a:p>
          <a:p>
            <a:pPr algn="r"/>
            <a:r>
              <a:rPr lang="en-US" sz="1200" dirty="0">
                <a:solidFill>
                  <a:schemeClr val="bg2">
                    <a:lumMod val="75000"/>
                  </a:schemeClr>
                </a:solidFill>
              </a:rPr>
              <a:t>April 24, 2013</a:t>
            </a:r>
          </a:p>
          <a:p>
            <a:pPr algn="r"/>
            <a:endParaRPr lang="en-US" sz="1600" dirty="0">
              <a:solidFill>
                <a:schemeClr val="bg2">
                  <a:lumMod val="75000"/>
                </a:schemeClr>
              </a:solidFill>
            </a:endParaRPr>
          </a:p>
          <a:p>
            <a:pPr algn="r"/>
            <a:endParaRPr lang="en-US" sz="1600" dirty="0">
              <a:solidFill>
                <a:schemeClr val="bg2">
                  <a:lumMod val="75000"/>
                </a:schemeClr>
              </a:solidFill>
            </a:endParaRPr>
          </a:p>
        </p:txBody>
      </p:sp>
    </p:spTree>
    <p:extLst>
      <p:ext uri="{BB962C8B-B14F-4D97-AF65-F5344CB8AC3E}">
        <p14:creationId xmlns:p14="http://schemas.microsoft.com/office/powerpoint/2010/main" val="4032674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Triangle 7">
            <a:extLst>
              <a:ext uri="{FF2B5EF4-FFF2-40B4-BE49-F238E27FC236}">
                <a16:creationId xmlns:a16="http://schemas.microsoft.com/office/drawing/2014/main" id="{F65BB783-C0F8-48EA-8B1F-C238573A6534}"/>
              </a:ext>
            </a:extLst>
          </p:cNvPr>
          <p:cNvSpPr/>
          <p:nvPr/>
        </p:nvSpPr>
        <p:spPr>
          <a:xfrm flipV="1">
            <a:off x="0" y="0"/>
            <a:ext cx="5538581" cy="283721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10" name="Freeform: Shape 9">
            <a:extLst>
              <a:ext uri="{FF2B5EF4-FFF2-40B4-BE49-F238E27FC236}">
                <a16:creationId xmlns:a16="http://schemas.microsoft.com/office/drawing/2014/main" id="{26929B37-D7CD-492E-A4C9-71E8BE48128D}"/>
              </a:ext>
            </a:extLst>
          </p:cNvPr>
          <p:cNvSpPr/>
          <p:nvPr/>
        </p:nvSpPr>
        <p:spPr>
          <a:xfrm>
            <a:off x="4620984" y="0"/>
            <a:ext cx="4523015" cy="6858000"/>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rgbClr val="96C93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Content Placeholder 4">
            <a:extLst>
              <a:ext uri="{FF2B5EF4-FFF2-40B4-BE49-F238E27FC236}">
                <a16:creationId xmlns:a16="http://schemas.microsoft.com/office/drawing/2014/main" id="{AE9E73EE-D0FA-4D5D-B2DA-0B39B48905E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857250"/>
            <a:ext cx="9143999" cy="5143500"/>
          </a:xfrm>
        </p:spPr>
      </p:pic>
      <p:pic>
        <p:nvPicPr>
          <p:cNvPr id="6" name="Picture 5" descr="A picture containing text, tableware, dishware, plate&#10;&#10;Description automatically generated">
            <a:extLst>
              <a:ext uri="{FF2B5EF4-FFF2-40B4-BE49-F238E27FC236}">
                <a16:creationId xmlns:a16="http://schemas.microsoft.com/office/drawing/2014/main" id="{0178CA39-A6AE-4F29-AE2C-8FEF976F2A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6191" y="143001"/>
            <a:ext cx="1173509" cy="571249"/>
          </a:xfrm>
          <a:prstGeom prst="rect">
            <a:avLst/>
          </a:prstGeom>
        </p:spPr>
      </p:pic>
      <p:sp>
        <p:nvSpPr>
          <p:cNvPr id="9" name="Right Triangle 8">
            <a:extLst>
              <a:ext uri="{FF2B5EF4-FFF2-40B4-BE49-F238E27FC236}">
                <a16:creationId xmlns:a16="http://schemas.microsoft.com/office/drawing/2014/main" id="{FE997A77-A902-4749-9D10-E6E9CCC8A0A4}"/>
              </a:ext>
            </a:extLst>
          </p:cNvPr>
          <p:cNvSpPr/>
          <p:nvPr/>
        </p:nvSpPr>
        <p:spPr>
          <a:xfrm rot="10800000" flipV="1">
            <a:off x="4169166" y="4327763"/>
            <a:ext cx="4974833" cy="2530232"/>
          </a:xfrm>
          <a:prstGeom prst="rtTriangle">
            <a:avLst/>
          </a:prstGeom>
          <a:solidFill>
            <a:srgbClr val="96C93D">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0" dirty="0"/>
          </a:p>
        </p:txBody>
      </p:sp>
      <p:sp>
        <p:nvSpPr>
          <p:cNvPr id="7" name="TextBox 6">
            <a:extLst>
              <a:ext uri="{FF2B5EF4-FFF2-40B4-BE49-F238E27FC236}">
                <a16:creationId xmlns:a16="http://schemas.microsoft.com/office/drawing/2014/main" id="{F0D49F29-370A-4BEC-9641-37B6C0E88E5C}"/>
              </a:ext>
            </a:extLst>
          </p:cNvPr>
          <p:cNvSpPr txBox="1"/>
          <p:nvPr/>
        </p:nvSpPr>
        <p:spPr>
          <a:xfrm>
            <a:off x="984793" y="2546103"/>
            <a:ext cx="6820564" cy="1015663"/>
          </a:xfrm>
          <a:prstGeom prst="rect">
            <a:avLst/>
          </a:prstGeom>
          <a:noFill/>
        </p:spPr>
        <p:txBody>
          <a:bodyPr wrap="square" rtlCol="0">
            <a:spAutoFit/>
          </a:bodyPr>
          <a:lstStyle/>
          <a:p>
            <a:r>
              <a:rPr lang="en-US" sz="3000" b="1" dirty="0">
                <a:solidFill>
                  <a:srgbClr val="0F2D53"/>
                </a:solidFill>
                <a:latin typeface="+mj-lt"/>
                <a:cs typeface="Arial" panose="020B0604020202020204" pitchFamily="34" charset="0"/>
              </a:rPr>
              <a:t>A Modern-Day Technology</a:t>
            </a:r>
          </a:p>
          <a:p>
            <a:r>
              <a:rPr lang="en-US" sz="3000" b="1" dirty="0">
                <a:solidFill>
                  <a:srgbClr val="0F2D53"/>
                </a:solidFill>
                <a:latin typeface="+mj-lt"/>
                <a:cs typeface="Arial" panose="020B0604020202020204" pitchFamily="34" charset="0"/>
              </a:rPr>
              <a:t>Use Case</a:t>
            </a:r>
          </a:p>
        </p:txBody>
      </p:sp>
      <p:sp>
        <p:nvSpPr>
          <p:cNvPr id="11" name="Freeform: Shape 10">
            <a:extLst>
              <a:ext uri="{FF2B5EF4-FFF2-40B4-BE49-F238E27FC236}">
                <a16:creationId xmlns:a16="http://schemas.microsoft.com/office/drawing/2014/main" id="{378B2141-6F0B-4135-9DCB-20B5D1E14931}"/>
              </a:ext>
            </a:extLst>
          </p:cNvPr>
          <p:cNvSpPr/>
          <p:nvPr/>
        </p:nvSpPr>
        <p:spPr>
          <a:xfrm>
            <a:off x="7846422" y="4870071"/>
            <a:ext cx="1297577" cy="1987924"/>
          </a:xfrm>
          <a:custGeom>
            <a:avLst/>
            <a:gdLst>
              <a:gd name="connsiteX0" fmla="*/ 0 w 5824330"/>
              <a:gd name="connsiteY0" fmla="*/ 0 h 6867939"/>
              <a:gd name="connsiteX1" fmla="*/ 2693504 w 5824330"/>
              <a:gd name="connsiteY1" fmla="*/ 9939 h 6867939"/>
              <a:gd name="connsiteX2" fmla="*/ 5824330 w 5824330"/>
              <a:gd name="connsiteY2" fmla="*/ 6221895 h 6867939"/>
              <a:gd name="connsiteX3" fmla="*/ 5824330 w 5824330"/>
              <a:gd name="connsiteY3" fmla="*/ 6867939 h 6867939"/>
              <a:gd name="connsiteX4" fmla="*/ 3448878 w 5824330"/>
              <a:gd name="connsiteY4" fmla="*/ 6867939 h 6867939"/>
              <a:gd name="connsiteX5" fmla="*/ 0 w 5824330"/>
              <a:gd name="connsiteY5" fmla="*/ 0 h 686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4330" h="6867939">
                <a:moveTo>
                  <a:pt x="0" y="0"/>
                </a:moveTo>
                <a:lnTo>
                  <a:pt x="2693504" y="9939"/>
                </a:lnTo>
                <a:lnTo>
                  <a:pt x="5824330" y="6221895"/>
                </a:lnTo>
                <a:lnTo>
                  <a:pt x="5824330" y="6867939"/>
                </a:lnTo>
                <a:lnTo>
                  <a:pt x="3448878" y="6867939"/>
                </a:lnTo>
                <a:lnTo>
                  <a:pt x="0" y="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2" name="Straight Connector 11">
            <a:extLst>
              <a:ext uri="{FF2B5EF4-FFF2-40B4-BE49-F238E27FC236}">
                <a16:creationId xmlns:a16="http://schemas.microsoft.com/office/drawing/2014/main" id="{3D5DD2A2-A1F8-456C-8500-201EFE8677D9}"/>
              </a:ext>
            </a:extLst>
          </p:cNvPr>
          <p:cNvCxnSpPr>
            <a:cxnSpLocks/>
          </p:cNvCxnSpPr>
          <p:nvPr/>
        </p:nvCxnSpPr>
        <p:spPr>
          <a:xfrm flipV="1">
            <a:off x="0" y="5"/>
            <a:ext cx="4523015" cy="225334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854A1CC-BD61-49E1-A849-67B752077FFC}"/>
              </a:ext>
            </a:extLst>
          </p:cNvPr>
          <p:cNvCxnSpPr>
            <a:cxnSpLocks/>
          </p:cNvCxnSpPr>
          <p:nvPr/>
        </p:nvCxnSpPr>
        <p:spPr>
          <a:xfrm flipV="1">
            <a:off x="0" y="2359801"/>
            <a:ext cx="1439842" cy="75079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Content Placeholder 4">
            <a:extLst>
              <a:ext uri="{FF2B5EF4-FFF2-40B4-BE49-F238E27FC236}">
                <a16:creationId xmlns:a16="http://schemas.microsoft.com/office/drawing/2014/main" id="{D0A320A6-0495-5E03-9F3F-A2F1EB2C45DC}"/>
              </a:ext>
            </a:extLst>
          </p:cNvPr>
          <p:cNvSpPr txBox="1">
            <a:spLocks/>
          </p:cNvSpPr>
          <p:nvPr/>
        </p:nvSpPr>
        <p:spPr>
          <a:xfrm>
            <a:off x="0" y="4032276"/>
            <a:ext cx="9239794" cy="2510782"/>
          </a:xfrm>
        </p:spPr>
        <p:txBody>
          <a:bodyPr/>
          <a:lstStyle>
            <a:lvl1pPr marL="171450" indent="-171450" algn="l" defTabSz="685800" rtl="0" eaLnBrk="1" latinLnBrk="0" hangingPunct="1">
              <a:lnSpc>
                <a:spcPct val="90000"/>
              </a:lnSpc>
              <a:spcBef>
                <a:spcPts val="750"/>
              </a:spcBef>
              <a:buClr>
                <a:srgbClr val="2E7A40"/>
              </a:buClr>
              <a:buFont typeface="Arial" panose="020B0604020202020204" pitchFamily="34" charset="0"/>
              <a:buChar char="•"/>
              <a:defRPr lang="en-US" sz="1800" kern="1200" dirty="0">
                <a:solidFill>
                  <a:schemeClr val="tx1"/>
                </a:solidFill>
                <a:latin typeface="+mn-lt"/>
                <a:ea typeface="+mn-ea"/>
                <a:cs typeface="+mn-cs"/>
              </a:defRPr>
            </a:lvl1pPr>
            <a:lvl2pPr marL="514350" indent="-171450" algn="l" defTabSz="685800" rtl="0" eaLnBrk="1" latinLnBrk="0" hangingPunct="1">
              <a:lnSpc>
                <a:spcPct val="90000"/>
              </a:lnSpc>
              <a:spcBef>
                <a:spcPts val="375"/>
              </a:spcBef>
              <a:buClr>
                <a:srgbClr val="2E7A40"/>
              </a:buClr>
              <a:buFont typeface="Arial" panose="020B0604020202020204" pitchFamily="34" charset="0"/>
              <a:buChar char="•"/>
              <a:defRPr lang="en-US" sz="1500" kern="1200" dirty="0">
                <a:solidFill>
                  <a:schemeClr val="tx1"/>
                </a:solidFill>
                <a:latin typeface="+mn-lt"/>
                <a:ea typeface="+mn-ea"/>
                <a:cs typeface="+mn-cs"/>
              </a:defRPr>
            </a:lvl2pPr>
            <a:lvl3pPr marL="857250" indent="-171450" algn="l" defTabSz="685800" rtl="0" eaLnBrk="1" latinLnBrk="0" hangingPunct="1">
              <a:lnSpc>
                <a:spcPct val="90000"/>
              </a:lnSpc>
              <a:spcBef>
                <a:spcPts val="375"/>
              </a:spcBef>
              <a:buClr>
                <a:srgbClr val="2E7A40"/>
              </a:buClr>
              <a:buFont typeface="Arial" panose="020B0604020202020204" pitchFamily="34" charset="0"/>
              <a:buChar char="•"/>
              <a:defRPr lang="en-US" sz="1350" kern="1200" dirty="0">
                <a:solidFill>
                  <a:schemeClr val="tx1"/>
                </a:solidFill>
                <a:latin typeface="+mn-lt"/>
                <a:ea typeface="+mn-ea"/>
                <a:cs typeface="+mn-cs"/>
              </a:defRPr>
            </a:lvl3pPr>
            <a:lvl4pPr marL="1200150" indent="-171450" algn="l" defTabSz="685800" rtl="0" eaLnBrk="1" latinLnBrk="0" hangingPunct="1">
              <a:lnSpc>
                <a:spcPct val="90000"/>
              </a:lnSpc>
              <a:spcBef>
                <a:spcPts val="375"/>
              </a:spcBef>
              <a:buClr>
                <a:srgbClr val="2E7A40"/>
              </a:buClr>
              <a:buFont typeface="Arial" panose="020B0604020202020204" pitchFamily="34" charset="0"/>
              <a:buChar char="•"/>
              <a:defRPr lang="en-US" sz="1200" kern="1200" dirty="0">
                <a:solidFill>
                  <a:schemeClr val="tx1"/>
                </a:solidFill>
                <a:latin typeface="+mn-lt"/>
                <a:ea typeface="+mn-ea"/>
                <a:cs typeface="+mn-cs"/>
              </a:defRPr>
            </a:lvl4pPr>
            <a:lvl5pPr marL="1543050" indent="-171450" algn="l" defTabSz="685800" rtl="0" eaLnBrk="1" latinLnBrk="0" hangingPunct="1">
              <a:lnSpc>
                <a:spcPct val="90000"/>
              </a:lnSpc>
              <a:spcBef>
                <a:spcPts val="375"/>
              </a:spcBef>
              <a:buClr>
                <a:srgbClr val="2E7A40"/>
              </a:buClr>
              <a:buFont typeface="Arial" panose="020B0604020202020204" pitchFamily="34" charset="0"/>
              <a:buChar char="•"/>
              <a:defRPr lang="en-IN" sz="1200" kern="1200" dirty="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endParaRPr lang="en-US" dirty="0"/>
          </a:p>
          <a:p>
            <a:pPr marL="0" indent="0" algn="ctr">
              <a:buNone/>
            </a:pPr>
            <a:r>
              <a:rPr lang="en-US" i="1" dirty="0"/>
              <a:t>“The first rule of any technology used in a business is that automation</a:t>
            </a:r>
          </a:p>
          <a:p>
            <a:pPr marL="0" indent="0" algn="ctr">
              <a:buNone/>
            </a:pPr>
            <a:r>
              <a:rPr lang="en-US" i="1" dirty="0"/>
              <a:t>applied to an efficient operation will magnify the efficiency.</a:t>
            </a:r>
          </a:p>
          <a:p>
            <a:pPr marL="0" indent="0" algn="ctr">
              <a:buNone/>
            </a:pPr>
            <a:r>
              <a:rPr lang="en-US" i="1" dirty="0"/>
              <a:t>The second is that automation applied to an inefficient operation </a:t>
            </a:r>
          </a:p>
          <a:p>
            <a:pPr marL="0" indent="0" algn="ctr">
              <a:buNone/>
            </a:pPr>
            <a:r>
              <a:rPr lang="en-US" i="1" dirty="0"/>
              <a:t>will magnify the inefficiency.”</a:t>
            </a:r>
          </a:p>
          <a:p>
            <a:pPr marL="0" indent="0" algn="ctr">
              <a:buNone/>
            </a:pPr>
            <a:r>
              <a:rPr lang="en-US" sz="1200" dirty="0"/>
              <a:t>- Bill Gates -</a:t>
            </a:r>
          </a:p>
          <a:p>
            <a:pPr marL="0" indent="0" algn="ctr">
              <a:buFont typeface="Arial" panose="020B0604020202020204" pitchFamily="34" charset="0"/>
              <a:buNone/>
            </a:pPr>
            <a:endParaRPr lang="en-US" dirty="0"/>
          </a:p>
        </p:txBody>
      </p:sp>
    </p:spTree>
    <p:extLst>
      <p:ext uri="{BB962C8B-B14F-4D97-AF65-F5344CB8AC3E}">
        <p14:creationId xmlns:p14="http://schemas.microsoft.com/office/powerpoint/2010/main" val="2203488767"/>
      </p:ext>
    </p:extLst>
  </p:cSld>
  <p:clrMapOvr>
    <a:masterClrMapping/>
  </p:clrMapOvr>
</p:sld>
</file>

<file path=ppt/theme/theme1.xml><?xml version="1.0" encoding="utf-8"?>
<a:theme xmlns:a="http://schemas.openxmlformats.org/drawingml/2006/main" name="Office Theme">
  <a:themeElements>
    <a:clrScheme name="Custom 2">
      <a:dk1>
        <a:srgbClr val="142D52"/>
      </a:dk1>
      <a:lt1>
        <a:srgbClr val="FFFFFF"/>
      </a:lt1>
      <a:dk2>
        <a:srgbClr val="F2F2F2"/>
      </a:dk2>
      <a:lt2>
        <a:srgbClr val="A5A5A5"/>
      </a:lt2>
      <a:accent1>
        <a:srgbClr val="142D52"/>
      </a:accent1>
      <a:accent2>
        <a:srgbClr val="94D500"/>
      </a:accent2>
      <a:accent3>
        <a:srgbClr val="F2F2F2"/>
      </a:accent3>
      <a:accent4>
        <a:srgbClr val="7F7F7F"/>
      </a:accent4>
      <a:accent5>
        <a:srgbClr val="00843B"/>
      </a:accent5>
      <a:accent6>
        <a:srgbClr val="142D52"/>
      </a:accent6>
      <a:hlink>
        <a:srgbClr val="00194C"/>
      </a:hlink>
      <a:folHlink>
        <a:srgbClr val="D8D8D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ght-03 Presentation Layout_CA - v6" id="{E989BABB-6CAC-4B7A-BEDD-AC8E941209AD}" vid="{8EB46C3B-1734-4DB1-861E-420A63F4C2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ocument_x0020_Type xmlns="52a690cb-339a-42a5-b6d1-ecd3126eb82c">PowerPoint Template</Document_x0020_Type>
    <PublishingExpirationDate xmlns="http://schemas.microsoft.com/sharepoint/v3" xsi:nil="true"/>
    <PublishingStartDate xmlns="http://schemas.microsoft.com/sharepoint/v3" xsi:nil="true"/>
    <Department xmlns="52a690cb-339a-42a5-b6d1-ecd3126eb82c">Investor Relations</Department>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0D21C0F57F3174781FED3E2294E665D" ma:contentTypeVersion="7" ma:contentTypeDescription="Create a new document." ma:contentTypeScope="" ma:versionID="319bdf91c139605955bd18a74110a657">
  <xsd:schema xmlns:xsd="http://www.w3.org/2001/XMLSchema" xmlns:xs="http://www.w3.org/2001/XMLSchema" xmlns:p="http://schemas.microsoft.com/office/2006/metadata/properties" xmlns:ns1="http://schemas.microsoft.com/sharepoint/v3" xmlns:ns2="77a826c4-c311-4e5e-b5ad-b0d4d15871fc" xmlns:ns3="52a690cb-339a-42a5-b6d1-ecd3126eb82c" targetNamespace="http://schemas.microsoft.com/office/2006/metadata/properties" ma:root="true" ma:fieldsID="942e61e713ab7ed555c51d428acd5614" ns1:_="" ns2:_="" ns3:_="">
    <xsd:import namespace="http://schemas.microsoft.com/sharepoint/v3"/>
    <xsd:import namespace="77a826c4-c311-4e5e-b5ad-b0d4d15871fc"/>
    <xsd:import namespace="52a690cb-339a-42a5-b6d1-ecd3126eb82c"/>
    <xsd:element name="properties">
      <xsd:complexType>
        <xsd:sequence>
          <xsd:element name="documentManagement">
            <xsd:complexType>
              <xsd:all>
                <xsd:element ref="ns1:PublishingStartDate" minOccurs="0"/>
                <xsd:element ref="ns1:PublishingExpirationDate" minOccurs="0"/>
                <xsd:element ref="ns2:SharedWithUsers" minOccurs="0"/>
                <xsd:element ref="ns2:SharedWithDetails" minOccurs="0"/>
                <xsd:element ref="ns3:Department" minOccurs="0"/>
                <xsd:element ref="ns3:Document_x0020_Type"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7a826c4-c311-4e5e-b5ad-b0d4d15871fc"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2a690cb-339a-42a5-b6d1-ecd3126eb82c" elementFormDefault="qualified">
    <xsd:import namespace="http://schemas.microsoft.com/office/2006/documentManagement/types"/>
    <xsd:import namespace="http://schemas.microsoft.com/office/infopath/2007/PartnerControls"/>
    <xsd:element name="Department" ma:index="12" nillable="true" ma:displayName="Department" ma:format="Dropdown" ma:internalName="Department">
      <xsd:simpleType>
        <xsd:restriction base="dms:Choice">
          <xsd:enumeration value="Investor Relations"/>
          <xsd:enumeration value="Human Resources"/>
          <xsd:enumeration value="Executive"/>
          <xsd:enumeration value="Information Management"/>
          <xsd:enumeration value="Earnings"/>
          <xsd:enumeration value="Accounts Payable"/>
          <xsd:enumeration value="Information Technology"/>
          <xsd:enumeration value="Regulatory"/>
          <xsd:enumeration value="Legal"/>
          <xsd:enumeration value="Operations"/>
          <xsd:enumeration value="Accounting"/>
          <xsd:enumeration value="EHS"/>
          <xsd:enumeration value="Supply Chain"/>
        </xsd:restriction>
      </xsd:simpleType>
    </xsd:element>
    <xsd:element name="Document_x0020_Type" ma:index="13" nillable="true" ma:displayName="Document Type" ma:format="Dropdown" ma:internalName="Document_x0020_Type">
      <xsd:simpleType>
        <xsd:restriction base="dms:Choice">
          <xsd:enumeration value="News and Events"/>
          <xsd:enumeration value="PowerPoint Template"/>
          <xsd:enumeration value="Training Materials"/>
          <xsd:enumeration value="General Information"/>
          <xsd:enumeration value="Policies"/>
          <xsd:enumeration value="Forms"/>
          <xsd:enumeration value="Internal Audit"/>
        </xsd:restriction>
      </xsd:simpleType>
    </xsd:element>
    <xsd:element name="MediaServiceMetadata" ma:index="14" nillable="true" ma:displayName="MediaServiceMetadata" ma:description="" ma:hidden="true" ma:internalName="MediaServiceMetadata" ma:readOnly="true">
      <xsd:simpleType>
        <xsd:restriction base="dms:Note"/>
      </xsd:simpleType>
    </xsd:element>
    <xsd:element name="MediaServiceFastMetadata" ma:index="15"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9AA90D-A39D-4F83-B1BD-92099B1CAD0D}">
  <ds:schemaRefs>
    <ds:schemaRef ds:uri="http://schemas.microsoft.com/sharepoint/v3/contenttype/forms"/>
  </ds:schemaRefs>
</ds:datastoreItem>
</file>

<file path=customXml/itemProps2.xml><?xml version="1.0" encoding="utf-8"?>
<ds:datastoreItem xmlns:ds="http://schemas.openxmlformats.org/officeDocument/2006/customXml" ds:itemID="{374D15D6-87BC-477C-8E91-9F90829C2FC8}">
  <ds:schemaRefs>
    <ds:schemaRef ds:uri="http://schemas.microsoft.com/office/infopath/2007/PartnerControls"/>
    <ds:schemaRef ds:uri="http://schemas.microsoft.com/sharepoint/v3"/>
    <ds:schemaRef ds:uri="6dc4bcd6-49db-4c07-9060-8acfc67cef9f"/>
    <ds:schemaRef ds:uri="http://schemas.microsoft.com/office/2006/metadata/properties"/>
    <ds:schemaRef ds:uri="http://purl.org/dc/terms/"/>
    <ds:schemaRef ds:uri="fb0879af-3eba-417a-a55a-ffe6dcd6ca77"/>
    <ds:schemaRef ds:uri="http://purl.org/dc/elements/1.1/"/>
    <ds:schemaRef ds:uri="http://schemas.microsoft.com/office/2006/documentManagement/types"/>
    <ds:schemaRef ds:uri="http://schemas.openxmlformats.org/package/2006/metadata/core-properties"/>
    <ds:schemaRef ds:uri="http://www.w3.org/XML/1998/namespace"/>
    <ds:schemaRef ds:uri="http://purl.org/dc/dcmitype/"/>
    <ds:schemaRef ds:uri="52a690cb-339a-42a5-b6d1-ecd3126eb82c"/>
  </ds:schemaRefs>
</ds:datastoreItem>
</file>

<file path=customXml/itemProps3.xml><?xml version="1.0" encoding="utf-8"?>
<ds:datastoreItem xmlns:ds="http://schemas.openxmlformats.org/officeDocument/2006/customXml" ds:itemID="{27981E3A-2980-423D-AAFF-0FE42BDC72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7a826c4-c311-4e5e-b5ad-b0d4d15871fc"/>
    <ds:schemaRef ds:uri="52a690cb-339a-42a5-b6d1-ecd3126eb8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1280</Words>
  <Application>Microsoft Office PowerPoint</Application>
  <PresentationFormat>On-screen Show (4:3)</PresentationFormat>
  <Paragraphs>264</Paragraphs>
  <Slides>33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Basic Sans Black It</vt:lpstr>
      <vt:lpstr>Calibri</vt:lpstr>
      <vt:lpstr>Franklin Gothic Demi Cond</vt:lpstr>
      <vt:lpstr>Gill Sans SemiBold</vt:lpstr>
      <vt:lpstr>Times New Roman</vt:lpstr>
      <vt:lpstr>Office Theme</vt:lpstr>
      <vt:lpstr>PowerPoint Presentation</vt:lpstr>
      <vt:lpstr>Agenda</vt:lpstr>
      <vt:lpstr>PowerPoint Presentation</vt:lpstr>
      <vt:lpstr>What is Skynet?</vt:lpstr>
      <vt:lpstr>Skynet’s Not Real, But…</vt:lpstr>
      <vt:lpstr>Skynet’s Not Real, But…</vt:lpstr>
      <vt:lpstr>Skynet’s Not Real, But…</vt:lpstr>
      <vt:lpstr>Skynet’s Not Real, But…</vt:lpstr>
      <vt:lpstr>PowerPoint Presentation</vt:lpstr>
      <vt:lpstr>An Integrated Technology Example</vt:lpstr>
      <vt:lpstr>An Integrated Technology Example</vt:lpstr>
      <vt:lpstr>PowerPoint Presentation</vt:lpstr>
      <vt:lpstr>Integrated Technology Control Framework</vt:lpstr>
      <vt:lpstr>Integrated Technology Control Framework</vt:lpstr>
      <vt:lpstr>Integrated Technology Control Framework</vt:lpstr>
      <vt:lpstr>Integrated Technology Control Framework</vt:lpstr>
      <vt:lpstr>Integrated Technology Control Framework</vt:lpstr>
      <vt:lpstr>Integrated Technology Control Framework</vt:lpstr>
      <vt:lpstr>Integrated Technology Control Framework</vt:lpstr>
      <vt:lpstr>PowerPoint Presentation</vt:lpstr>
      <vt:lpstr>Integrated Technology Control Framework</vt:lpstr>
      <vt:lpstr>Integrated Technology Control Framework</vt:lpstr>
      <vt:lpstr>Integrated Technology Control Framework</vt:lpstr>
      <vt:lpstr>Integrated Technology Control Framework</vt:lpstr>
      <vt:lpstr>Integrated Technology Control Framework</vt:lpstr>
      <vt:lpstr>Integrated Technology Control Framework</vt:lpstr>
      <vt:lpstr>Integrated Technology Control Framework</vt:lpstr>
      <vt:lpstr>Integrated Technology Control Framework</vt:lpstr>
      <vt:lpstr>Integrated Technology Control Framework</vt:lpstr>
      <vt:lpstr>Integrated Technology Control Framework</vt:lpstr>
      <vt:lpstr>Convergent Tech in Workplace Today?</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2</cp:revision>
  <dcterms:created xsi:type="dcterms:W3CDTF">2020-06-08T16:19:17Z</dcterms:created>
  <dcterms:modified xsi:type="dcterms:W3CDTF">2023-05-18T22:35:08Z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0x010100B0D21C0F57F3174781FED3E2294E665D</vt:lpwstr>
  </property>
</Properties>
</file>