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4"/>
    <p:sldMasterId id="2147483774" r:id="rId5"/>
  </p:sldMasterIdLst>
  <p:notesMasterIdLst>
    <p:notesMasterId r:id="rId46"/>
  </p:notesMasterIdLst>
  <p:sldIdLst>
    <p:sldId id="315" r:id="rId6"/>
    <p:sldId id="258" r:id="rId7"/>
    <p:sldId id="278" r:id="rId8"/>
    <p:sldId id="302" r:id="rId9"/>
    <p:sldId id="301" r:id="rId10"/>
    <p:sldId id="312" r:id="rId11"/>
    <p:sldId id="317" r:id="rId12"/>
    <p:sldId id="318" r:id="rId13"/>
    <p:sldId id="319" r:id="rId14"/>
    <p:sldId id="311" r:id="rId15"/>
    <p:sldId id="340" r:id="rId16"/>
    <p:sldId id="341" r:id="rId17"/>
    <p:sldId id="342" r:id="rId18"/>
    <p:sldId id="344" r:id="rId19"/>
    <p:sldId id="348" r:id="rId20"/>
    <p:sldId id="349" r:id="rId21"/>
    <p:sldId id="347" r:id="rId22"/>
    <p:sldId id="350" r:id="rId23"/>
    <p:sldId id="313"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08" r:id="rId44"/>
    <p:sldId id="316" r:id="rId45"/>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76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eles Manuel -Manny- J NGA-OIGI USA CIV" initials="MM-JNUC" lastIdx="2" clrIdx="0">
    <p:extLst>
      <p:ext uri="{19B8F6BF-5375-455C-9EA6-DF929625EA0E}">
        <p15:presenceInfo xmlns:p15="http://schemas.microsoft.com/office/powerpoint/2012/main" userId="Mireles Manuel -Manny- J NGA-OIGI USA CIV" providerId="None"/>
      </p:ext>
    </p:extLst>
  </p:cmAuthor>
  <p:cmAuthor id="2" name="Thomas, Shiji S" initials="TSS" lastIdx="4" clrIdx="1">
    <p:extLst>
      <p:ext uri="{19B8F6BF-5375-455C-9EA6-DF929625EA0E}">
        <p15:presenceInfo xmlns:p15="http://schemas.microsoft.com/office/powerpoint/2012/main" userId="S-1-5-21-2121103884-806620016-247139262-1042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89247"/>
    <a:srgbClr val="921B1E"/>
    <a:srgbClr val="7F6000"/>
    <a:srgbClr val="384863"/>
    <a:srgbClr val="9C822F"/>
    <a:srgbClr val="FFFFFF"/>
    <a:srgbClr val="CCBF99"/>
    <a:srgbClr val="36472F"/>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87" autoAdjust="0"/>
    <p:restoredTop sz="84778" autoAdjust="0"/>
  </p:normalViewPr>
  <p:slideViewPr>
    <p:cSldViewPr showGuides="1">
      <p:cViewPr varScale="1">
        <p:scale>
          <a:sx n="97" d="100"/>
          <a:sy n="97" d="100"/>
        </p:scale>
        <p:origin x="276" y="78"/>
      </p:cViewPr>
      <p:guideLst>
        <p:guide orient="horz" pos="624"/>
        <p:guide pos="768"/>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92" d="100"/>
          <a:sy n="92" d="100"/>
        </p:scale>
        <p:origin x="-378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iji.thomas\Desktop\Sentient%20Backup\OIG\Combined%20Bank%20Account%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hiji.thomas\Desktop\Sentient%20Backup\OIG\Combined%20Bank%20Account%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tx>
            <c:strRef>
              <c:f>'BOC Charts'!$A$599</c:f>
              <c:strCache>
                <c:ptCount val="1"/>
                <c:pt idx="0">
                  <c:v>1710014934 BUSINESS REGULAR</c:v>
                </c:pt>
              </c:strCache>
            </c:strRef>
          </c:tx>
          <c:spPr>
            <a:ln w="12700">
              <a:solidFill>
                <a:schemeClr val="bg1"/>
              </a:solidFill>
            </a:ln>
          </c:spPr>
          <c:marker>
            <c:symbol val="none"/>
          </c:marker>
          <c:cat>
            <c:numRef>
              <c:f>'BOC Charts'!$C$599:$C$4283</c:f>
              <c:numCache>
                <c:formatCode>m/d/yyyy</c:formatCode>
                <c:ptCount val="3685"/>
                <c:pt idx="0">
                  <c:v>40546</c:v>
                </c:pt>
                <c:pt idx="1">
                  <c:v>40546</c:v>
                </c:pt>
                <c:pt idx="2">
                  <c:v>40546</c:v>
                </c:pt>
                <c:pt idx="3">
                  <c:v>40548</c:v>
                </c:pt>
                <c:pt idx="4">
                  <c:v>40548</c:v>
                </c:pt>
                <c:pt idx="5">
                  <c:v>40548</c:v>
                </c:pt>
                <c:pt idx="6">
                  <c:v>40549</c:v>
                </c:pt>
                <c:pt idx="7">
                  <c:v>40550</c:v>
                </c:pt>
                <c:pt idx="8">
                  <c:v>40550</c:v>
                </c:pt>
                <c:pt idx="9">
                  <c:v>40550</c:v>
                </c:pt>
                <c:pt idx="10">
                  <c:v>40550</c:v>
                </c:pt>
                <c:pt idx="11">
                  <c:v>40553</c:v>
                </c:pt>
                <c:pt idx="12">
                  <c:v>40553</c:v>
                </c:pt>
                <c:pt idx="13">
                  <c:v>40554</c:v>
                </c:pt>
                <c:pt idx="14">
                  <c:v>40555</c:v>
                </c:pt>
                <c:pt idx="15">
                  <c:v>40555</c:v>
                </c:pt>
                <c:pt idx="16">
                  <c:v>40555</c:v>
                </c:pt>
                <c:pt idx="17">
                  <c:v>40555</c:v>
                </c:pt>
                <c:pt idx="18">
                  <c:v>40555</c:v>
                </c:pt>
                <c:pt idx="19">
                  <c:v>40556</c:v>
                </c:pt>
                <c:pt idx="20">
                  <c:v>40556</c:v>
                </c:pt>
                <c:pt idx="21">
                  <c:v>40556</c:v>
                </c:pt>
                <c:pt idx="22">
                  <c:v>40557</c:v>
                </c:pt>
                <c:pt idx="23">
                  <c:v>40557</c:v>
                </c:pt>
                <c:pt idx="24">
                  <c:v>40557</c:v>
                </c:pt>
                <c:pt idx="25">
                  <c:v>40561</c:v>
                </c:pt>
                <c:pt idx="26">
                  <c:v>40561</c:v>
                </c:pt>
                <c:pt idx="27">
                  <c:v>40561</c:v>
                </c:pt>
                <c:pt idx="28">
                  <c:v>40561</c:v>
                </c:pt>
                <c:pt idx="29">
                  <c:v>40562</c:v>
                </c:pt>
                <c:pt idx="30">
                  <c:v>40562</c:v>
                </c:pt>
                <c:pt idx="31">
                  <c:v>40562</c:v>
                </c:pt>
                <c:pt idx="32">
                  <c:v>40562</c:v>
                </c:pt>
                <c:pt idx="33">
                  <c:v>40562</c:v>
                </c:pt>
                <c:pt idx="34">
                  <c:v>40563</c:v>
                </c:pt>
                <c:pt idx="35">
                  <c:v>40563</c:v>
                </c:pt>
                <c:pt idx="36">
                  <c:v>40563</c:v>
                </c:pt>
                <c:pt idx="37">
                  <c:v>40563</c:v>
                </c:pt>
                <c:pt idx="38">
                  <c:v>40564</c:v>
                </c:pt>
                <c:pt idx="39">
                  <c:v>40567</c:v>
                </c:pt>
                <c:pt idx="40">
                  <c:v>40568</c:v>
                </c:pt>
                <c:pt idx="41">
                  <c:v>40569</c:v>
                </c:pt>
                <c:pt idx="42">
                  <c:v>40569</c:v>
                </c:pt>
                <c:pt idx="43">
                  <c:v>40569</c:v>
                </c:pt>
                <c:pt idx="44">
                  <c:v>40569</c:v>
                </c:pt>
                <c:pt idx="45">
                  <c:v>40569</c:v>
                </c:pt>
                <c:pt idx="46">
                  <c:v>40570</c:v>
                </c:pt>
                <c:pt idx="47">
                  <c:v>40570</c:v>
                </c:pt>
                <c:pt idx="48">
                  <c:v>40570</c:v>
                </c:pt>
                <c:pt idx="49">
                  <c:v>40571</c:v>
                </c:pt>
                <c:pt idx="50">
                  <c:v>40571</c:v>
                </c:pt>
                <c:pt idx="51">
                  <c:v>40571</c:v>
                </c:pt>
                <c:pt idx="52">
                  <c:v>40571</c:v>
                </c:pt>
                <c:pt idx="53">
                  <c:v>40574</c:v>
                </c:pt>
                <c:pt idx="54">
                  <c:v>40574</c:v>
                </c:pt>
                <c:pt idx="55">
                  <c:v>40574</c:v>
                </c:pt>
                <c:pt idx="56">
                  <c:v>40574</c:v>
                </c:pt>
                <c:pt idx="57">
                  <c:v>40575</c:v>
                </c:pt>
                <c:pt idx="58">
                  <c:v>40575</c:v>
                </c:pt>
                <c:pt idx="59">
                  <c:v>40575</c:v>
                </c:pt>
                <c:pt idx="60">
                  <c:v>40575</c:v>
                </c:pt>
                <c:pt idx="61">
                  <c:v>40575</c:v>
                </c:pt>
                <c:pt idx="62">
                  <c:v>40575</c:v>
                </c:pt>
                <c:pt idx="63">
                  <c:v>40576</c:v>
                </c:pt>
                <c:pt idx="64">
                  <c:v>40576</c:v>
                </c:pt>
                <c:pt idx="65">
                  <c:v>40576</c:v>
                </c:pt>
                <c:pt idx="66">
                  <c:v>40576</c:v>
                </c:pt>
                <c:pt idx="67">
                  <c:v>40576</c:v>
                </c:pt>
                <c:pt idx="68">
                  <c:v>40577</c:v>
                </c:pt>
                <c:pt idx="69">
                  <c:v>40577</c:v>
                </c:pt>
                <c:pt idx="70">
                  <c:v>40577</c:v>
                </c:pt>
                <c:pt idx="71">
                  <c:v>40577</c:v>
                </c:pt>
                <c:pt idx="72">
                  <c:v>40577</c:v>
                </c:pt>
                <c:pt idx="73">
                  <c:v>40578</c:v>
                </c:pt>
                <c:pt idx="74">
                  <c:v>40578</c:v>
                </c:pt>
                <c:pt idx="75">
                  <c:v>40578</c:v>
                </c:pt>
                <c:pt idx="76">
                  <c:v>40578</c:v>
                </c:pt>
                <c:pt idx="77">
                  <c:v>40581</c:v>
                </c:pt>
                <c:pt idx="78">
                  <c:v>40581</c:v>
                </c:pt>
                <c:pt idx="79">
                  <c:v>40581</c:v>
                </c:pt>
                <c:pt idx="80">
                  <c:v>40582</c:v>
                </c:pt>
                <c:pt idx="81">
                  <c:v>40583</c:v>
                </c:pt>
                <c:pt idx="82">
                  <c:v>40584</c:v>
                </c:pt>
                <c:pt idx="83">
                  <c:v>40584</c:v>
                </c:pt>
                <c:pt idx="84">
                  <c:v>40584</c:v>
                </c:pt>
                <c:pt idx="85">
                  <c:v>40585</c:v>
                </c:pt>
                <c:pt idx="86">
                  <c:v>40585</c:v>
                </c:pt>
                <c:pt idx="87">
                  <c:v>40585</c:v>
                </c:pt>
                <c:pt idx="88">
                  <c:v>40585</c:v>
                </c:pt>
                <c:pt idx="89">
                  <c:v>40588</c:v>
                </c:pt>
                <c:pt idx="90">
                  <c:v>40588</c:v>
                </c:pt>
                <c:pt idx="91">
                  <c:v>40589</c:v>
                </c:pt>
                <c:pt idx="92">
                  <c:v>40589</c:v>
                </c:pt>
                <c:pt idx="93">
                  <c:v>40590</c:v>
                </c:pt>
                <c:pt idx="94">
                  <c:v>40590</c:v>
                </c:pt>
                <c:pt idx="95">
                  <c:v>40591</c:v>
                </c:pt>
                <c:pt idx="96">
                  <c:v>40591</c:v>
                </c:pt>
                <c:pt idx="97">
                  <c:v>40591</c:v>
                </c:pt>
                <c:pt idx="98">
                  <c:v>40591</c:v>
                </c:pt>
                <c:pt idx="99">
                  <c:v>40591</c:v>
                </c:pt>
                <c:pt idx="100">
                  <c:v>40592</c:v>
                </c:pt>
                <c:pt idx="101">
                  <c:v>40592</c:v>
                </c:pt>
                <c:pt idx="102">
                  <c:v>40592</c:v>
                </c:pt>
                <c:pt idx="103">
                  <c:v>40596</c:v>
                </c:pt>
                <c:pt idx="104">
                  <c:v>40596</c:v>
                </c:pt>
                <c:pt idx="105">
                  <c:v>40596</c:v>
                </c:pt>
                <c:pt idx="106">
                  <c:v>40597</c:v>
                </c:pt>
                <c:pt idx="107">
                  <c:v>40597</c:v>
                </c:pt>
                <c:pt idx="108">
                  <c:v>40598</c:v>
                </c:pt>
                <c:pt idx="109">
                  <c:v>40598</c:v>
                </c:pt>
                <c:pt idx="110">
                  <c:v>40598</c:v>
                </c:pt>
                <c:pt idx="111">
                  <c:v>40599</c:v>
                </c:pt>
                <c:pt idx="112">
                  <c:v>40599</c:v>
                </c:pt>
                <c:pt idx="113">
                  <c:v>40599</c:v>
                </c:pt>
                <c:pt idx="114">
                  <c:v>40599</c:v>
                </c:pt>
                <c:pt idx="115">
                  <c:v>40599</c:v>
                </c:pt>
                <c:pt idx="116">
                  <c:v>40602</c:v>
                </c:pt>
                <c:pt idx="117">
                  <c:v>40602</c:v>
                </c:pt>
                <c:pt idx="118">
                  <c:v>40602</c:v>
                </c:pt>
                <c:pt idx="119">
                  <c:v>40603</c:v>
                </c:pt>
                <c:pt idx="120">
                  <c:v>40603</c:v>
                </c:pt>
                <c:pt idx="121">
                  <c:v>40603</c:v>
                </c:pt>
                <c:pt idx="122">
                  <c:v>40603</c:v>
                </c:pt>
                <c:pt idx="123">
                  <c:v>40604</c:v>
                </c:pt>
                <c:pt idx="124">
                  <c:v>40604</c:v>
                </c:pt>
                <c:pt idx="125">
                  <c:v>40605</c:v>
                </c:pt>
                <c:pt idx="126">
                  <c:v>40605</c:v>
                </c:pt>
                <c:pt idx="127">
                  <c:v>40605</c:v>
                </c:pt>
                <c:pt idx="128">
                  <c:v>40605</c:v>
                </c:pt>
                <c:pt idx="129">
                  <c:v>40605</c:v>
                </c:pt>
                <c:pt idx="130">
                  <c:v>40605</c:v>
                </c:pt>
                <c:pt idx="131">
                  <c:v>40605</c:v>
                </c:pt>
                <c:pt idx="132">
                  <c:v>40605</c:v>
                </c:pt>
                <c:pt idx="133">
                  <c:v>40605</c:v>
                </c:pt>
                <c:pt idx="134">
                  <c:v>40605</c:v>
                </c:pt>
                <c:pt idx="135">
                  <c:v>40606</c:v>
                </c:pt>
                <c:pt idx="136">
                  <c:v>40606</c:v>
                </c:pt>
                <c:pt idx="137">
                  <c:v>40606</c:v>
                </c:pt>
                <c:pt idx="138">
                  <c:v>40606</c:v>
                </c:pt>
                <c:pt idx="139">
                  <c:v>40609</c:v>
                </c:pt>
                <c:pt idx="140">
                  <c:v>40609</c:v>
                </c:pt>
                <c:pt idx="141">
                  <c:v>40609</c:v>
                </c:pt>
                <c:pt idx="142">
                  <c:v>40609</c:v>
                </c:pt>
                <c:pt idx="143">
                  <c:v>40611</c:v>
                </c:pt>
                <c:pt idx="144">
                  <c:v>40611</c:v>
                </c:pt>
                <c:pt idx="145">
                  <c:v>40613</c:v>
                </c:pt>
                <c:pt idx="146">
                  <c:v>40613</c:v>
                </c:pt>
                <c:pt idx="147">
                  <c:v>40613</c:v>
                </c:pt>
                <c:pt idx="148">
                  <c:v>40616</c:v>
                </c:pt>
                <c:pt idx="149">
                  <c:v>40617</c:v>
                </c:pt>
                <c:pt idx="150">
                  <c:v>40617</c:v>
                </c:pt>
                <c:pt idx="151">
                  <c:v>40617</c:v>
                </c:pt>
                <c:pt idx="152">
                  <c:v>40618</c:v>
                </c:pt>
                <c:pt idx="153">
                  <c:v>40618</c:v>
                </c:pt>
                <c:pt idx="154">
                  <c:v>40618</c:v>
                </c:pt>
                <c:pt idx="155">
                  <c:v>40618</c:v>
                </c:pt>
                <c:pt idx="156">
                  <c:v>40619</c:v>
                </c:pt>
                <c:pt idx="157">
                  <c:v>40620</c:v>
                </c:pt>
                <c:pt idx="158">
                  <c:v>40620</c:v>
                </c:pt>
                <c:pt idx="159">
                  <c:v>40620</c:v>
                </c:pt>
                <c:pt idx="160">
                  <c:v>40620</c:v>
                </c:pt>
                <c:pt idx="161">
                  <c:v>40623</c:v>
                </c:pt>
                <c:pt idx="162">
                  <c:v>40623</c:v>
                </c:pt>
                <c:pt idx="163">
                  <c:v>40623</c:v>
                </c:pt>
                <c:pt idx="164">
                  <c:v>40623</c:v>
                </c:pt>
                <c:pt idx="165">
                  <c:v>40624</c:v>
                </c:pt>
                <c:pt idx="166">
                  <c:v>40624</c:v>
                </c:pt>
                <c:pt idx="167">
                  <c:v>40624</c:v>
                </c:pt>
                <c:pt idx="168">
                  <c:v>40624</c:v>
                </c:pt>
                <c:pt idx="169">
                  <c:v>40625</c:v>
                </c:pt>
                <c:pt idx="170">
                  <c:v>40625</c:v>
                </c:pt>
                <c:pt idx="171">
                  <c:v>40625</c:v>
                </c:pt>
                <c:pt idx="172">
                  <c:v>40626</c:v>
                </c:pt>
                <c:pt idx="173">
                  <c:v>40626</c:v>
                </c:pt>
                <c:pt idx="174">
                  <c:v>40627</c:v>
                </c:pt>
                <c:pt idx="175">
                  <c:v>40630</c:v>
                </c:pt>
                <c:pt idx="176">
                  <c:v>40630</c:v>
                </c:pt>
                <c:pt idx="177">
                  <c:v>40630</c:v>
                </c:pt>
                <c:pt idx="178">
                  <c:v>40631</c:v>
                </c:pt>
                <c:pt idx="179">
                  <c:v>40632</c:v>
                </c:pt>
                <c:pt idx="180">
                  <c:v>40632</c:v>
                </c:pt>
                <c:pt idx="181">
                  <c:v>40632</c:v>
                </c:pt>
                <c:pt idx="182">
                  <c:v>40632</c:v>
                </c:pt>
                <c:pt idx="183">
                  <c:v>40632</c:v>
                </c:pt>
                <c:pt idx="184">
                  <c:v>40632</c:v>
                </c:pt>
                <c:pt idx="185">
                  <c:v>40633</c:v>
                </c:pt>
                <c:pt idx="186">
                  <c:v>40633</c:v>
                </c:pt>
                <c:pt idx="187">
                  <c:v>40633</c:v>
                </c:pt>
                <c:pt idx="188">
                  <c:v>40634</c:v>
                </c:pt>
                <c:pt idx="189">
                  <c:v>40634</c:v>
                </c:pt>
                <c:pt idx="190">
                  <c:v>40634</c:v>
                </c:pt>
                <c:pt idx="191">
                  <c:v>40634</c:v>
                </c:pt>
                <c:pt idx="192">
                  <c:v>40637</c:v>
                </c:pt>
                <c:pt idx="193">
                  <c:v>40637</c:v>
                </c:pt>
                <c:pt idx="194">
                  <c:v>40637</c:v>
                </c:pt>
                <c:pt idx="195">
                  <c:v>40637</c:v>
                </c:pt>
                <c:pt idx="196">
                  <c:v>40637</c:v>
                </c:pt>
                <c:pt idx="197">
                  <c:v>40638</c:v>
                </c:pt>
                <c:pt idx="198">
                  <c:v>40638</c:v>
                </c:pt>
                <c:pt idx="199">
                  <c:v>40638</c:v>
                </c:pt>
                <c:pt idx="200">
                  <c:v>40639</c:v>
                </c:pt>
                <c:pt idx="201">
                  <c:v>40639</c:v>
                </c:pt>
                <c:pt idx="202">
                  <c:v>40639</c:v>
                </c:pt>
                <c:pt idx="203">
                  <c:v>40641</c:v>
                </c:pt>
                <c:pt idx="204">
                  <c:v>40641</c:v>
                </c:pt>
                <c:pt idx="205">
                  <c:v>40641</c:v>
                </c:pt>
                <c:pt idx="206">
                  <c:v>40641</c:v>
                </c:pt>
                <c:pt idx="207">
                  <c:v>40644</c:v>
                </c:pt>
                <c:pt idx="208">
                  <c:v>40644</c:v>
                </c:pt>
                <c:pt idx="209">
                  <c:v>40644</c:v>
                </c:pt>
                <c:pt idx="210">
                  <c:v>40645</c:v>
                </c:pt>
                <c:pt idx="211">
                  <c:v>40645</c:v>
                </c:pt>
                <c:pt idx="212">
                  <c:v>40645</c:v>
                </c:pt>
                <c:pt idx="213">
                  <c:v>40646</c:v>
                </c:pt>
                <c:pt idx="214">
                  <c:v>40647</c:v>
                </c:pt>
                <c:pt idx="215">
                  <c:v>40648</c:v>
                </c:pt>
                <c:pt idx="216">
                  <c:v>40648</c:v>
                </c:pt>
                <c:pt idx="217">
                  <c:v>40648</c:v>
                </c:pt>
                <c:pt idx="218">
                  <c:v>40651</c:v>
                </c:pt>
                <c:pt idx="219">
                  <c:v>40652</c:v>
                </c:pt>
                <c:pt idx="220">
                  <c:v>40652</c:v>
                </c:pt>
                <c:pt idx="221">
                  <c:v>40653</c:v>
                </c:pt>
                <c:pt idx="222">
                  <c:v>40653</c:v>
                </c:pt>
                <c:pt idx="223">
                  <c:v>40653</c:v>
                </c:pt>
                <c:pt idx="224">
                  <c:v>40653</c:v>
                </c:pt>
                <c:pt idx="225">
                  <c:v>40655</c:v>
                </c:pt>
                <c:pt idx="226">
                  <c:v>40655</c:v>
                </c:pt>
                <c:pt idx="227">
                  <c:v>40655</c:v>
                </c:pt>
                <c:pt idx="228">
                  <c:v>40658</c:v>
                </c:pt>
                <c:pt idx="229">
                  <c:v>40658</c:v>
                </c:pt>
                <c:pt idx="230">
                  <c:v>40658</c:v>
                </c:pt>
                <c:pt idx="231">
                  <c:v>40658</c:v>
                </c:pt>
                <c:pt idx="232">
                  <c:v>40659</c:v>
                </c:pt>
                <c:pt idx="233">
                  <c:v>40660</c:v>
                </c:pt>
                <c:pt idx="234">
                  <c:v>40660</c:v>
                </c:pt>
                <c:pt idx="235">
                  <c:v>40660</c:v>
                </c:pt>
                <c:pt idx="236">
                  <c:v>40661</c:v>
                </c:pt>
                <c:pt idx="237">
                  <c:v>40661</c:v>
                </c:pt>
                <c:pt idx="238">
                  <c:v>40662</c:v>
                </c:pt>
                <c:pt idx="239">
                  <c:v>40662</c:v>
                </c:pt>
                <c:pt idx="240">
                  <c:v>40662</c:v>
                </c:pt>
                <c:pt idx="241">
                  <c:v>40662</c:v>
                </c:pt>
                <c:pt idx="242">
                  <c:v>40662</c:v>
                </c:pt>
                <c:pt idx="243">
                  <c:v>40662</c:v>
                </c:pt>
                <c:pt idx="244">
                  <c:v>40662</c:v>
                </c:pt>
                <c:pt idx="245">
                  <c:v>40665</c:v>
                </c:pt>
                <c:pt idx="246">
                  <c:v>40665</c:v>
                </c:pt>
                <c:pt idx="247">
                  <c:v>40665</c:v>
                </c:pt>
                <c:pt idx="248">
                  <c:v>40665</c:v>
                </c:pt>
                <c:pt idx="249">
                  <c:v>40665</c:v>
                </c:pt>
                <c:pt idx="250">
                  <c:v>40665</c:v>
                </c:pt>
                <c:pt idx="251">
                  <c:v>40667</c:v>
                </c:pt>
                <c:pt idx="252">
                  <c:v>40667</c:v>
                </c:pt>
                <c:pt idx="253">
                  <c:v>40667</c:v>
                </c:pt>
                <c:pt idx="254">
                  <c:v>40668</c:v>
                </c:pt>
                <c:pt idx="255">
                  <c:v>40668</c:v>
                </c:pt>
                <c:pt idx="256">
                  <c:v>40668</c:v>
                </c:pt>
                <c:pt idx="257">
                  <c:v>40668</c:v>
                </c:pt>
                <c:pt idx="258">
                  <c:v>40668</c:v>
                </c:pt>
                <c:pt idx="259">
                  <c:v>40668</c:v>
                </c:pt>
                <c:pt idx="260">
                  <c:v>40669</c:v>
                </c:pt>
                <c:pt idx="261">
                  <c:v>40669</c:v>
                </c:pt>
                <c:pt idx="262">
                  <c:v>40672</c:v>
                </c:pt>
                <c:pt idx="263">
                  <c:v>40672</c:v>
                </c:pt>
                <c:pt idx="264">
                  <c:v>40672</c:v>
                </c:pt>
                <c:pt idx="265">
                  <c:v>40672</c:v>
                </c:pt>
                <c:pt idx="266">
                  <c:v>40673</c:v>
                </c:pt>
                <c:pt idx="267">
                  <c:v>40673</c:v>
                </c:pt>
                <c:pt idx="268">
                  <c:v>40673</c:v>
                </c:pt>
                <c:pt idx="269">
                  <c:v>40673</c:v>
                </c:pt>
                <c:pt idx="270">
                  <c:v>40674</c:v>
                </c:pt>
                <c:pt idx="271">
                  <c:v>40674</c:v>
                </c:pt>
                <c:pt idx="272">
                  <c:v>40674</c:v>
                </c:pt>
                <c:pt idx="273">
                  <c:v>40674</c:v>
                </c:pt>
                <c:pt idx="274">
                  <c:v>40675</c:v>
                </c:pt>
                <c:pt idx="275">
                  <c:v>40675</c:v>
                </c:pt>
                <c:pt idx="276">
                  <c:v>40675</c:v>
                </c:pt>
                <c:pt idx="277">
                  <c:v>40676</c:v>
                </c:pt>
                <c:pt idx="278">
                  <c:v>40676</c:v>
                </c:pt>
                <c:pt idx="279">
                  <c:v>40679</c:v>
                </c:pt>
                <c:pt idx="280">
                  <c:v>40679</c:v>
                </c:pt>
                <c:pt idx="281">
                  <c:v>40680</c:v>
                </c:pt>
                <c:pt idx="282">
                  <c:v>40680</c:v>
                </c:pt>
                <c:pt idx="283">
                  <c:v>40681</c:v>
                </c:pt>
                <c:pt idx="284">
                  <c:v>40681</c:v>
                </c:pt>
                <c:pt idx="285">
                  <c:v>40681</c:v>
                </c:pt>
                <c:pt idx="286">
                  <c:v>40682</c:v>
                </c:pt>
                <c:pt idx="287">
                  <c:v>40682</c:v>
                </c:pt>
                <c:pt idx="288">
                  <c:v>40682</c:v>
                </c:pt>
                <c:pt idx="289">
                  <c:v>40682</c:v>
                </c:pt>
                <c:pt idx="290">
                  <c:v>40682</c:v>
                </c:pt>
                <c:pt idx="291">
                  <c:v>40682</c:v>
                </c:pt>
                <c:pt idx="292">
                  <c:v>40682</c:v>
                </c:pt>
                <c:pt idx="293">
                  <c:v>40682</c:v>
                </c:pt>
                <c:pt idx="294">
                  <c:v>40683</c:v>
                </c:pt>
                <c:pt idx="295">
                  <c:v>40683</c:v>
                </c:pt>
                <c:pt idx="296">
                  <c:v>40686</c:v>
                </c:pt>
                <c:pt idx="297">
                  <c:v>40687</c:v>
                </c:pt>
                <c:pt idx="298">
                  <c:v>40688</c:v>
                </c:pt>
                <c:pt idx="299">
                  <c:v>40688</c:v>
                </c:pt>
                <c:pt idx="300">
                  <c:v>40689</c:v>
                </c:pt>
                <c:pt idx="301">
                  <c:v>40689</c:v>
                </c:pt>
                <c:pt idx="302">
                  <c:v>40689</c:v>
                </c:pt>
                <c:pt idx="303">
                  <c:v>40690</c:v>
                </c:pt>
                <c:pt idx="304">
                  <c:v>40690</c:v>
                </c:pt>
                <c:pt idx="305">
                  <c:v>40690</c:v>
                </c:pt>
                <c:pt idx="306">
                  <c:v>40694</c:v>
                </c:pt>
                <c:pt idx="307">
                  <c:v>40694</c:v>
                </c:pt>
                <c:pt idx="308">
                  <c:v>40695</c:v>
                </c:pt>
                <c:pt idx="309">
                  <c:v>40695</c:v>
                </c:pt>
                <c:pt idx="310">
                  <c:v>40695</c:v>
                </c:pt>
                <c:pt idx="311">
                  <c:v>40695</c:v>
                </c:pt>
                <c:pt idx="312">
                  <c:v>40695</c:v>
                </c:pt>
                <c:pt idx="313">
                  <c:v>40695</c:v>
                </c:pt>
                <c:pt idx="314">
                  <c:v>40695</c:v>
                </c:pt>
                <c:pt idx="315">
                  <c:v>40696</c:v>
                </c:pt>
                <c:pt idx="316">
                  <c:v>40696</c:v>
                </c:pt>
                <c:pt idx="317">
                  <c:v>40697</c:v>
                </c:pt>
                <c:pt idx="318">
                  <c:v>40697</c:v>
                </c:pt>
                <c:pt idx="319">
                  <c:v>40697</c:v>
                </c:pt>
                <c:pt idx="320">
                  <c:v>40700</c:v>
                </c:pt>
                <c:pt idx="321">
                  <c:v>40700</c:v>
                </c:pt>
                <c:pt idx="322">
                  <c:v>40700</c:v>
                </c:pt>
                <c:pt idx="323">
                  <c:v>40700</c:v>
                </c:pt>
                <c:pt idx="324">
                  <c:v>40700</c:v>
                </c:pt>
                <c:pt idx="325">
                  <c:v>40701</c:v>
                </c:pt>
                <c:pt idx="326">
                  <c:v>40702</c:v>
                </c:pt>
                <c:pt idx="327">
                  <c:v>40702</c:v>
                </c:pt>
                <c:pt idx="328">
                  <c:v>40702</c:v>
                </c:pt>
                <c:pt idx="329">
                  <c:v>40702</c:v>
                </c:pt>
                <c:pt idx="330">
                  <c:v>40703</c:v>
                </c:pt>
                <c:pt idx="331">
                  <c:v>40703</c:v>
                </c:pt>
                <c:pt idx="332">
                  <c:v>40703</c:v>
                </c:pt>
                <c:pt idx="333">
                  <c:v>40704</c:v>
                </c:pt>
                <c:pt idx="334">
                  <c:v>40704</c:v>
                </c:pt>
                <c:pt idx="335">
                  <c:v>40707</c:v>
                </c:pt>
                <c:pt idx="336">
                  <c:v>40707</c:v>
                </c:pt>
                <c:pt idx="337">
                  <c:v>40707</c:v>
                </c:pt>
                <c:pt idx="338">
                  <c:v>40707</c:v>
                </c:pt>
                <c:pt idx="339">
                  <c:v>40707</c:v>
                </c:pt>
                <c:pt idx="340">
                  <c:v>40708</c:v>
                </c:pt>
                <c:pt idx="341">
                  <c:v>40708</c:v>
                </c:pt>
                <c:pt idx="342">
                  <c:v>40708</c:v>
                </c:pt>
                <c:pt idx="343">
                  <c:v>40709</c:v>
                </c:pt>
                <c:pt idx="344">
                  <c:v>40709</c:v>
                </c:pt>
                <c:pt idx="345">
                  <c:v>40711</c:v>
                </c:pt>
                <c:pt idx="346">
                  <c:v>40711</c:v>
                </c:pt>
                <c:pt idx="347">
                  <c:v>40711</c:v>
                </c:pt>
                <c:pt idx="348">
                  <c:v>40714</c:v>
                </c:pt>
                <c:pt idx="349">
                  <c:v>40714</c:v>
                </c:pt>
                <c:pt idx="350">
                  <c:v>40714</c:v>
                </c:pt>
                <c:pt idx="351">
                  <c:v>40715</c:v>
                </c:pt>
                <c:pt idx="352">
                  <c:v>40715</c:v>
                </c:pt>
                <c:pt idx="353">
                  <c:v>40716</c:v>
                </c:pt>
                <c:pt idx="354">
                  <c:v>40716</c:v>
                </c:pt>
                <c:pt idx="355">
                  <c:v>40716</c:v>
                </c:pt>
                <c:pt idx="356">
                  <c:v>40716</c:v>
                </c:pt>
                <c:pt idx="357">
                  <c:v>40716</c:v>
                </c:pt>
                <c:pt idx="358">
                  <c:v>40717</c:v>
                </c:pt>
                <c:pt idx="359">
                  <c:v>40717</c:v>
                </c:pt>
                <c:pt idx="360">
                  <c:v>40717</c:v>
                </c:pt>
                <c:pt idx="361">
                  <c:v>40717</c:v>
                </c:pt>
                <c:pt idx="362">
                  <c:v>40717</c:v>
                </c:pt>
                <c:pt idx="363">
                  <c:v>40717</c:v>
                </c:pt>
                <c:pt idx="364">
                  <c:v>40718</c:v>
                </c:pt>
                <c:pt idx="365">
                  <c:v>40718</c:v>
                </c:pt>
                <c:pt idx="366">
                  <c:v>40718</c:v>
                </c:pt>
                <c:pt idx="367">
                  <c:v>40718</c:v>
                </c:pt>
                <c:pt idx="368">
                  <c:v>40721</c:v>
                </c:pt>
                <c:pt idx="369">
                  <c:v>40723</c:v>
                </c:pt>
                <c:pt idx="370">
                  <c:v>40723</c:v>
                </c:pt>
                <c:pt idx="371">
                  <c:v>40724</c:v>
                </c:pt>
                <c:pt idx="372">
                  <c:v>40724</c:v>
                </c:pt>
                <c:pt idx="373">
                  <c:v>40724</c:v>
                </c:pt>
                <c:pt idx="374">
                  <c:v>40725</c:v>
                </c:pt>
                <c:pt idx="375">
                  <c:v>40725</c:v>
                </c:pt>
                <c:pt idx="376">
                  <c:v>40725</c:v>
                </c:pt>
                <c:pt idx="377">
                  <c:v>40725</c:v>
                </c:pt>
                <c:pt idx="378">
                  <c:v>40725</c:v>
                </c:pt>
                <c:pt idx="379">
                  <c:v>40725</c:v>
                </c:pt>
                <c:pt idx="380">
                  <c:v>40729</c:v>
                </c:pt>
                <c:pt idx="381">
                  <c:v>40729</c:v>
                </c:pt>
                <c:pt idx="382">
                  <c:v>40729</c:v>
                </c:pt>
                <c:pt idx="383">
                  <c:v>40729</c:v>
                </c:pt>
                <c:pt idx="384">
                  <c:v>40730</c:v>
                </c:pt>
                <c:pt idx="385">
                  <c:v>40730</c:v>
                </c:pt>
                <c:pt idx="386">
                  <c:v>40730</c:v>
                </c:pt>
                <c:pt idx="387">
                  <c:v>40730</c:v>
                </c:pt>
                <c:pt idx="388">
                  <c:v>40730</c:v>
                </c:pt>
                <c:pt idx="389">
                  <c:v>40730</c:v>
                </c:pt>
                <c:pt idx="390">
                  <c:v>40731</c:v>
                </c:pt>
                <c:pt idx="391">
                  <c:v>40731</c:v>
                </c:pt>
                <c:pt idx="392">
                  <c:v>40731</c:v>
                </c:pt>
                <c:pt idx="393">
                  <c:v>40731</c:v>
                </c:pt>
                <c:pt idx="394">
                  <c:v>40731</c:v>
                </c:pt>
                <c:pt idx="395">
                  <c:v>40732</c:v>
                </c:pt>
                <c:pt idx="396">
                  <c:v>40732</c:v>
                </c:pt>
                <c:pt idx="397">
                  <c:v>40735</c:v>
                </c:pt>
                <c:pt idx="398">
                  <c:v>40735</c:v>
                </c:pt>
                <c:pt idx="399">
                  <c:v>40735</c:v>
                </c:pt>
                <c:pt idx="400">
                  <c:v>40735</c:v>
                </c:pt>
                <c:pt idx="401">
                  <c:v>40735</c:v>
                </c:pt>
                <c:pt idx="402">
                  <c:v>40736</c:v>
                </c:pt>
                <c:pt idx="403">
                  <c:v>40737</c:v>
                </c:pt>
                <c:pt idx="404">
                  <c:v>40737</c:v>
                </c:pt>
                <c:pt idx="405">
                  <c:v>40737</c:v>
                </c:pt>
                <c:pt idx="406">
                  <c:v>40738</c:v>
                </c:pt>
                <c:pt idx="407">
                  <c:v>40738</c:v>
                </c:pt>
                <c:pt idx="408">
                  <c:v>40738</c:v>
                </c:pt>
                <c:pt idx="409">
                  <c:v>40738</c:v>
                </c:pt>
                <c:pt idx="410">
                  <c:v>40739</c:v>
                </c:pt>
                <c:pt idx="411">
                  <c:v>40739</c:v>
                </c:pt>
                <c:pt idx="412">
                  <c:v>40742</c:v>
                </c:pt>
                <c:pt idx="413">
                  <c:v>40743</c:v>
                </c:pt>
                <c:pt idx="414">
                  <c:v>40744</c:v>
                </c:pt>
                <c:pt idx="415">
                  <c:v>40744</c:v>
                </c:pt>
                <c:pt idx="416">
                  <c:v>40744</c:v>
                </c:pt>
                <c:pt idx="417">
                  <c:v>40744</c:v>
                </c:pt>
                <c:pt idx="418">
                  <c:v>40749</c:v>
                </c:pt>
                <c:pt idx="419">
                  <c:v>40750</c:v>
                </c:pt>
                <c:pt idx="420">
                  <c:v>40750</c:v>
                </c:pt>
                <c:pt idx="421">
                  <c:v>40751</c:v>
                </c:pt>
                <c:pt idx="422">
                  <c:v>40751</c:v>
                </c:pt>
                <c:pt idx="423">
                  <c:v>40752</c:v>
                </c:pt>
                <c:pt idx="424">
                  <c:v>40752</c:v>
                </c:pt>
                <c:pt idx="425">
                  <c:v>40753</c:v>
                </c:pt>
                <c:pt idx="426">
                  <c:v>40753</c:v>
                </c:pt>
                <c:pt idx="427">
                  <c:v>40753</c:v>
                </c:pt>
                <c:pt idx="428">
                  <c:v>40753</c:v>
                </c:pt>
                <c:pt idx="429">
                  <c:v>40756</c:v>
                </c:pt>
                <c:pt idx="430">
                  <c:v>40756</c:v>
                </c:pt>
                <c:pt idx="431">
                  <c:v>40756</c:v>
                </c:pt>
                <c:pt idx="432">
                  <c:v>40757</c:v>
                </c:pt>
                <c:pt idx="433">
                  <c:v>40757</c:v>
                </c:pt>
                <c:pt idx="434">
                  <c:v>40757</c:v>
                </c:pt>
                <c:pt idx="435">
                  <c:v>40758</c:v>
                </c:pt>
                <c:pt idx="436">
                  <c:v>40758</c:v>
                </c:pt>
                <c:pt idx="437">
                  <c:v>40759</c:v>
                </c:pt>
                <c:pt idx="438">
                  <c:v>40759</c:v>
                </c:pt>
                <c:pt idx="439">
                  <c:v>40759</c:v>
                </c:pt>
                <c:pt idx="440">
                  <c:v>40759</c:v>
                </c:pt>
                <c:pt idx="441">
                  <c:v>40759</c:v>
                </c:pt>
                <c:pt idx="442">
                  <c:v>40759</c:v>
                </c:pt>
                <c:pt idx="443">
                  <c:v>40759</c:v>
                </c:pt>
                <c:pt idx="444">
                  <c:v>40759</c:v>
                </c:pt>
                <c:pt idx="445">
                  <c:v>40760</c:v>
                </c:pt>
                <c:pt idx="446">
                  <c:v>40760</c:v>
                </c:pt>
                <c:pt idx="447">
                  <c:v>40760</c:v>
                </c:pt>
                <c:pt idx="448">
                  <c:v>40763</c:v>
                </c:pt>
                <c:pt idx="449">
                  <c:v>40763</c:v>
                </c:pt>
                <c:pt idx="450">
                  <c:v>40763</c:v>
                </c:pt>
                <c:pt idx="451">
                  <c:v>40764</c:v>
                </c:pt>
                <c:pt idx="452">
                  <c:v>40764</c:v>
                </c:pt>
                <c:pt idx="453">
                  <c:v>40764</c:v>
                </c:pt>
                <c:pt idx="454">
                  <c:v>40765</c:v>
                </c:pt>
                <c:pt idx="455">
                  <c:v>40765</c:v>
                </c:pt>
                <c:pt idx="456">
                  <c:v>40765</c:v>
                </c:pt>
                <c:pt idx="457">
                  <c:v>40765</c:v>
                </c:pt>
                <c:pt idx="458">
                  <c:v>40766</c:v>
                </c:pt>
                <c:pt idx="459">
                  <c:v>40766</c:v>
                </c:pt>
                <c:pt idx="460">
                  <c:v>40766</c:v>
                </c:pt>
                <c:pt idx="461">
                  <c:v>40767</c:v>
                </c:pt>
                <c:pt idx="462">
                  <c:v>40767</c:v>
                </c:pt>
                <c:pt idx="463">
                  <c:v>40767</c:v>
                </c:pt>
                <c:pt idx="464">
                  <c:v>40770</c:v>
                </c:pt>
                <c:pt idx="465">
                  <c:v>40770</c:v>
                </c:pt>
                <c:pt idx="466">
                  <c:v>40770</c:v>
                </c:pt>
                <c:pt idx="467">
                  <c:v>40771</c:v>
                </c:pt>
                <c:pt idx="468">
                  <c:v>40771</c:v>
                </c:pt>
                <c:pt idx="469">
                  <c:v>40771</c:v>
                </c:pt>
                <c:pt idx="470">
                  <c:v>40772</c:v>
                </c:pt>
                <c:pt idx="471">
                  <c:v>40772</c:v>
                </c:pt>
                <c:pt idx="472">
                  <c:v>40772</c:v>
                </c:pt>
                <c:pt idx="473">
                  <c:v>40772</c:v>
                </c:pt>
                <c:pt idx="474">
                  <c:v>40774</c:v>
                </c:pt>
                <c:pt idx="475">
                  <c:v>40777</c:v>
                </c:pt>
                <c:pt idx="476">
                  <c:v>40777</c:v>
                </c:pt>
                <c:pt idx="477">
                  <c:v>40778</c:v>
                </c:pt>
                <c:pt idx="478">
                  <c:v>40778</c:v>
                </c:pt>
                <c:pt idx="479">
                  <c:v>40778</c:v>
                </c:pt>
                <c:pt idx="480">
                  <c:v>40778</c:v>
                </c:pt>
                <c:pt idx="481">
                  <c:v>40779</c:v>
                </c:pt>
                <c:pt idx="482">
                  <c:v>40780</c:v>
                </c:pt>
                <c:pt idx="483">
                  <c:v>40780</c:v>
                </c:pt>
                <c:pt idx="484">
                  <c:v>40780</c:v>
                </c:pt>
                <c:pt idx="485">
                  <c:v>40781</c:v>
                </c:pt>
                <c:pt idx="486">
                  <c:v>40781</c:v>
                </c:pt>
                <c:pt idx="487">
                  <c:v>40781</c:v>
                </c:pt>
                <c:pt idx="488">
                  <c:v>40781</c:v>
                </c:pt>
                <c:pt idx="489">
                  <c:v>40781</c:v>
                </c:pt>
                <c:pt idx="490">
                  <c:v>40784</c:v>
                </c:pt>
                <c:pt idx="491">
                  <c:v>40784</c:v>
                </c:pt>
                <c:pt idx="492">
                  <c:v>40785</c:v>
                </c:pt>
                <c:pt idx="493">
                  <c:v>40785</c:v>
                </c:pt>
                <c:pt idx="494">
                  <c:v>40785</c:v>
                </c:pt>
                <c:pt idx="495">
                  <c:v>40786</c:v>
                </c:pt>
                <c:pt idx="496">
                  <c:v>40786</c:v>
                </c:pt>
                <c:pt idx="497">
                  <c:v>40786</c:v>
                </c:pt>
                <c:pt idx="498">
                  <c:v>40786</c:v>
                </c:pt>
                <c:pt idx="499">
                  <c:v>40786</c:v>
                </c:pt>
                <c:pt idx="500">
                  <c:v>40787</c:v>
                </c:pt>
                <c:pt idx="501">
                  <c:v>40787</c:v>
                </c:pt>
                <c:pt idx="502">
                  <c:v>40787</c:v>
                </c:pt>
                <c:pt idx="503">
                  <c:v>40788</c:v>
                </c:pt>
                <c:pt idx="504">
                  <c:v>40788</c:v>
                </c:pt>
                <c:pt idx="505">
                  <c:v>40788</c:v>
                </c:pt>
                <c:pt idx="506">
                  <c:v>40788</c:v>
                </c:pt>
                <c:pt idx="507">
                  <c:v>40788</c:v>
                </c:pt>
                <c:pt idx="508">
                  <c:v>40793</c:v>
                </c:pt>
                <c:pt idx="509">
                  <c:v>40794</c:v>
                </c:pt>
                <c:pt idx="510">
                  <c:v>40795</c:v>
                </c:pt>
                <c:pt idx="511">
                  <c:v>40795</c:v>
                </c:pt>
                <c:pt idx="512">
                  <c:v>40795</c:v>
                </c:pt>
                <c:pt idx="513">
                  <c:v>40795</c:v>
                </c:pt>
                <c:pt idx="514">
                  <c:v>40798</c:v>
                </c:pt>
                <c:pt idx="515">
                  <c:v>40799</c:v>
                </c:pt>
                <c:pt idx="516">
                  <c:v>40800</c:v>
                </c:pt>
                <c:pt idx="517">
                  <c:v>40800</c:v>
                </c:pt>
                <c:pt idx="518">
                  <c:v>40800</c:v>
                </c:pt>
                <c:pt idx="519">
                  <c:v>40800</c:v>
                </c:pt>
                <c:pt idx="520">
                  <c:v>40800</c:v>
                </c:pt>
                <c:pt idx="521">
                  <c:v>40800</c:v>
                </c:pt>
                <c:pt idx="522">
                  <c:v>40801</c:v>
                </c:pt>
                <c:pt idx="523">
                  <c:v>40801</c:v>
                </c:pt>
                <c:pt idx="524">
                  <c:v>40801</c:v>
                </c:pt>
                <c:pt idx="525">
                  <c:v>40801</c:v>
                </c:pt>
                <c:pt idx="526">
                  <c:v>40801</c:v>
                </c:pt>
                <c:pt idx="527">
                  <c:v>40801</c:v>
                </c:pt>
                <c:pt idx="528">
                  <c:v>40802</c:v>
                </c:pt>
                <c:pt idx="529">
                  <c:v>40805</c:v>
                </c:pt>
                <c:pt idx="530">
                  <c:v>40806</c:v>
                </c:pt>
                <c:pt idx="531">
                  <c:v>40806</c:v>
                </c:pt>
                <c:pt idx="532">
                  <c:v>40807</c:v>
                </c:pt>
                <c:pt idx="533">
                  <c:v>40807</c:v>
                </c:pt>
                <c:pt idx="534">
                  <c:v>40808</c:v>
                </c:pt>
                <c:pt idx="535">
                  <c:v>40812</c:v>
                </c:pt>
                <c:pt idx="536">
                  <c:v>40812</c:v>
                </c:pt>
                <c:pt idx="537">
                  <c:v>40812</c:v>
                </c:pt>
                <c:pt idx="538">
                  <c:v>40814</c:v>
                </c:pt>
                <c:pt idx="539">
                  <c:v>40814</c:v>
                </c:pt>
                <c:pt idx="540">
                  <c:v>40814</c:v>
                </c:pt>
                <c:pt idx="541">
                  <c:v>40814</c:v>
                </c:pt>
                <c:pt idx="542">
                  <c:v>40814</c:v>
                </c:pt>
                <c:pt idx="543">
                  <c:v>40815</c:v>
                </c:pt>
                <c:pt idx="544">
                  <c:v>40815</c:v>
                </c:pt>
                <c:pt idx="545">
                  <c:v>40815</c:v>
                </c:pt>
                <c:pt idx="546">
                  <c:v>40815</c:v>
                </c:pt>
                <c:pt idx="547">
                  <c:v>40816</c:v>
                </c:pt>
                <c:pt idx="548">
                  <c:v>40816</c:v>
                </c:pt>
                <c:pt idx="549">
                  <c:v>40816</c:v>
                </c:pt>
                <c:pt idx="550">
                  <c:v>40816</c:v>
                </c:pt>
                <c:pt idx="551">
                  <c:v>40816</c:v>
                </c:pt>
                <c:pt idx="552">
                  <c:v>40816</c:v>
                </c:pt>
                <c:pt idx="553">
                  <c:v>40816</c:v>
                </c:pt>
                <c:pt idx="554">
                  <c:v>40819</c:v>
                </c:pt>
                <c:pt idx="555">
                  <c:v>40820</c:v>
                </c:pt>
                <c:pt idx="556">
                  <c:v>40821</c:v>
                </c:pt>
                <c:pt idx="557">
                  <c:v>40821</c:v>
                </c:pt>
                <c:pt idx="558">
                  <c:v>40821</c:v>
                </c:pt>
                <c:pt idx="559">
                  <c:v>40821</c:v>
                </c:pt>
                <c:pt idx="560">
                  <c:v>40822</c:v>
                </c:pt>
                <c:pt idx="561">
                  <c:v>40822</c:v>
                </c:pt>
                <c:pt idx="562">
                  <c:v>40822</c:v>
                </c:pt>
                <c:pt idx="563">
                  <c:v>40823</c:v>
                </c:pt>
                <c:pt idx="564">
                  <c:v>40823</c:v>
                </c:pt>
                <c:pt idx="565">
                  <c:v>40823</c:v>
                </c:pt>
                <c:pt idx="566">
                  <c:v>40827</c:v>
                </c:pt>
                <c:pt idx="567">
                  <c:v>40827</c:v>
                </c:pt>
                <c:pt idx="568">
                  <c:v>40827</c:v>
                </c:pt>
                <c:pt idx="569">
                  <c:v>40827</c:v>
                </c:pt>
                <c:pt idx="570">
                  <c:v>40828</c:v>
                </c:pt>
                <c:pt idx="571">
                  <c:v>40828</c:v>
                </c:pt>
                <c:pt idx="572">
                  <c:v>40828</c:v>
                </c:pt>
                <c:pt idx="573">
                  <c:v>40828</c:v>
                </c:pt>
                <c:pt idx="574">
                  <c:v>40828</c:v>
                </c:pt>
                <c:pt idx="575">
                  <c:v>40828</c:v>
                </c:pt>
                <c:pt idx="576">
                  <c:v>40828</c:v>
                </c:pt>
                <c:pt idx="577">
                  <c:v>40828</c:v>
                </c:pt>
                <c:pt idx="578">
                  <c:v>40828</c:v>
                </c:pt>
                <c:pt idx="579">
                  <c:v>40828</c:v>
                </c:pt>
                <c:pt idx="580">
                  <c:v>40829</c:v>
                </c:pt>
                <c:pt idx="581">
                  <c:v>40829</c:v>
                </c:pt>
                <c:pt idx="582">
                  <c:v>40829</c:v>
                </c:pt>
                <c:pt idx="583">
                  <c:v>40829</c:v>
                </c:pt>
                <c:pt idx="584">
                  <c:v>40829</c:v>
                </c:pt>
                <c:pt idx="585">
                  <c:v>40830</c:v>
                </c:pt>
                <c:pt idx="586">
                  <c:v>40833</c:v>
                </c:pt>
                <c:pt idx="587">
                  <c:v>40833</c:v>
                </c:pt>
                <c:pt idx="588">
                  <c:v>40834</c:v>
                </c:pt>
                <c:pt idx="589">
                  <c:v>40834</c:v>
                </c:pt>
                <c:pt idx="590">
                  <c:v>40834</c:v>
                </c:pt>
                <c:pt idx="591">
                  <c:v>40834</c:v>
                </c:pt>
                <c:pt idx="592">
                  <c:v>40834</c:v>
                </c:pt>
                <c:pt idx="593">
                  <c:v>40834</c:v>
                </c:pt>
                <c:pt idx="594">
                  <c:v>40834</c:v>
                </c:pt>
                <c:pt idx="595">
                  <c:v>40835</c:v>
                </c:pt>
                <c:pt idx="596">
                  <c:v>40835</c:v>
                </c:pt>
                <c:pt idx="597">
                  <c:v>40835</c:v>
                </c:pt>
                <c:pt idx="598">
                  <c:v>40836</c:v>
                </c:pt>
                <c:pt idx="599">
                  <c:v>40837</c:v>
                </c:pt>
                <c:pt idx="600">
                  <c:v>40837</c:v>
                </c:pt>
                <c:pt idx="601">
                  <c:v>40840</c:v>
                </c:pt>
                <c:pt idx="602">
                  <c:v>40840</c:v>
                </c:pt>
                <c:pt idx="603">
                  <c:v>40841</c:v>
                </c:pt>
                <c:pt idx="604">
                  <c:v>40841</c:v>
                </c:pt>
                <c:pt idx="605">
                  <c:v>40841</c:v>
                </c:pt>
                <c:pt idx="606">
                  <c:v>40841</c:v>
                </c:pt>
                <c:pt idx="607">
                  <c:v>40842</c:v>
                </c:pt>
                <c:pt idx="608">
                  <c:v>40843</c:v>
                </c:pt>
                <c:pt idx="609">
                  <c:v>40844</c:v>
                </c:pt>
                <c:pt idx="610">
                  <c:v>40844</c:v>
                </c:pt>
                <c:pt idx="611">
                  <c:v>40844</c:v>
                </c:pt>
                <c:pt idx="612">
                  <c:v>40844</c:v>
                </c:pt>
                <c:pt idx="613">
                  <c:v>40844</c:v>
                </c:pt>
                <c:pt idx="614">
                  <c:v>40847</c:v>
                </c:pt>
                <c:pt idx="615">
                  <c:v>40847</c:v>
                </c:pt>
                <c:pt idx="616">
                  <c:v>40847</c:v>
                </c:pt>
                <c:pt idx="617">
                  <c:v>40847</c:v>
                </c:pt>
                <c:pt idx="618">
                  <c:v>40848</c:v>
                </c:pt>
                <c:pt idx="619">
                  <c:v>40848</c:v>
                </c:pt>
                <c:pt idx="620">
                  <c:v>40848</c:v>
                </c:pt>
                <c:pt idx="621">
                  <c:v>40849</c:v>
                </c:pt>
                <c:pt idx="622">
                  <c:v>40849</c:v>
                </c:pt>
                <c:pt idx="623">
                  <c:v>40849</c:v>
                </c:pt>
                <c:pt idx="624">
                  <c:v>40849</c:v>
                </c:pt>
                <c:pt idx="625">
                  <c:v>40849</c:v>
                </c:pt>
                <c:pt idx="626">
                  <c:v>40849</c:v>
                </c:pt>
                <c:pt idx="627">
                  <c:v>40849</c:v>
                </c:pt>
                <c:pt idx="628">
                  <c:v>40849</c:v>
                </c:pt>
                <c:pt idx="629">
                  <c:v>40850</c:v>
                </c:pt>
                <c:pt idx="630">
                  <c:v>40850</c:v>
                </c:pt>
                <c:pt idx="631">
                  <c:v>40850</c:v>
                </c:pt>
                <c:pt idx="632">
                  <c:v>40850</c:v>
                </c:pt>
                <c:pt idx="633">
                  <c:v>40851</c:v>
                </c:pt>
                <c:pt idx="634">
                  <c:v>40854</c:v>
                </c:pt>
                <c:pt idx="635">
                  <c:v>40854</c:v>
                </c:pt>
                <c:pt idx="636">
                  <c:v>40854</c:v>
                </c:pt>
                <c:pt idx="637">
                  <c:v>40854</c:v>
                </c:pt>
                <c:pt idx="638">
                  <c:v>40854</c:v>
                </c:pt>
                <c:pt idx="639">
                  <c:v>40855</c:v>
                </c:pt>
                <c:pt idx="640">
                  <c:v>40855</c:v>
                </c:pt>
                <c:pt idx="641">
                  <c:v>40855</c:v>
                </c:pt>
                <c:pt idx="642">
                  <c:v>40856</c:v>
                </c:pt>
                <c:pt idx="643">
                  <c:v>40856</c:v>
                </c:pt>
                <c:pt idx="644">
                  <c:v>40861</c:v>
                </c:pt>
                <c:pt idx="645">
                  <c:v>40861</c:v>
                </c:pt>
                <c:pt idx="646">
                  <c:v>40861</c:v>
                </c:pt>
                <c:pt idx="647">
                  <c:v>40861</c:v>
                </c:pt>
                <c:pt idx="648">
                  <c:v>40861</c:v>
                </c:pt>
                <c:pt idx="649">
                  <c:v>40862</c:v>
                </c:pt>
                <c:pt idx="650">
                  <c:v>40862</c:v>
                </c:pt>
                <c:pt idx="651">
                  <c:v>40862</c:v>
                </c:pt>
                <c:pt idx="652">
                  <c:v>40862</c:v>
                </c:pt>
                <c:pt idx="653">
                  <c:v>40862</c:v>
                </c:pt>
                <c:pt idx="654">
                  <c:v>40863</c:v>
                </c:pt>
                <c:pt idx="655">
                  <c:v>40863</c:v>
                </c:pt>
                <c:pt idx="656">
                  <c:v>40864</c:v>
                </c:pt>
                <c:pt idx="657">
                  <c:v>40864</c:v>
                </c:pt>
                <c:pt idx="658">
                  <c:v>40865</c:v>
                </c:pt>
                <c:pt idx="659">
                  <c:v>40865</c:v>
                </c:pt>
                <c:pt idx="660">
                  <c:v>40865</c:v>
                </c:pt>
                <c:pt idx="661">
                  <c:v>40868</c:v>
                </c:pt>
                <c:pt idx="662">
                  <c:v>40868</c:v>
                </c:pt>
                <c:pt idx="663">
                  <c:v>40868</c:v>
                </c:pt>
                <c:pt idx="664">
                  <c:v>40869</c:v>
                </c:pt>
                <c:pt idx="665">
                  <c:v>40869</c:v>
                </c:pt>
                <c:pt idx="666">
                  <c:v>40869</c:v>
                </c:pt>
                <c:pt idx="667">
                  <c:v>40869</c:v>
                </c:pt>
                <c:pt idx="668">
                  <c:v>40869</c:v>
                </c:pt>
                <c:pt idx="669">
                  <c:v>40870</c:v>
                </c:pt>
                <c:pt idx="670">
                  <c:v>40870</c:v>
                </c:pt>
                <c:pt idx="671">
                  <c:v>40870</c:v>
                </c:pt>
                <c:pt idx="672">
                  <c:v>40872</c:v>
                </c:pt>
                <c:pt idx="673">
                  <c:v>40875</c:v>
                </c:pt>
                <c:pt idx="674">
                  <c:v>40876</c:v>
                </c:pt>
                <c:pt idx="675">
                  <c:v>40876</c:v>
                </c:pt>
                <c:pt idx="676">
                  <c:v>40877</c:v>
                </c:pt>
                <c:pt idx="677">
                  <c:v>40877</c:v>
                </c:pt>
                <c:pt idx="678">
                  <c:v>40877</c:v>
                </c:pt>
                <c:pt idx="679">
                  <c:v>40878</c:v>
                </c:pt>
                <c:pt idx="680">
                  <c:v>40878</c:v>
                </c:pt>
                <c:pt idx="681">
                  <c:v>40878</c:v>
                </c:pt>
                <c:pt idx="682">
                  <c:v>40879</c:v>
                </c:pt>
                <c:pt idx="683">
                  <c:v>40879</c:v>
                </c:pt>
                <c:pt idx="684">
                  <c:v>40879</c:v>
                </c:pt>
                <c:pt idx="685">
                  <c:v>40879</c:v>
                </c:pt>
                <c:pt idx="686">
                  <c:v>40879</c:v>
                </c:pt>
                <c:pt idx="687">
                  <c:v>40879</c:v>
                </c:pt>
                <c:pt idx="688">
                  <c:v>40879</c:v>
                </c:pt>
                <c:pt idx="689">
                  <c:v>40879</c:v>
                </c:pt>
                <c:pt idx="690">
                  <c:v>40882</c:v>
                </c:pt>
                <c:pt idx="691">
                  <c:v>40882</c:v>
                </c:pt>
                <c:pt idx="692">
                  <c:v>40882</c:v>
                </c:pt>
                <c:pt idx="693">
                  <c:v>40883</c:v>
                </c:pt>
                <c:pt idx="694">
                  <c:v>40883</c:v>
                </c:pt>
                <c:pt idx="695">
                  <c:v>40883</c:v>
                </c:pt>
                <c:pt idx="696">
                  <c:v>40883</c:v>
                </c:pt>
                <c:pt idx="697">
                  <c:v>40883</c:v>
                </c:pt>
                <c:pt idx="698">
                  <c:v>40884</c:v>
                </c:pt>
                <c:pt idx="699">
                  <c:v>40884</c:v>
                </c:pt>
                <c:pt idx="700">
                  <c:v>40884</c:v>
                </c:pt>
                <c:pt idx="701">
                  <c:v>40884</c:v>
                </c:pt>
                <c:pt idx="702">
                  <c:v>40884</c:v>
                </c:pt>
                <c:pt idx="703">
                  <c:v>40885</c:v>
                </c:pt>
                <c:pt idx="704">
                  <c:v>40885</c:v>
                </c:pt>
                <c:pt idx="705">
                  <c:v>40886</c:v>
                </c:pt>
                <c:pt idx="706">
                  <c:v>40886</c:v>
                </c:pt>
                <c:pt idx="707">
                  <c:v>40886</c:v>
                </c:pt>
                <c:pt idx="708">
                  <c:v>40886</c:v>
                </c:pt>
                <c:pt idx="709">
                  <c:v>40886</c:v>
                </c:pt>
                <c:pt idx="710">
                  <c:v>40889</c:v>
                </c:pt>
                <c:pt idx="711">
                  <c:v>40889</c:v>
                </c:pt>
                <c:pt idx="712">
                  <c:v>40889</c:v>
                </c:pt>
                <c:pt idx="713">
                  <c:v>40889</c:v>
                </c:pt>
                <c:pt idx="714">
                  <c:v>40889</c:v>
                </c:pt>
                <c:pt idx="715">
                  <c:v>40890</c:v>
                </c:pt>
                <c:pt idx="716">
                  <c:v>40890</c:v>
                </c:pt>
                <c:pt idx="717">
                  <c:v>40890</c:v>
                </c:pt>
                <c:pt idx="718">
                  <c:v>40890</c:v>
                </c:pt>
                <c:pt idx="719">
                  <c:v>40890</c:v>
                </c:pt>
                <c:pt idx="720">
                  <c:v>40890</c:v>
                </c:pt>
                <c:pt idx="721">
                  <c:v>40890</c:v>
                </c:pt>
                <c:pt idx="722">
                  <c:v>40890</c:v>
                </c:pt>
                <c:pt idx="723">
                  <c:v>40891</c:v>
                </c:pt>
                <c:pt idx="724">
                  <c:v>40891</c:v>
                </c:pt>
                <c:pt idx="725">
                  <c:v>40892</c:v>
                </c:pt>
                <c:pt idx="726">
                  <c:v>40892</c:v>
                </c:pt>
                <c:pt idx="727">
                  <c:v>40892</c:v>
                </c:pt>
                <c:pt idx="728">
                  <c:v>40892</c:v>
                </c:pt>
                <c:pt idx="729">
                  <c:v>40893</c:v>
                </c:pt>
                <c:pt idx="730">
                  <c:v>40893</c:v>
                </c:pt>
                <c:pt idx="731">
                  <c:v>40896</c:v>
                </c:pt>
                <c:pt idx="732">
                  <c:v>40896</c:v>
                </c:pt>
                <c:pt idx="733">
                  <c:v>40896</c:v>
                </c:pt>
                <c:pt idx="734">
                  <c:v>40896</c:v>
                </c:pt>
                <c:pt idx="735">
                  <c:v>40897</c:v>
                </c:pt>
                <c:pt idx="736">
                  <c:v>40897</c:v>
                </c:pt>
                <c:pt idx="737">
                  <c:v>40897</c:v>
                </c:pt>
                <c:pt idx="738">
                  <c:v>40898</c:v>
                </c:pt>
                <c:pt idx="739">
                  <c:v>40899</c:v>
                </c:pt>
                <c:pt idx="740">
                  <c:v>40899</c:v>
                </c:pt>
                <c:pt idx="741">
                  <c:v>40899</c:v>
                </c:pt>
                <c:pt idx="742">
                  <c:v>40899</c:v>
                </c:pt>
                <c:pt idx="743">
                  <c:v>40899</c:v>
                </c:pt>
                <c:pt idx="744">
                  <c:v>40900</c:v>
                </c:pt>
                <c:pt idx="745">
                  <c:v>40900</c:v>
                </c:pt>
                <c:pt idx="746">
                  <c:v>40900</c:v>
                </c:pt>
                <c:pt idx="747">
                  <c:v>40904</c:v>
                </c:pt>
                <c:pt idx="748">
                  <c:v>40904</c:v>
                </c:pt>
                <c:pt idx="749">
                  <c:v>40904</c:v>
                </c:pt>
                <c:pt idx="750">
                  <c:v>40904</c:v>
                </c:pt>
                <c:pt idx="751">
                  <c:v>40904</c:v>
                </c:pt>
                <c:pt idx="752">
                  <c:v>40904</c:v>
                </c:pt>
                <c:pt idx="753">
                  <c:v>40904</c:v>
                </c:pt>
                <c:pt idx="754">
                  <c:v>40904</c:v>
                </c:pt>
                <c:pt idx="755">
                  <c:v>40904</c:v>
                </c:pt>
                <c:pt idx="756">
                  <c:v>40904</c:v>
                </c:pt>
                <c:pt idx="757">
                  <c:v>40905</c:v>
                </c:pt>
                <c:pt idx="758">
                  <c:v>40905</c:v>
                </c:pt>
                <c:pt idx="759">
                  <c:v>40905</c:v>
                </c:pt>
                <c:pt idx="760">
                  <c:v>40905</c:v>
                </c:pt>
                <c:pt idx="761">
                  <c:v>40905</c:v>
                </c:pt>
                <c:pt idx="762">
                  <c:v>40905</c:v>
                </c:pt>
                <c:pt idx="763">
                  <c:v>40905</c:v>
                </c:pt>
                <c:pt idx="764">
                  <c:v>40905</c:v>
                </c:pt>
                <c:pt idx="765">
                  <c:v>40906</c:v>
                </c:pt>
                <c:pt idx="766">
                  <c:v>40906</c:v>
                </c:pt>
                <c:pt idx="767">
                  <c:v>40906</c:v>
                </c:pt>
                <c:pt idx="768">
                  <c:v>40907</c:v>
                </c:pt>
                <c:pt idx="769">
                  <c:v>40907</c:v>
                </c:pt>
                <c:pt idx="770">
                  <c:v>40911</c:v>
                </c:pt>
                <c:pt idx="771">
                  <c:v>40911</c:v>
                </c:pt>
                <c:pt idx="772">
                  <c:v>40912</c:v>
                </c:pt>
                <c:pt idx="773">
                  <c:v>40912</c:v>
                </c:pt>
                <c:pt idx="774">
                  <c:v>40912</c:v>
                </c:pt>
                <c:pt idx="775">
                  <c:v>40912</c:v>
                </c:pt>
                <c:pt idx="776">
                  <c:v>40912</c:v>
                </c:pt>
                <c:pt idx="777">
                  <c:v>40912</c:v>
                </c:pt>
                <c:pt idx="778">
                  <c:v>40913</c:v>
                </c:pt>
                <c:pt idx="779">
                  <c:v>40913</c:v>
                </c:pt>
                <c:pt idx="780">
                  <c:v>40914</c:v>
                </c:pt>
                <c:pt idx="781">
                  <c:v>40914</c:v>
                </c:pt>
                <c:pt idx="782">
                  <c:v>40914</c:v>
                </c:pt>
                <c:pt idx="783">
                  <c:v>40917</c:v>
                </c:pt>
                <c:pt idx="784">
                  <c:v>40917</c:v>
                </c:pt>
                <c:pt idx="785">
                  <c:v>40917</c:v>
                </c:pt>
                <c:pt idx="786">
                  <c:v>40918</c:v>
                </c:pt>
                <c:pt idx="787">
                  <c:v>40918</c:v>
                </c:pt>
                <c:pt idx="788">
                  <c:v>40918</c:v>
                </c:pt>
                <c:pt idx="789">
                  <c:v>40918</c:v>
                </c:pt>
                <c:pt idx="790">
                  <c:v>40918</c:v>
                </c:pt>
                <c:pt idx="791">
                  <c:v>40918</c:v>
                </c:pt>
                <c:pt idx="792">
                  <c:v>40919</c:v>
                </c:pt>
                <c:pt idx="793">
                  <c:v>40919</c:v>
                </c:pt>
                <c:pt idx="794">
                  <c:v>40920</c:v>
                </c:pt>
                <c:pt idx="795">
                  <c:v>40921</c:v>
                </c:pt>
                <c:pt idx="796">
                  <c:v>40921</c:v>
                </c:pt>
                <c:pt idx="797">
                  <c:v>40921</c:v>
                </c:pt>
                <c:pt idx="798">
                  <c:v>40921</c:v>
                </c:pt>
                <c:pt idx="799">
                  <c:v>40921</c:v>
                </c:pt>
                <c:pt idx="800">
                  <c:v>40921</c:v>
                </c:pt>
                <c:pt idx="801">
                  <c:v>40921</c:v>
                </c:pt>
                <c:pt idx="802">
                  <c:v>40921</c:v>
                </c:pt>
                <c:pt idx="803">
                  <c:v>40925</c:v>
                </c:pt>
                <c:pt idx="804">
                  <c:v>40925</c:v>
                </c:pt>
                <c:pt idx="805">
                  <c:v>40925</c:v>
                </c:pt>
                <c:pt idx="806">
                  <c:v>40926</c:v>
                </c:pt>
                <c:pt idx="807">
                  <c:v>40926</c:v>
                </c:pt>
                <c:pt idx="808">
                  <c:v>40926</c:v>
                </c:pt>
                <c:pt idx="809">
                  <c:v>40926</c:v>
                </c:pt>
                <c:pt idx="810">
                  <c:v>40926</c:v>
                </c:pt>
                <c:pt idx="811">
                  <c:v>40926</c:v>
                </c:pt>
                <c:pt idx="812">
                  <c:v>40927</c:v>
                </c:pt>
                <c:pt idx="813">
                  <c:v>40927</c:v>
                </c:pt>
                <c:pt idx="814">
                  <c:v>40927</c:v>
                </c:pt>
                <c:pt idx="815">
                  <c:v>40928</c:v>
                </c:pt>
                <c:pt idx="816">
                  <c:v>40928</c:v>
                </c:pt>
                <c:pt idx="817">
                  <c:v>40931</c:v>
                </c:pt>
                <c:pt idx="818">
                  <c:v>40931</c:v>
                </c:pt>
                <c:pt idx="819">
                  <c:v>40931</c:v>
                </c:pt>
                <c:pt idx="820">
                  <c:v>40931</c:v>
                </c:pt>
                <c:pt idx="821">
                  <c:v>40931</c:v>
                </c:pt>
                <c:pt idx="822">
                  <c:v>40931</c:v>
                </c:pt>
                <c:pt idx="823">
                  <c:v>40931</c:v>
                </c:pt>
                <c:pt idx="824">
                  <c:v>40932</c:v>
                </c:pt>
                <c:pt idx="825">
                  <c:v>40932</c:v>
                </c:pt>
                <c:pt idx="826">
                  <c:v>40932</c:v>
                </c:pt>
                <c:pt idx="827">
                  <c:v>40932</c:v>
                </c:pt>
                <c:pt idx="828">
                  <c:v>40933</c:v>
                </c:pt>
                <c:pt idx="829">
                  <c:v>40934</c:v>
                </c:pt>
                <c:pt idx="830">
                  <c:v>40938</c:v>
                </c:pt>
                <c:pt idx="831">
                  <c:v>40939</c:v>
                </c:pt>
                <c:pt idx="832">
                  <c:v>40940</c:v>
                </c:pt>
                <c:pt idx="833">
                  <c:v>40940</c:v>
                </c:pt>
                <c:pt idx="834">
                  <c:v>40941</c:v>
                </c:pt>
                <c:pt idx="835">
                  <c:v>40942</c:v>
                </c:pt>
                <c:pt idx="836">
                  <c:v>40942</c:v>
                </c:pt>
                <c:pt idx="837">
                  <c:v>40942</c:v>
                </c:pt>
                <c:pt idx="838">
                  <c:v>40945</c:v>
                </c:pt>
                <c:pt idx="839">
                  <c:v>40945</c:v>
                </c:pt>
                <c:pt idx="840">
                  <c:v>40945</c:v>
                </c:pt>
                <c:pt idx="841">
                  <c:v>40946</c:v>
                </c:pt>
                <c:pt idx="842">
                  <c:v>40946</c:v>
                </c:pt>
                <c:pt idx="843">
                  <c:v>40946</c:v>
                </c:pt>
                <c:pt idx="844">
                  <c:v>40946</c:v>
                </c:pt>
                <c:pt idx="845">
                  <c:v>40946</c:v>
                </c:pt>
                <c:pt idx="846">
                  <c:v>40946</c:v>
                </c:pt>
                <c:pt idx="847">
                  <c:v>40946</c:v>
                </c:pt>
                <c:pt idx="848">
                  <c:v>40947</c:v>
                </c:pt>
                <c:pt idx="849">
                  <c:v>40947</c:v>
                </c:pt>
                <c:pt idx="850">
                  <c:v>40947</c:v>
                </c:pt>
                <c:pt idx="851">
                  <c:v>40947</c:v>
                </c:pt>
                <c:pt idx="852">
                  <c:v>40948</c:v>
                </c:pt>
                <c:pt idx="853">
                  <c:v>40948</c:v>
                </c:pt>
                <c:pt idx="854">
                  <c:v>40949</c:v>
                </c:pt>
                <c:pt idx="855">
                  <c:v>40949</c:v>
                </c:pt>
                <c:pt idx="856">
                  <c:v>40949</c:v>
                </c:pt>
                <c:pt idx="857">
                  <c:v>40949</c:v>
                </c:pt>
                <c:pt idx="858">
                  <c:v>40952</c:v>
                </c:pt>
                <c:pt idx="859">
                  <c:v>40953</c:v>
                </c:pt>
                <c:pt idx="860">
                  <c:v>40953</c:v>
                </c:pt>
                <c:pt idx="861">
                  <c:v>40953</c:v>
                </c:pt>
                <c:pt idx="862">
                  <c:v>40953</c:v>
                </c:pt>
                <c:pt idx="863">
                  <c:v>40953</c:v>
                </c:pt>
                <c:pt idx="864">
                  <c:v>40953</c:v>
                </c:pt>
                <c:pt idx="865">
                  <c:v>40954</c:v>
                </c:pt>
                <c:pt idx="866">
                  <c:v>40954</c:v>
                </c:pt>
                <c:pt idx="867">
                  <c:v>40954</c:v>
                </c:pt>
                <c:pt idx="868">
                  <c:v>40955</c:v>
                </c:pt>
                <c:pt idx="869">
                  <c:v>40955</c:v>
                </c:pt>
                <c:pt idx="870">
                  <c:v>40955</c:v>
                </c:pt>
                <c:pt idx="871">
                  <c:v>40955</c:v>
                </c:pt>
                <c:pt idx="872">
                  <c:v>40956</c:v>
                </c:pt>
                <c:pt idx="873">
                  <c:v>40956</c:v>
                </c:pt>
                <c:pt idx="874">
                  <c:v>40956</c:v>
                </c:pt>
                <c:pt idx="875">
                  <c:v>40960</c:v>
                </c:pt>
                <c:pt idx="876">
                  <c:v>40960</c:v>
                </c:pt>
                <c:pt idx="877">
                  <c:v>40960</c:v>
                </c:pt>
                <c:pt idx="878">
                  <c:v>40960</c:v>
                </c:pt>
                <c:pt idx="879">
                  <c:v>40960</c:v>
                </c:pt>
                <c:pt idx="880">
                  <c:v>40961</c:v>
                </c:pt>
                <c:pt idx="881">
                  <c:v>40962</c:v>
                </c:pt>
                <c:pt idx="882">
                  <c:v>40963</c:v>
                </c:pt>
                <c:pt idx="883">
                  <c:v>40963</c:v>
                </c:pt>
                <c:pt idx="884">
                  <c:v>40963</c:v>
                </c:pt>
                <c:pt idx="885">
                  <c:v>40963</c:v>
                </c:pt>
                <c:pt idx="886">
                  <c:v>40963</c:v>
                </c:pt>
                <c:pt idx="887">
                  <c:v>40963</c:v>
                </c:pt>
                <c:pt idx="888">
                  <c:v>40966</c:v>
                </c:pt>
                <c:pt idx="889">
                  <c:v>40966</c:v>
                </c:pt>
                <c:pt idx="890">
                  <c:v>40966</c:v>
                </c:pt>
                <c:pt idx="891">
                  <c:v>40966</c:v>
                </c:pt>
                <c:pt idx="892">
                  <c:v>40966</c:v>
                </c:pt>
                <c:pt idx="893">
                  <c:v>40966</c:v>
                </c:pt>
                <c:pt idx="894">
                  <c:v>40967</c:v>
                </c:pt>
                <c:pt idx="895">
                  <c:v>40967</c:v>
                </c:pt>
                <c:pt idx="896">
                  <c:v>40967</c:v>
                </c:pt>
                <c:pt idx="897">
                  <c:v>40967</c:v>
                </c:pt>
                <c:pt idx="898">
                  <c:v>40967</c:v>
                </c:pt>
                <c:pt idx="899">
                  <c:v>40968</c:v>
                </c:pt>
                <c:pt idx="900">
                  <c:v>40968</c:v>
                </c:pt>
                <c:pt idx="901">
                  <c:v>40968</c:v>
                </c:pt>
                <c:pt idx="902">
                  <c:v>40968</c:v>
                </c:pt>
                <c:pt idx="903">
                  <c:v>40969</c:v>
                </c:pt>
                <c:pt idx="904">
                  <c:v>40970</c:v>
                </c:pt>
                <c:pt idx="905">
                  <c:v>40970</c:v>
                </c:pt>
                <c:pt idx="906">
                  <c:v>40970</c:v>
                </c:pt>
                <c:pt idx="907">
                  <c:v>40970</c:v>
                </c:pt>
                <c:pt idx="908">
                  <c:v>40970</c:v>
                </c:pt>
                <c:pt idx="909">
                  <c:v>40970</c:v>
                </c:pt>
                <c:pt idx="910">
                  <c:v>40970</c:v>
                </c:pt>
                <c:pt idx="911">
                  <c:v>40973</c:v>
                </c:pt>
                <c:pt idx="912">
                  <c:v>40973</c:v>
                </c:pt>
                <c:pt idx="913">
                  <c:v>40973</c:v>
                </c:pt>
                <c:pt idx="914">
                  <c:v>40973</c:v>
                </c:pt>
                <c:pt idx="915">
                  <c:v>40973</c:v>
                </c:pt>
                <c:pt idx="916">
                  <c:v>40973</c:v>
                </c:pt>
                <c:pt idx="917">
                  <c:v>40974</c:v>
                </c:pt>
                <c:pt idx="918">
                  <c:v>40974</c:v>
                </c:pt>
                <c:pt idx="919">
                  <c:v>40974</c:v>
                </c:pt>
                <c:pt idx="920">
                  <c:v>40974</c:v>
                </c:pt>
                <c:pt idx="921">
                  <c:v>40974</c:v>
                </c:pt>
                <c:pt idx="922">
                  <c:v>40975</c:v>
                </c:pt>
                <c:pt idx="923">
                  <c:v>40975</c:v>
                </c:pt>
                <c:pt idx="924">
                  <c:v>40975</c:v>
                </c:pt>
                <c:pt idx="925">
                  <c:v>40975</c:v>
                </c:pt>
                <c:pt idx="926">
                  <c:v>40975</c:v>
                </c:pt>
                <c:pt idx="927">
                  <c:v>40975</c:v>
                </c:pt>
                <c:pt idx="928">
                  <c:v>40976</c:v>
                </c:pt>
                <c:pt idx="929">
                  <c:v>40977</c:v>
                </c:pt>
                <c:pt idx="930">
                  <c:v>40977</c:v>
                </c:pt>
                <c:pt idx="931">
                  <c:v>40980</c:v>
                </c:pt>
                <c:pt idx="932">
                  <c:v>40981</c:v>
                </c:pt>
                <c:pt idx="933">
                  <c:v>40981</c:v>
                </c:pt>
                <c:pt idx="934">
                  <c:v>40982</c:v>
                </c:pt>
                <c:pt idx="935">
                  <c:v>40982</c:v>
                </c:pt>
                <c:pt idx="936">
                  <c:v>40982</c:v>
                </c:pt>
                <c:pt idx="937">
                  <c:v>40983</c:v>
                </c:pt>
                <c:pt idx="938">
                  <c:v>40983</c:v>
                </c:pt>
                <c:pt idx="939">
                  <c:v>40983</c:v>
                </c:pt>
                <c:pt idx="940">
                  <c:v>40983</c:v>
                </c:pt>
                <c:pt idx="941">
                  <c:v>40984</c:v>
                </c:pt>
                <c:pt idx="942">
                  <c:v>40987</c:v>
                </c:pt>
                <c:pt idx="943">
                  <c:v>40987</c:v>
                </c:pt>
                <c:pt idx="944">
                  <c:v>40988</c:v>
                </c:pt>
                <c:pt idx="945">
                  <c:v>40988</c:v>
                </c:pt>
                <c:pt idx="946">
                  <c:v>40988</c:v>
                </c:pt>
                <c:pt idx="947">
                  <c:v>40988</c:v>
                </c:pt>
                <c:pt idx="948">
                  <c:v>40988</c:v>
                </c:pt>
                <c:pt idx="949">
                  <c:v>40989</c:v>
                </c:pt>
                <c:pt idx="950">
                  <c:v>40989</c:v>
                </c:pt>
                <c:pt idx="951">
                  <c:v>40990</c:v>
                </c:pt>
                <c:pt idx="952">
                  <c:v>40990</c:v>
                </c:pt>
                <c:pt idx="953">
                  <c:v>40991</c:v>
                </c:pt>
                <c:pt idx="954">
                  <c:v>40991</c:v>
                </c:pt>
                <c:pt idx="955">
                  <c:v>40994</c:v>
                </c:pt>
                <c:pt idx="956">
                  <c:v>40994</c:v>
                </c:pt>
                <c:pt idx="957">
                  <c:v>40995</c:v>
                </c:pt>
                <c:pt idx="958">
                  <c:v>40995</c:v>
                </c:pt>
                <c:pt idx="959">
                  <c:v>40996</c:v>
                </c:pt>
                <c:pt idx="960">
                  <c:v>40996</c:v>
                </c:pt>
                <c:pt idx="961">
                  <c:v>40996</c:v>
                </c:pt>
                <c:pt idx="962">
                  <c:v>40996</c:v>
                </c:pt>
                <c:pt idx="963">
                  <c:v>40997</c:v>
                </c:pt>
                <c:pt idx="964">
                  <c:v>40997</c:v>
                </c:pt>
                <c:pt idx="965">
                  <c:v>40998</c:v>
                </c:pt>
                <c:pt idx="966">
                  <c:v>40998</c:v>
                </c:pt>
                <c:pt idx="967">
                  <c:v>40998</c:v>
                </c:pt>
                <c:pt idx="968">
                  <c:v>40998</c:v>
                </c:pt>
                <c:pt idx="969">
                  <c:v>40998</c:v>
                </c:pt>
                <c:pt idx="970">
                  <c:v>40998</c:v>
                </c:pt>
                <c:pt idx="971">
                  <c:v>40998</c:v>
                </c:pt>
                <c:pt idx="972">
                  <c:v>41001</c:v>
                </c:pt>
                <c:pt idx="973">
                  <c:v>41001</c:v>
                </c:pt>
                <c:pt idx="974">
                  <c:v>41001</c:v>
                </c:pt>
                <c:pt idx="975">
                  <c:v>41001</c:v>
                </c:pt>
                <c:pt idx="976">
                  <c:v>41001</c:v>
                </c:pt>
                <c:pt idx="977">
                  <c:v>41002</c:v>
                </c:pt>
                <c:pt idx="978">
                  <c:v>41002</c:v>
                </c:pt>
                <c:pt idx="979">
                  <c:v>41002</c:v>
                </c:pt>
                <c:pt idx="980">
                  <c:v>41002</c:v>
                </c:pt>
                <c:pt idx="981">
                  <c:v>41002</c:v>
                </c:pt>
                <c:pt idx="982">
                  <c:v>41003</c:v>
                </c:pt>
                <c:pt idx="983">
                  <c:v>41003</c:v>
                </c:pt>
                <c:pt idx="984">
                  <c:v>41003</c:v>
                </c:pt>
                <c:pt idx="985">
                  <c:v>41003</c:v>
                </c:pt>
                <c:pt idx="986">
                  <c:v>41004</c:v>
                </c:pt>
                <c:pt idx="987">
                  <c:v>41004</c:v>
                </c:pt>
                <c:pt idx="988">
                  <c:v>41004</c:v>
                </c:pt>
                <c:pt idx="989">
                  <c:v>41004</c:v>
                </c:pt>
                <c:pt idx="990">
                  <c:v>41004</c:v>
                </c:pt>
                <c:pt idx="991">
                  <c:v>41005</c:v>
                </c:pt>
                <c:pt idx="992">
                  <c:v>41005</c:v>
                </c:pt>
                <c:pt idx="993">
                  <c:v>41005</c:v>
                </c:pt>
                <c:pt idx="994">
                  <c:v>41005</c:v>
                </c:pt>
                <c:pt idx="995">
                  <c:v>41005</c:v>
                </c:pt>
                <c:pt idx="996">
                  <c:v>41008</c:v>
                </c:pt>
                <c:pt idx="997">
                  <c:v>41008</c:v>
                </c:pt>
                <c:pt idx="998">
                  <c:v>41008</c:v>
                </c:pt>
                <c:pt idx="999">
                  <c:v>41008</c:v>
                </c:pt>
                <c:pt idx="1000">
                  <c:v>41008</c:v>
                </c:pt>
                <c:pt idx="1001">
                  <c:v>41009</c:v>
                </c:pt>
                <c:pt idx="1002">
                  <c:v>41009</c:v>
                </c:pt>
                <c:pt idx="1003">
                  <c:v>41009</c:v>
                </c:pt>
                <c:pt idx="1004">
                  <c:v>41009</c:v>
                </c:pt>
                <c:pt idx="1005">
                  <c:v>41009</c:v>
                </c:pt>
                <c:pt idx="1006">
                  <c:v>41009</c:v>
                </c:pt>
                <c:pt idx="1007">
                  <c:v>41009</c:v>
                </c:pt>
                <c:pt idx="1008">
                  <c:v>41009</c:v>
                </c:pt>
                <c:pt idx="1009">
                  <c:v>41010</c:v>
                </c:pt>
                <c:pt idx="1010">
                  <c:v>41010</c:v>
                </c:pt>
                <c:pt idx="1011">
                  <c:v>41010</c:v>
                </c:pt>
                <c:pt idx="1012">
                  <c:v>41010</c:v>
                </c:pt>
                <c:pt idx="1013">
                  <c:v>41010</c:v>
                </c:pt>
                <c:pt idx="1014">
                  <c:v>41010</c:v>
                </c:pt>
                <c:pt idx="1015">
                  <c:v>41011</c:v>
                </c:pt>
                <c:pt idx="1016">
                  <c:v>41012</c:v>
                </c:pt>
                <c:pt idx="1017">
                  <c:v>41012</c:v>
                </c:pt>
                <c:pt idx="1018">
                  <c:v>41015</c:v>
                </c:pt>
                <c:pt idx="1019">
                  <c:v>41015</c:v>
                </c:pt>
                <c:pt idx="1020">
                  <c:v>41015</c:v>
                </c:pt>
                <c:pt idx="1021">
                  <c:v>41015</c:v>
                </c:pt>
                <c:pt idx="1022">
                  <c:v>41015</c:v>
                </c:pt>
                <c:pt idx="1023">
                  <c:v>41016</c:v>
                </c:pt>
                <c:pt idx="1024">
                  <c:v>41016</c:v>
                </c:pt>
                <c:pt idx="1025">
                  <c:v>41016</c:v>
                </c:pt>
                <c:pt idx="1026">
                  <c:v>41016</c:v>
                </c:pt>
                <c:pt idx="1027">
                  <c:v>41016</c:v>
                </c:pt>
                <c:pt idx="1028">
                  <c:v>41016</c:v>
                </c:pt>
                <c:pt idx="1029">
                  <c:v>41017</c:v>
                </c:pt>
                <c:pt idx="1030">
                  <c:v>41019</c:v>
                </c:pt>
                <c:pt idx="1031">
                  <c:v>41022</c:v>
                </c:pt>
                <c:pt idx="1032">
                  <c:v>41022</c:v>
                </c:pt>
                <c:pt idx="1033">
                  <c:v>41023</c:v>
                </c:pt>
                <c:pt idx="1034">
                  <c:v>41023</c:v>
                </c:pt>
                <c:pt idx="1035">
                  <c:v>41023</c:v>
                </c:pt>
                <c:pt idx="1036">
                  <c:v>41023</c:v>
                </c:pt>
                <c:pt idx="1037">
                  <c:v>41024</c:v>
                </c:pt>
                <c:pt idx="1038">
                  <c:v>41024</c:v>
                </c:pt>
                <c:pt idx="1039">
                  <c:v>41024</c:v>
                </c:pt>
                <c:pt idx="1040">
                  <c:v>41024</c:v>
                </c:pt>
                <c:pt idx="1041">
                  <c:v>41025</c:v>
                </c:pt>
                <c:pt idx="1042">
                  <c:v>41025</c:v>
                </c:pt>
                <c:pt idx="1043">
                  <c:v>41026</c:v>
                </c:pt>
                <c:pt idx="1044">
                  <c:v>41026</c:v>
                </c:pt>
                <c:pt idx="1045">
                  <c:v>41029</c:v>
                </c:pt>
                <c:pt idx="1046">
                  <c:v>41029</c:v>
                </c:pt>
                <c:pt idx="1047">
                  <c:v>41029</c:v>
                </c:pt>
                <c:pt idx="1048">
                  <c:v>41029</c:v>
                </c:pt>
                <c:pt idx="1049">
                  <c:v>41029</c:v>
                </c:pt>
                <c:pt idx="1050">
                  <c:v>41030</c:v>
                </c:pt>
                <c:pt idx="1051">
                  <c:v>41030</c:v>
                </c:pt>
                <c:pt idx="1052">
                  <c:v>41030</c:v>
                </c:pt>
                <c:pt idx="1053">
                  <c:v>41030</c:v>
                </c:pt>
                <c:pt idx="1054">
                  <c:v>41030</c:v>
                </c:pt>
                <c:pt idx="1055">
                  <c:v>41030</c:v>
                </c:pt>
                <c:pt idx="1056">
                  <c:v>41031</c:v>
                </c:pt>
                <c:pt idx="1057">
                  <c:v>41031</c:v>
                </c:pt>
                <c:pt idx="1058">
                  <c:v>41031</c:v>
                </c:pt>
                <c:pt idx="1059">
                  <c:v>41032</c:v>
                </c:pt>
                <c:pt idx="1060">
                  <c:v>41032</c:v>
                </c:pt>
                <c:pt idx="1061">
                  <c:v>41032</c:v>
                </c:pt>
                <c:pt idx="1062">
                  <c:v>41032</c:v>
                </c:pt>
                <c:pt idx="1063">
                  <c:v>41033</c:v>
                </c:pt>
                <c:pt idx="1064">
                  <c:v>41033</c:v>
                </c:pt>
                <c:pt idx="1065">
                  <c:v>41033</c:v>
                </c:pt>
                <c:pt idx="1066">
                  <c:v>41036</c:v>
                </c:pt>
                <c:pt idx="1067">
                  <c:v>41036</c:v>
                </c:pt>
                <c:pt idx="1068">
                  <c:v>41036</c:v>
                </c:pt>
                <c:pt idx="1069">
                  <c:v>41036</c:v>
                </c:pt>
                <c:pt idx="1070">
                  <c:v>41036</c:v>
                </c:pt>
                <c:pt idx="1071">
                  <c:v>41036</c:v>
                </c:pt>
                <c:pt idx="1072">
                  <c:v>41036</c:v>
                </c:pt>
                <c:pt idx="1073">
                  <c:v>41037</c:v>
                </c:pt>
                <c:pt idx="1074">
                  <c:v>41037</c:v>
                </c:pt>
                <c:pt idx="1075">
                  <c:v>41037</c:v>
                </c:pt>
                <c:pt idx="1076">
                  <c:v>41037</c:v>
                </c:pt>
                <c:pt idx="1077">
                  <c:v>41037</c:v>
                </c:pt>
                <c:pt idx="1078">
                  <c:v>41037</c:v>
                </c:pt>
                <c:pt idx="1079">
                  <c:v>41039</c:v>
                </c:pt>
                <c:pt idx="1080">
                  <c:v>41039</c:v>
                </c:pt>
                <c:pt idx="1081">
                  <c:v>41039</c:v>
                </c:pt>
                <c:pt idx="1082">
                  <c:v>41040</c:v>
                </c:pt>
                <c:pt idx="1083">
                  <c:v>41040</c:v>
                </c:pt>
                <c:pt idx="1084">
                  <c:v>41040</c:v>
                </c:pt>
                <c:pt idx="1085">
                  <c:v>41040</c:v>
                </c:pt>
                <c:pt idx="1086">
                  <c:v>41040</c:v>
                </c:pt>
                <c:pt idx="1087">
                  <c:v>41040</c:v>
                </c:pt>
                <c:pt idx="1088">
                  <c:v>41040</c:v>
                </c:pt>
                <c:pt idx="1089">
                  <c:v>41043</c:v>
                </c:pt>
                <c:pt idx="1090">
                  <c:v>41043</c:v>
                </c:pt>
                <c:pt idx="1091">
                  <c:v>41043</c:v>
                </c:pt>
                <c:pt idx="1092">
                  <c:v>41043</c:v>
                </c:pt>
                <c:pt idx="1093">
                  <c:v>41043</c:v>
                </c:pt>
                <c:pt idx="1094">
                  <c:v>41043</c:v>
                </c:pt>
                <c:pt idx="1095">
                  <c:v>41043</c:v>
                </c:pt>
                <c:pt idx="1096">
                  <c:v>41044</c:v>
                </c:pt>
                <c:pt idx="1097">
                  <c:v>41044</c:v>
                </c:pt>
                <c:pt idx="1098">
                  <c:v>41044</c:v>
                </c:pt>
                <c:pt idx="1099">
                  <c:v>41045</c:v>
                </c:pt>
                <c:pt idx="1100">
                  <c:v>41045</c:v>
                </c:pt>
                <c:pt idx="1101">
                  <c:v>41045</c:v>
                </c:pt>
                <c:pt idx="1102">
                  <c:v>41045</c:v>
                </c:pt>
                <c:pt idx="1103">
                  <c:v>41046</c:v>
                </c:pt>
                <c:pt idx="1104">
                  <c:v>41047</c:v>
                </c:pt>
                <c:pt idx="1105">
                  <c:v>41047</c:v>
                </c:pt>
                <c:pt idx="1106">
                  <c:v>41047</c:v>
                </c:pt>
                <c:pt idx="1107">
                  <c:v>41047</c:v>
                </c:pt>
                <c:pt idx="1108">
                  <c:v>41050</c:v>
                </c:pt>
                <c:pt idx="1109">
                  <c:v>41050</c:v>
                </c:pt>
                <c:pt idx="1110">
                  <c:v>41050</c:v>
                </c:pt>
                <c:pt idx="1111">
                  <c:v>41050</c:v>
                </c:pt>
                <c:pt idx="1112">
                  <c:v>41050</c:v>
                </c:pt>
                <c:pt idx="1113">
                  <c:v>41051</c:v>
                </c:pt>
                <c:pt idx="1114">
                  <c:v>41051</c:v>
                </c:pt>
                <c:pt idx="1115">
                  <c:v>41051</c:v>
                </c:pt>
                <c:pt idx="1116">
                  <c:v>41051</c:v>
                </c:pt>
                <c:pt idx="1117">
                  <c:v>41052</c:v>
                </c:pt>
                <c:pt idx="1118">
                  <c:v>41052</c:v>
                </c:pt>
                <c:pt idx="1119">
                  <c:v>41052</c:v>
                </c:pt>
                <c:pt idx="1120">
                  <c:v>41052</c:v>
                </c:pt>
                <c:pt idx="1121">
                  <c:v>41053</c:v>
                </c:pt>
                <c:pt idx="1122">
                  <c:v>41053</c:v>
                </c:pt>
                <c:pt idx="1123">
                  <c:v>41053</c:v>
                </c:pt>
                <c:pt idx="1124">
                  <c:v>41053</c:v>
                </c:pt>
                <c:pt idx="1125">
                  <c:v>41054</c:v>
                </c:pt>
                <c:pt idx="1126">
                  <c:v>41054</c:v>
                </c:pt>
                <c:pt idx="1127">
                  <c:v>41054</c:v>
                </c:pt>
                <c:pt idx="1128">
                  <c:v>41054</c:v>
                </c:pt>
                <c:pt idx="1129">
                  <c:v>41054</c:v>
                </c:pt>
                <c:pt idx="1130">
                  <c:v>41054</c:v>
                </c:pt>
                <c:pt idx="1131">
                  <c:v>41058</c:v>
                </c:pt>
                <c:pt idx="1132">
                  <c:v>41058</c:v>
                </c:pt>
                <c:pt idx="1133">
                  <c:v>41059</c:v>
                </c:pt>
                <c:pt idx="1134">
                  <c:v>41059</c:v>
                </c:pt>
                <c:pt idx="1135">
                  <c:v>41059</c:v>
                </c:pt>
                <c:pt idx="1136">
                  <c:v>41059</c:v>
                </c:pt>
                <c:pt idx="1137">
                  <c:v>41059</c:v>
                </c:pt>
                <c:pt idx="1138">
                  <c:v>41059</c:v>
                </c:pt>
                <c:pt idx="1139">
                  <c:v>41059</c:v>
                </c:pt>
                <c:pt idx="1140">
                  <c:v>41059</c:v>
                </c:pt>
                <c:pt idx="1141">
                  <c:v>41059</c:v>
                </c:pt>
                <c:pt idx="1142">
                  <c:v>41059</c:v>
                </c:pt>
                <c:pt idx="1143">
                  <c:v>41060</c:v>
                </c:pt>
                <c:pt idx="1144">
                  <c:v>41060</c:v>
                </c:pt>
                <c:pt idx="1145">
                  <c:v>41060</c:v>
                </c:pt>
                <c:pt idx="1146">
                  <c:v>41061</c:v>
                </c:pt>
                <c:pt idx="1147">
                  <c:v>41061</c:v>
                </c:pt>
                <c:pt idx="1148">
                  <c:v>41061</c:v>
                </c:pt>
                <c:pt idx="1149">
                  <c:v>41061</c:v>
                </c:pt>
                <c:pt idx="1150">
                  <c:v>41064</c:v>
                </c:pt>
                <c:pt idx="1151">
                  <c:v>41064</c:v>
                </c:pt>
                <c:pt idx="1152">
                  <c:v>41064</c:v>
                </c:pt>
                <c:pt idx="1153">
                  <c:v>41064</c:v>
                </c:pt>
                <c:pt idx="1154">
                  <c:v>41064</c:v>
                </c:pt>
                <c:pt idx="1155">
                  <c:v>41064</c:v>
                </c:pt>
                <c:pt idx="1156">
                  <c:v>41065</c:v>
                </c:pt>
                <c:pt idx="1157">
                  <c:v>41065</c:v>
                </c:pt>
                <c:pt idx="1158">
                  <c:v>41065</c:v>
                </c:pt>
                <c:pt idx="1159">
                  <c:v>41065</c:v>
                </c:pt>
                <c:pt idx="1160">
                  <c:v>41065</c:v>
                </c:pt>
                <c:pt idx="1161">
                  <c:v>41065</c:v>
                </c:pt>
                <c:pt idx="1162">
                  <c:v>41065</c:v>
                </c:pt>
                <c:pt idx="1163">
                  <c:v>41065</c:v>
                </c:pt>
                <c:pt idx="1164">
                  <c:v>41065</c:v>
                </c:pt>
                <c:pt idx="1165">
                  <c:v>41065</c:v>
                </c:pt>
                <c:pt idx="1166">
                  <c:v>41066</c:v>
                </c:pt>
                <c:pt idx="1167">
                  <c:v>41066</c:v>
                </c:pt>
                <c:pt idx="1168">
                  <c:v>41066</c:v>
                </c:pt>
                <c:pt idx="1169">
                  <c:v>41067</c:v>
                </c:pt>
                <c:pt idx="1170">
                  <c:v>41067</c:v>
                </c:pt>
                <c:pt idx="1171">
                  <c:v>41067</c:v>
                </c:pt>
                <c:pt idx="1172">
                  <c:v>41067</c:v>
                </c:pt>
                <c:pt idx="1173">
                  <c:v>41067</c:v>
                </c:pt>
                <c:pt idx="1174">
                  <c:v>41068</c:v>
                </c:pt>
                <c:pt idx="1175">
                  <c:v>41068</c:v>
                </c:pt>
                <c:pt idx="1176">
                  <c:v>41068</c:v>
                </c:pt>
                <c:pt idx="1177">
                  <c:v>41068</c:v>
                </c:pt>
                <c:pt idx="1178">
                  <c:v>41072</c:v>
                </c:pt>
                <c:pt idx="1179">
                  <c:v>41072</c:v>
                </c:pt>
                <c:pt idx="1180">
                  <c:v>41072</c:v>
                </c:pt>
                <c:pt idx="1181">
                  <c:v>41073</c:v>
                </c:pt>
                <c:pt idx="1182">
                  <c:v>41074</c:v>
                </c:pt>
                <c:pt idx="1183">
                  <c:v>41075</c:v>
                </c:pt>
                <c:pt idx="1184">
                  <c:v>41075</c:v>
                </c:pt>
                <c:pt idx="1185">
                  <c:v>41075</c:v>
                </c:pt>
                <c:pt idx="1186">
                  <c:v>41075</c:v>
                </c:pt>
                <c:pt idx="1187">
                  <c:v>41075</c:v>
                </c:pt>
                <c:pt idx="1188">
                  <c:v>41078</c:v>
                </c:pt>
                <c:pt idx="1189">
                  <c:v>41078</c:v>
                </c:pt>
                <c:pt idx="1190">
                  <c:v>41079</c:v>
                </c:pt>
                <c:pt idx="1191">
                  <c:v>41079</c:v>
                </c:pt>
                <c:pt idx="1192">
                  <c:v>41080</c:v>
                </c:pt>
                <c:pt idx="1193">
                  <c:v>41080</c:v>
                </c:pt>
                <c:pt idx="1194">
                  <c:v>41080</c:v>
                </c:pt>
                <c:pt idx="1195">
                  <c:v>41082</c:v>
                </c:pt>
                <c:pt idx="1196">
                  <c:v>41082</c:v>
                </c:pt>
                <c:pt idx="1197">
                  <c:v>41082</c:v>
                </c:pt>
                <c:pt idx="1198">
                  <c:v>41085</c:v>
                </c:pt>
                <c:pt idx="1199">
                  <c:v>41085</c:v>
                </c:pt>
                <c:pt idx="1200">
                  <c:v>41085</c:v>
                </c:pt>
                <c:pt idx="1201">
                  <c:v>41086</c:v>
                </c:pt>
                <c:pt idx="1202">
                  <c:v>41086</c:v>
                </c:pt>
                <c:pt idx="1203">
                  <c:v>41086</c:v>
                </c:pt>
                <c:pt idx="1204">
                  <c:v>41086</c:v>
                </c:pt>
                <c:pt idx="1205">
                  <c:v>41086</c:v>
                </c:pt>
                <c:pt idx="1206">
                  <c:v>41086</c:v>
                </c:pt>
                <c:pt idx="1207">
                  <c:v>41086</c:v>
                </c:pt>
                <c:pt idx="1208">
                  <c:v>41087</c:v>
                </c:pt>
                <c:pt idx="1209">
                  <c:v>41087</c:v>
                </c:pt>
                <c:pt idx="1210">
                  <c:v>41087</c:v>
                </c:pt>
                <c:pt idx="1211">
                  <c:v>41087</c:v>
                </c:pt>
                <c:pt idx="1212">
                  <c:v>41087</c:v>
                </c:pt>
                <c:pt idx="1213">
                  <c:v>41087</c:v>
                </c:pt>
                <c:pt idx="1214">
                  <c:v>41088</c:v>
                </c:pt>
                <c:pt idx="1215">
                  <c:v>41088</c:v>
                </c:pt>
                <c:pt idx="1216">
                  <c:v>41089</c:v>
                </c:pt>
                <c:pt idx="1217">
                  <c:v>41089</c:v>
                </c:pt>
                <c:pt idx="1218">
                  <c:v>41089</c:v>
                </c:pt>
                <c:pt idx="1219">
                  <c:v>41089</c:v>
                </c:pt>
                <c:pt idx="1220">
                  <c:v>41089</c:v>
                </c:pt>
                <c:pt idx="1221">
                  <c:v>41092</c:v>
                </c:pt>
                <c:pt idx="1222">
                  <c:v>41092</c:v>
                </c:pt>
                <c:pt idx="1223">
                  <c:v>41092</c:v>
                </c:pt>
                <c:pt idx="1224">
                  <c:v>41092</c:v>
                </c:pt>
                <c:pt idx="1225">
                  <c:v>41092</c:v>
                </c:pt>
                <c:pt idx="1226">
                  <c:v>41092</c:v>
                </c:pt>
                <c:pt idx="1227">
                  <c:v>41093</c:v>
                </c:pt>
                <c:pt idx="1228">
                  <c:v>41093</c:v>
                </c:pt>
                <c:pt idx="1229">
                  <c:v>41093</c:v>
                </c:pt>
                <c:pt idx="1230">
                  <c:v>41093</c:v>
                </c:pt>
                <c:pt idx="1231">
                  <c:v>41093</c:v>
                </c:pt>
                <c:pt idx="1232">
                  <c:v>41095</c:v>
                </c:pt>
                <c:pt idx="1233">
                  <c:v>41095</c:v>
                </c:pt>
                <c:pt idx="1234">
                  <c:v>41095</c:v>
                </c:pt>
                <c:pt idx="1235">
                  <c:v>41095</c:v>
                </c:pt>
                <c:pt idx="1236">
                  <c:v>41095</c:v>
                </c:pt>
                <c:pt idx="1237">
                  <c:v>41096</c:v>
                </c:pt>
                <c:pt idx="1238">
                  <c:v>41096</c:v>
                </c:pt>
                <c:pt idx="1239">
                  <c:v>41096</c:v>
                </c:pt>
                <c:pt idx="1240">
                  <c:v>41096</c:v>
                </c:pt>
                <c:pt idx="1241">
                  <c:v>41099</c:v>
                </c:pt>
                <c:pt idx="1242">
                  <c:v>41099</c:v>
                </c:pt>
                <c:pt idx="1243">
                  <c:v>41099</c:v>
                </c:pt>
                <c:pt idx="1244">
                  <c:v>41099</c:v>
                </c:pt>
                <c:pt idx="1245">
                  <c:v>41100</c:v>
                </c:pt>
                <c:pt idx="1246">
                  <c:v>41100</c:v>
                </c:pt>
                <c:pt idx="1247">
                  <c:v>41100</c:v>
                </c:pt>
                <c:pt idx="1248">
                  <c:v>41100</c:v>
                </c:pt>
                <c:pt idx="1249">
                  <c:v>41100</c:v>
                </c:pt>
                <c:pt idx="1250">
                  <c:v>41100</c:v>
                </c:pt>
                <c:pt idx="1251">
                  <c:v>41101</c:v>
                </c:pt>
                <c:pt idx="1252">
                  <c:v>41101</c:v>
                </c:pt>
                <c:pt idx="1253">
                  <c:v>41101</c:v>
                </c:pt>
                <c:pt idx="1254">
                  <c:v>41102</c:v>
                </c:pt>
                <c:pt idx="1255">
                  <c:v>41102</c:v>
                </c:pt>
                <c:pt idx="1256">
                  <c:v>41102</c:v>
                </c:pt>
                <c:pt idx="1257">
                  <c:v>41103</c:v>
                </c:pt>
                <c:pt idx="1258">
                  <c:v>41103</c:v>
                </c:pt>
                <c:pt idx="1259">
                  <c:v>41103</c:v>
                </c:pt>
                <c:pt idx="1260">
                  <c:v>41106</c:v>
                </c:pt>
                <c:pt idx="1261">
                  <c:v>41106</c:v>
                </c:pt>
                <c:pt idx="1262">
                  <c:v>41106</c:v>
                </c:pt>
                <c:pt idx="1263">
                  <c:v>41107</c:v>
                </c:pt>
                <c:pt idx="1264">
                  <c:v>41107</c:v>
                </c:pt>
                <c:pt idx="1265">
                  <c:v>41108</c:v>
                </c:pt>
                <c:pt idx="1266">
                  <c:v>41108</c:v>
                </c:pt>
                <c:pt idx="1267">
                  <c:v>41109</c:v>
                </c:pt>
                <c:pt idx="1268">
                  <c:v>41110</c:v>
                </c:pt>
                <c:pt idx="1269">
                  <c:v>41110</c:v>
                </c:pt>
                <c:pt idx="1270">
                  <c:v>41110</c:v>
                </c:pt>
                <c:pt idx="1271">
                  <c:v>41110</c:v>
                </c:pt>
                <c:pt idx="1272">
                  <c:v>41110</c:v>
                </c:pt>
                <c:pt idx="1273">
                  <c:v>41113</c:v>
                </c:pt>
                <c:pt idx="1274">
                  <c:v>41114</c:v>
                </c:pt>
                <c:pt idx="1275">
                  <c:v>41114</c:v>
                </c:pt>
                <c:pt idx="1276">
                  <c:v>41114</c:v>
                </c:pt>
                <c:pt idx="1277">
                  <c:v>41115</c:v>
                </c:pt>
                <c:pt idx="1278">
                  <c:v>41115</c:v>
                </c:pt>
                <c:pt idx="1279">
                  <c:v>41115</c:v>
                </c:pt>
                <c:pt idx="1280">
                  <c:v>41115</c:v>
                </c:pt>
                <c:pt idx="1281">
                  <c:v>41116</c:v>
                </c:pt>
                <c:pt idx="1282">
                  <c:v>41116</c:v>
                </c:pt>
                <c:pt idx="1283">
                  <c:v>41116</c:v>
                </c:pt>
                <c:pt idx="1284">
                  <c:v>41116</c:v>
                </c:pt>
                <c:pt idx="1285">
                  <c:v>41117</c:v>
                </c:pt>
                <c:pt idx="1286">
                  <c:v>41117</c:v>
                </c:pt>
                <c:pt idx="1287">
                  <c:v>41117</c:v>
                </c:pt>
                <c:pt idx="1288">
                  <c:v>41117</c:v>
                </c:pt>
                <c:pt idx="1289">
                  <c:v>41117</c:v>
                </c:pt>
                <c:pt idx="1290">
                  <c:v>41120</c:v>
                </c:pt>
                <c:pt idx="1291">
                  <c:v>41120</c:v>
                </c:pt>
                <c:pt idx="1292">
                  <c:v>41120</c:v>
                </c:pt>
                <c:pt idx="1293">
                  <c:v>41120</c:v>
                </c:pt>
                <c:pt idx="1294">
                  <c:v>41121</c:v>
                </c:pt>
                <c:pt idx="1295">
                  <c:v>41121</c:v>
                </c:pt>
                <c:pt idx="1296">
                  <c:v>41121</c:v>
                </c:pt>
                <c:pt idx="1297">
                  <c:v>41121</c:v>
                </c:pt>
                <c:pt idx="1298">
                  <c:v>41121</c:v>
                </c:pt>
                <c:pt idx="1299">
                  <c:v>41121</c:v>
                </c:pt>
                <c:pt idx="1300">
                  <c:v>41121</c:v>
                </c:pt>
                <c:pt idx="1301">
                  <c:v>41121</c:v>
                </c:pt>
                <c:pt idx="1302">
                  <c:v>41122</c:v>
                </c:pt>
                <c:pt idx="1303">
                  <c:v>41122</c:v>
                </c:pt>
                <c:pt idx="1304">
                  <c:v>41122</c:v>
                </c:pt>
                <c:pt idx="1305">
                  <c:v>41123</c:v>
                </c:pt>
                <c:pt idx="1306">
                  <c:v>41123</c:v>
                </c:pt>
                <c:pt idx="1307">
                  <c:v>41123</c:v>
                </c:pt>
                <c:pt idx="1308">
                  <c:v>41123</c:v>
                </c:pt>
                <c:pt idx="1309">
                  <c:v>41123</c:v>
                </c:pt>
                <c:pt idx="1310">
                  <c:v>41123</c:v>
                </c:pt>
                <c:pt idx="1311">
                  <c:v>41123</c:v>
                </c:pt>
                <c:pt idx="1312">
                  <c:v>41124</c:v>
                </c:pt>
                <c:pt idx="1313">
                  <c:v>41124</c:v>
                </c:pt>
                <c:pt idx="1314">
                  <c:v>41124</c:v>
                </c:pt>
                <c:pt idx="1315">
                  <c:v>41127</c:v>
                </c:pt>
                <c:pt idx="1316">
                  <c:v>41127</c:v>
                </c:pt>
                <c:pt idx="1317">
                  <c:v>41128</c:v>
                </c:pt>
                <c:pt idx="1318">
                  <c:v>41128</c:v>
                </c:pt>
                <c:pt idx="1319">
                  <c:v>41128</c:v>
                </c:pt>
                <c:pt idx="1320">
                  <c:v>41128</c:v>
                </c:pt>
                <c:pt idx="1321">
                  <c:v>41128</c:v>
                </c:pt>
                <c:pt idx="1322">
                  <c:v>41128</c:v>
                </c:pt>
                <c:pt idx="1323">
                  <c:v>41129</c:v>
                </c:pt>
                <c:pt idx="1324">
                  <c:v>41129</c:v>
                </c:pt>
                <c:pt idx="1325">
                  <c:v>41129</c:v>
                </c:pt>
                <c:pt idx="1326">
                  <c:v>41130</c:v>
                </c:pt>
                <c:pt idx="1327">
                  <c:v>41130</c:v>
                </c:pt>
                <c:pt idx="1328">
                  <c:v>41130</c:v>
                </c:pt>
                <c:pt idx="1329">
                  <c:v>41131</c:v>
                </c:pt>
                <c:pt idx="1330">
                  <c:v>41131</c:v>
                </c:pt>
                <c:pt idx="1331">
                  <c:v>41131</c:v>
                </c:pt>
                <c:pt idx="1332">
                  <c:v>41134</c:v>
                </c:pt>
                <c:pt idx="1333">
                  <c:v>41134</c:v>
                </c:pt>
                <c:pt idx="1334">
                  <c:v>41134</c:v>
                </c:pt>
                <c:pt idx="1335">
                  <c:v>41135</c:v>
                </c:pt>
                <c:pt idx="1336">
                  <c:v>41135</c:v>
                </c:pt>
                <c:pt idx="1337">
                  <c:v>41135</c:v>
                </c:pt>
                <c:pt idx="1338">
                  <c:v>41136</c:v>
                </c:pt>
                <c:pt idx="1339">
                  <c:v>41136</c:v>
                </c:pt>
                <c:pt idx="1340">
                  <c:v>41138</c:v>
                </c:pt>
                <c:pt idx="1341">
                  <c:v>41138</c:v>
                </c:pt>
                <c:pt idx="1342">
                  <c:v>41141</c:v>
                </c:pt>
                <c:pt idx="1343">
                  <c:v>41142</c:v>
                </c:pt>
                <c:pt idx="1344">
                  <c:v>41142</c:v>
                </c:pt>
                <c:pt idx="1345">
                  <c:v>41142</c:v>
                </c:pt>
                <c:pt idx="1346">
                  <c:v>41142</c:v>
                </c:pt>
                <c:pt idx="1347">
                  <c:v>41143</c:v>
                </c:pt>
                <c:pt idx="1348">
                  <c:v>41143</c:v>
                </c:pt>
                <c:pt idx="1349">
                  <c:v>41144</c:v>
                </c:pt>
                <c:pt idx="1350">
                  <c:v>41144</c:v>
                </c:pt>
                <c:pt idx="1351">
                  <c:v>41145</c:v>
                </c:pt>
                <c:pt idx="1352">
                  <c:v>41148</c:v>
                </c:pt>
                <c:pt idx="1353">
                  <c:v>41148</c:v>
                </c:pt>
                <c:pt idx="1354">
                  <c:v>41148</c:v>
                </c:pt>
                <c:pt idx="1355">
                  <c:v>41149</c:v>
                </c:pt>
                <c:pt idx="1356">
                  <c:v>41149</c:v>
                </c:pt>
                <c:pt idx="1357">
                  <c:v>41150</c:v>
                </c:pt>
                <c:pt idx="1358">
                  <c:v>41150</c:v>
                </c:pt>
                <c:pt idx="1359">
                  <c:v>41150</c:v>
                </c:pt>
                <c:pt idx="1360">
                  <c:v>41151</c:v>
                </c:pt>
                <c:pt idx="1361">
                  <c:v>41151</c:v>
                </c:pt>
                <c:pt idx="1362">
                  <c:v>41151</c:v>
                </c:pt>
                <c:pt idx="1363">
                  <c:v>41151</c:v>
                </c:pt>
                <c:pt idx="1364">
                  <c:v>41152</c:v>
                </c:pt>
                <c:pt idx="1365">
                  <c:v>41152</c:v>
                </c:pt>
                <c:pt idx="1366">
                  <c:v>41152</c:v>
                </c:pt>
                <c:pt idx="1367">
                  <c:v>41156</c:v>
                </c:pt>
                <c:pt idx="1368">
                  <c:v>41156</c:v>
                </c:pt>
                <c:pt idx="1369">
                  <c:v>41156</c:v>
                </c:pt>
                <c:pt idx="1370">
                  <c:v>41156</c:v>
                </c:pt>
                <c:pt idx="1371">
                  <c:v>41157</c:v>
                </c:pt>
                <c:pt idx="1372">
                  <c:v>41157</c:v>
                </c:pt>
                <c:pt idx="1373">
                  <c:v>41157</c:v>
                </c:pt>
                <c:pt idx="1374">
                  <c:v>41157</c:v>
                </c:pt>
                <c:pt idx="1375">
                  <c:v>41157</c:v>
                </c:pt>
                <c:pt idx="1376">
                  <c:v>41157</c:v>
                </c:pt>
                <c:pt idx="1377">
                  <c:v>41157</c:v>
                </c:pt>
                <c:pt idx="1378">
                  <c:v>41157</c:v>
                </c:pt>
                <c:pt idx="1379">
                  <c:v>41157</c:v>
                </c:pt>
                <c:pt idx="1380">
                  <c:v>41157</c:v>
                </c:pt>
                <c:pt idx="1381">
                  <c:v>41158</c:v>
                </c:pt>
                <c:pt idx="1382">
                  <c:v>41158</c:v>
                </c:pt>
                <c:pt idx="1383">
                  <c:v>41158</c:v>
                </c:pt>
                <c:pt idx="1384">
                  <c:v>41158</c:v>
                </c:pt>
                <c:pt idx="1385">
                  <c:v>41158</c:v>
                </c:pt>
                <c:pt idx="1386">
                  <c:v>41158</c:v>
                </c:pt>
                <c:pt idx="1387">
                  <c:v>41162</c:v>
                </c:pt>
                <c:pt idx="1388">
                  <c:v>41162</c:v>
                </c:pt>
                <c:pt idx="1389">
                  <c:v>41162</c:v>
                </c:pt>
                <c:pt idx="1390">
                  <c:v>41162</c:v>
                </c:pt>
                <c:pt idx="1391">
                  <c:v>41162</c:v>
                </c:pt>
                <c:pt idx="1392">
                  <c:v>41162</c:v>
                </c:pt>
                <c:pt idx="1393">
                  <c:v>41162</c:v>
                </c:pt>
                <c:pt idx="1394">
                  <c:v>41163</c:v>
                </c:pt>
                <c:pt idx="1395">
                  <c:v>41163</c:v>
                </c:pt>
                <c:pt idx="1396">
                  <c:v>41164</c:v>
                </c:pt>
                <c:pt idx="1397">
                  <c:v>41164</c:v>
                </c:pt>
                <c:pt idx="1398">
                  <c:v>41166</c:v>
                </c:pt>
                <c:pt idx="1399">
                  <c:v>41166</c:v>
                </c:pt>
                <c:pt idx="1400">
                  <c:v>41166</c:v>
                </c:pt>
                <c:pt idx="1401">
                  <c:v>41166</c:v>
                </c:pt>
                <c:pt idx="1402">
                  <c:v>41166</c:v>
                </c:pt>
                <c:pt idx="1403">
                  <c:v>41169</c:v>
                </c:pt>
                <c:pt idx="1404">
                  <c:v>41169</c:v>
                </c:pt>
                <c:pt idx="1405">
                  <c:v>41169</c:v>
                </c:pt>
                <c:pt idx="1406">
                  <c:v>41170</c:v>
                </c:pt>
                <c:pt idx="1407">
                  <c:v>41170</c:v>
                </c:pt>
                <c:pt idx="1408">
                  <c:v>41170</c:v>
                </c:pt>
                <c:pt idx="1409">
                  <c:v>41171</c:v>
                </c:pt>
                <c:pt idx="1410">
                  <c:v>41171</c:v>
                </c:pt>
                <c:pt idx="1411">
                  <c:v>41172</c:v>
                </c:pt>
                <c:pt idx="1412">
                  <c:v>41172</c:v>
                </c:pt>
                <c:pt idx="1413">
                  <c:v>41172</c:v>
                </c:pt>
                <c:pt idx="1414">
                  <c:v>41173</c:v>
                </c:pt>
                <c:pt idx="1415">
                  <c:v>41173</c:v>
                </c:pt>
                <c:pt idx="1416">
                  <c:v>41173</c:v>
                </c:pt>
                <c:pt idx="1417">
                  <c:v>41173</c:v>
                </c:pt>
                <c:pt idx="1418">
                  <c:v>41173</c:v>
                </c:pt>
                <c:pt idx="1419">
                  <c:v>41173</c:v>
                </c:pt>
                <c:pt idx="1420">
                  <c:v>41176</c:v>
                </c:pt>
                <c:pt idx="1421">
                  <c:v>41176</c:v>
                </c:pt>
                <c:pt idx="1422">
                  <c:v>41177</c:v>
                </c:pt>
                <c:pt idx="1423">
                  <c:v>41177</c:v>
                </c:pt>
                <c:pt idx="1424">
                  <c:v>41177</c:v>
                </c:pt>
                <c:pt idx="1425">
                  <c:v>41177</c:v>
                </c:pt>
                <c:pt idx="1426">
                  <c:v>41177</c:v>
                </c:pt>
                <c:pt idx="1427">
                  <c:v>41177</c:v>
                </c:pt>
                <c:pt idx="1428">
                  <c:v>41177</c:v>
                </c:pt>
                <c:pt idx="1429">
                  <c:v>41178</c:v>
                </c:pt>
                <c:pt idx="1430">
                  <c:v>41178</c:v>
                </c:pt>
                <c:pt idx="1431">
                  <c:v>41178</c:v>
                </c:pt>
                <c:pt idx="1432">
                  <c:v>41178</c:v>
                </c:pt>
                <c:pt idx="1433">
                  <c:v>41179</c:v>
                </c:pt>
                <c:pt idx="1434">
                  <c:v>41179</c:v>
                </c:pt>
                <c:pt idx="1435">
                  <c:v>41180</c:v>
                </c:pt>
                <c:pt idx="1436">
                  <c:v>41180</c:v>
                </c:pt>
                <c:pt idx="1437">
                  <c:v>41180</c:v>
                </c:pt>
                <c:pt idx="1438">
                  <c:v>41180</c:v>
                </c:pt>
                <c:pt idx="1439">
                  <c:v>41180</c:v>
                </c:pt>
                <c:pt idx="1440">
                  <c:v>41183</c:v>
                </c:pt>
                <c:pt idx="1441">
                  <c:v>41183</c:v>
                </c:pt>
                <c:pt idx="1442">
                  <c:v>41183</c:v>
                </c:pt>
                <c:pt idx="1443">
                  <c:v>41183</c:v>
                </c:pt>
                <c:pt idx="1444">
                  <c:v>41183</c:v>
                </c:pt>
                <c:pt idx="1445">
                  <c:v>41184</c:v>
                </c:pt>
                <c:pt idx="1446">
                  <c:v>41184</c:v>
                </c:pt>
                <c:pt idx="1447">
                  <c:v>41184</c:v>
                </c:pt>
                <c:pt idx="1448">
                  <c:v>41184</c:v>
                </c:pt>
                <c:pt idx="1449">
                  <c:v>41184</c:v>
                </c:pt>
                <c:pt idx="1450">
                  <c:v>41184</c:v>
                </c:pt>
                <c:pt idx="1451">
                  <c:v>41184</c:v>
                </c:pt>
                <c:pt idx="1452">
                  <c:v>41185</c:v>
                </c:pt>
                <c:pt idx="1453">
                  <c:v>41185</c:v>
                </c:pt>
                <c:pt idx="1454">
                  <c:v>41185</c:v>
                </c:pt>
                <c:pt idx="1455">
                  <c:v>41185</c:v>
                </c:pt>
                <c:pt idx="1456">
                  <c:v>41185</c:v>
                </c:pt>
                <c:pt idx="1457">
                  <c:v>41186</c:v>
                </c:pt>
                <c:pt idx="1458">
                  <c:v>41186</c:v>
                </c:pt>
                <c:pt idx="1459">
                  <c:v>41187</c:v>
                </c:pt>
                <c:pt idx="1460">
                  <c:v>41187</c:v>
                </c:pt>
                <c:pt idx="1461">
                  <c:v>41187</c:v>
                </c:pt>
                <c:pt idx="1462">
                  <c:v>41187</c:v>
                </c:pt>
                <c:pt idx="1463">
                  <c:v>41187</c:v>
                </c:pt>
                <c:pt idx="1464">
                  <c:v>41187</c:v>
                </c:pt>
                <c:pt idx="1465">
                  <c:v>41191</c:v>
                </c:pt>
                <c:pt idx="1466">
                  <c:v>41191</c:v>
                </c:pt>
                <c:pt idx="1467">
                  <c:v>41191</c:v>
                </c:pt>
                <c:pt idx="1468">
                  <c:v>41191</c:v>
                </c:pt>
                <c:pt idx="1469">
                  <c:v>41192</c:v>
                </c:pt>
                <c:pt idx="1470">
                  <c:v>41192</c:v>
                </c:pt>
                <c:pt idx="1471">
                  <c:v>41192</c:v>
                </c:pt>
                <c:pt idx="1472">
                  <c:v>41192</c:v>
                </c:pt>
                <c:pt idx="1473">
                  <c:v>41192</c:v>
                </c:pt>
                <c:pt idx="1474">
                  <c:v>41192</c:v>
                </c:pt>
                <c:pt idx="1475">
                  <c:v>41192</c:v>
                </c:pt>
                <c:pt idx="1476">
                  <c:v>41192</c:v>
                </c:pt>
                <c:pt idx="1477">
                  <c:v>41192</c:v>
                </c:pt>
                <c:pt idx="1478">
                  <c:v>41193</c:v>
                </c:pt>
                <c:pt idx="1479">
                  <c:v>41193</c:v>
                </c:pt>
                <c:pt idx="1480">
                  <c:v>41193</c:v>
                </c:pt>
                <c:pt idx="1481">
                  <c:v>41194</c:v>
                </c:pt>
                <c:pt idx="1482">
                  <c:v>41194</c:v>
                </c:pt>
                <c:pt idx="1483">
                  <c:v>41197</c:v>
                </c:pt>
                <c:pt idx="1484">
                  <c:v>41198</c:v>
                </c:pt>
                <c:pt idx="1485">
                  <c:v>41198</c:v>
                </c:pt>
                <c:pt idx="1486">
                  <c:v>41198</c:v>
                </c:pt>
                <c:pt idx="1487">
                  <c:v>41199</c:v>
                </c:pt>
                <c:pt idx="1488">
                  <c:v>41199</c:v>
                </c:pt>
                <c:pt idx="1489">
                  <c:v>41199</c:v>
                </c:pt>
                <c:pt idx="1490">
                  <c:v>41200</c:v>
                </c:pt>
                <c:pt idx="1491">
                  <c:v>41200</c:v>
                </c:pt>
                <c:pt idx="1492">
                  <c:v>41200</c:v>
                </c:pt>
                <c:pt idx="1493">
                  <c:v>41200</c:v>
                </c:pt>
                <c:pt idx="1494">
                  <c:v>41200</c:v>
                </c:pt>
                <c:pt idx="1495">
                  <c:v>41201</c:v>
                </c:pt>
                <c:pt idx="1496">
                  <c:v>41201</c:v>
                </c:pt>
                <c:pt idx="1497">
                  <c:v>41201</c:v>
                </c:pt>
                <c:pt idx="1498">
                  <c:v>41204</c:v>
                </c:pt>
                <c:pt idx="1499">
                  <c:v>41204</c:v>
                </c:pt>
                <c:pt idx="1500">
                  <c:v>41204</c:v>
                </c:pt>
                <c:pt idx="1501">
                  <c:v>41205</c:v>
                </c:pt>
                <c:pt idx="1502">
                  <c:v>41205</c:v>
                </c:pt>
                <c:pt idx="1503">
                  <c:v>41205</c:v>
                </c:pt>
                <c:pt idx="1504">
                  <c:v>41206</c:v>
                </c:pt>
                <c:pt idx="1505">
                  <c:v>41206</c:v>
                </c:pt>
                <c:pt idx="1506">
                  <c:v>41206</c:v>
                </c:pt>
                <c:pt idx="1507">
                  <c:v>41207</c:v>
                </c:pt>
                <c:pt idx="1508">
                  <c:v>41207</c:v>
                </c:pt>
                <c:pt idx="1509">
                  <c:v>41207</c:v>
                </c:pt>
                <c:pt idx="1510">
                  <c:v>41208</c:v>
                </c:pt>
                <c:pt idx="1511">
                  <c:v>41208</c:v>
                </c:pt>
                <c:pt idx="1512">
                  <c:v>41208</c:v>
                </c:pt>
                <c:pt idx="1513">
                  <c:v>41211</c:v>
                </c:pt>
                <c:pt idx="1514">
                  <c:v>41211</c:v>
                </c:pt>
                <c:pt idx="1515">
                  <c:v>41212</c:v>
                </c:pt>
                <c:pt idx="1516">
                  <c:v>41212</c:v>
                </c:pt>
                <c:pt idx="1517">
                  <c:v>41212</c:v>
                </c:pt>
                <c:pt idx="1518">
                  <c:v>41212</c:v>
                </c:pt>
                <c:pt idx="1519">
                  <c:v>41212</c:v>
                </c:pt>
                <c:pt idx="1520">
                  <c:v>41212</c:v>
                </c:pt>
                <c:pt idx="1521">
                  <c:v>41212</c:v>
                </c:pt>
                <c:pt idx="1522">
                  <c:v>41212</c:v>
                </c:pt>
                <c:pt idx="1523">
                  <c:v>41213</c:v>
                </c:pt>
                <c:pt idx="1524">
                  <c:v>41213</c:v>
                </c:pt>
                <c:pt idx="1525">
                  <c:v>41213</c:v>
                </c:pt>
                <c:pt idx="1526">
                  <c:v>41213</c:v>
                </c:pt>
                <c:pt idx="1527">
                  <c:v>41214</c:v>
                </c:pt>
                <c:pt idx="1528">
                  <c:v>41214</c:v>
                </c:pt>
                <c:pt idx="1529">
                  <c:v>41214</c:v>
                </c:pt>
                <c:pt idx="1530">
                  <c:v>41214</c:v>
                </c:pt>
                <c:pt idx="1531">
                  <c:v>41215</c:v>
                </c:pt>
                <c:pt idx="1532">
                  <c:v>41215</c:v>
                </c:pt>
                <c:pt idx="1533">
                  <c:v>41218</c:v>
                </c:pt>
                <c:pt idx="1534">
                  <c:v>41218</c:v>
                </c:pt>
                <c:pt idx="1535">
                  <c:v>41218</c:v>
                </c:pt>
                <c:pt idx="1536">
                  <c:v>41218</c:v>
                </c:pt>
                <c:pt idx="1537">
                  <c:v>41218</c:v>
                </c:pt>
                <c:pt idx="1538">
                  <c:v>41218</c:v>
                </c:pt>
                <c:pt idx="1539">
                  <c:v>41218</c:v>
                </c:pt>
                <c:pt idx="1540">
                  <c:v>41218</c:v>
                </c:pt>
                <c:pt idx="1541">
                  <c:v>41218</c:v>
                </c:pt>
                <c:pt idx="1542">
                  <c:v>41219</c:v>
                </c:pt>
                <c:pt idx="1543">
                  <c:v>41219</c:v>
                </c:pt>
                <c:pt idx="1544">
                  <c:v>41220</c:v>
                </c:pt>
                <c:pt idx="1545">
                  <c:v>41220</c:v>
                </c:pt>
                <c:pt idx="1546">
                  <c:v>41220</c:v>
                </c:pt>
                <c:pt idx="1547">
                  <c:v>41220</c:v>
                </c:pt>
                <c:pt idx="1548">
                  <c:v>41222</c:v>
                </c:pt>
                <c:pt idx="1549">
                  <c:v>41222</c:v>
                </c:pt>
                <c:pt idx="1550">
                  <c:v>41222</c:v>
                </c:pt>
                <c:pt idx="1551">
                  <c:v>41222</c:v>
                </c:pt>
                <c:pt idx="1552">
                  <c:v>41226</c:v>
                </c:pt>
                <c:pt idx="1553">
                  <c:v>41226</c:v>
                </c:pt>
                <c:pt idx="1554">
                  <c:v>41227</c:v>
                </c:pt>
                <c:pt idx="1555">
                  <c:v>41227</c:v>
                </c:pt>
                <c:pt idx="1556">
                  <c:v>41228</c:v>
                </c:pt>
                <c:pt idx="1557">
                  <c:v>41228</c:v>
                </c:pt>
                <c:pt idx="1558">
                  <c:v>41228</c:v>
                </c:pt>
                <c:pt idx="1559">
                  <c:v>41228</c:v>
                </c:pt>
                <c:pt idx="1560">
                  <c:v>41228</c:v>
                </c:pt>
                <c:pt idx="1561">
                  <c:v>41228</c:v>
                </c:pt>
                <c:pt idx="1562">
                  <c:v>41228</c:v>
                </c:pt>
                <c:pt idx="1563">
                  <c:v>41229</c:v>
                </c:pt>
                <c:pt idx="1564">
                  <c:v>41229</c:v>
                </c:pt>
                <c:pt idx="1565">
                  <c:v>41229</c:v>
                </c:pt>
                <c:pt idx="1566">
                  <c:v>41229</c:v>
                </c:pt>
                <c:pt idx="1567">
                  <c:v>41229</c:v>
                </c:pt>
                <c:pt idx="1568">
                  <c:v>41229</c:v>
                </c:pt>
                <c:pt idx="1569">
                  <c:v>41232</c:v>
                </c:pt>
                <c:pt idx="1570">
                  <c:v>41232</c:v>
                </c:pt>
                <c:pt idx="1571">
                  <c:v>41232</c:v>
                </c:pt>
                <c:pt idx="1572">
                  <c:v>41232</c:v>
                </c:pt>
                <c:pt idx="1573">
                  <c:v>41232</c:v>
                </c:pt>
                <c:pt idx="1574">
                  <c:v>41233</c:v>
                </c:pt>
                <c:pt idx="1575">
                  <c:v>41233</c:v>
                </c:pt>
                <c:pt idx="1576">
                  <c:v>41233</c:v>
                </c:pt>
                <c:pt idx="1577">
                  <c:v>41233</c:v>
                </c:pt>
                <c:pt idx="1578">
                  <c:v>41233</c:v>
                </c:pt>
                <c:pt idx="1579">
                  <c:v>41234</c:v>
                </c:pt>
                <c:pt idx="1580">
                  <c:v>41234</c:v>
                </c:pt>
                <c:pt idx="1581">
                  <c:v>41234</c:v>
                </c:pt>
                <c:pt idx="1582">
                  <c:v>41239</c:v>
                </c:pt>
                <c:pt idx="1583">
                  <c:v>41239</c:v>
                </c:pt>
                <c:pt idx="1584">
                  <c:v>41240</c:v>
                </c:pt>
                <c:pt idx="1585">
                  <c:v>41240</c:v>
                </c:pt>
                <c:pt idx="1586">
                  <c:v>41240</c:v>
                </c:pt>
                <c:pt idx="1587">
                  <c:v>41240</c:v>
                </c:pt>
                <c:pt idx="1588">
                  <c:v>41240</c:v>
                </c:pt>
                <c:pt idx="1589">
                  <c:v>41241</c:v>
                </c:pt>
                <c:pt idx="1590">
                  <c:v>41241</c:v>
                </c:pt>
                <c:pt idx="1591">
                  <c:v>41241</c:v>
                </c:pt>
                <c:pt idx="1592">
                  <c:v>41242</c:v>
                </c:pt>
                <c:pt idx="1593">
                  <c:v>41243</c:v>
                </c:pt>
                <c:pt idx="1594">
                  <c:v>41243</c:v>
                </c:pt>
                <c:pt idx="1595">
                  <c:v>41243</c:v>
                </c:pt>
                <c:pt idx="1596">
                  <c:v>41246</c:v>
                </c:pt>
                <c:pt idx="1597">
                  <c:v>41246</c:v>
                </c:pt>
                <c:pt idx="1598">
                  <c:v>41246</c:v>
                </c:pt>
                <c:pt idx="1599">
                  <c:v>41246</c:v>
                </c:pt>
                <c:pt idx="1600">
                  <c:v>41247</c:v>
                </c:pt>
                <c:pt idx="1601">
                  <c:v>41247</c:v>
                </c:pt>
                <c:pt idx="1602">
                  <c:v>41247</c:v>
                </c:pt>
                <c:pt idx="1603">
                  <c:v>41247</c:v>
                </c:pt>
                <c:pt idx="1604">
                  <c:v>41248</c:v>
                </c:pt>
                <c:pt idx="1605">
                  <c:v>41248</c:v>
                </c:pt>
                <c:pt idx="1606">
                  <c:v>41248</c:v>
                </c:pt>
                <c:pt idx="1607">
                  <c:v>41248</c:v>
                </c:pt>
                <c:pt idx="1608">
                  <c:v>41248</c:v>
                </c:pt>
                <c:pt idx="1609">
                  <c:v>41248</c:v>
                </c:pt>
                <c:pt idx="1610">
                  <c:v>41248</c:v>
                </c:pt>
                <c:pt idx="1611">
                  <c:v>41249</c:v>
                </c:pt>
                <c:pt idx="1612">
                  <c:v>41250</c:v>
                </c:pt>
                <c:pt idx="1613">
                  <c:v>41250</c:v>
                </c:pt>
                <c:pt idx="1614">
                  <c:v>41253</c:v>
                </c:pt>
                <c:pt idx="1615">
                  <c:v>41253</c:v>
                </c:pt>
                <c:pt idx="1616">
                  <c:v>41253</c:v>
                </c:pt>
                <c:pt idx="1617">
                  <c:v>41253</c:v>
                </c:pt>
                <c:pt idx="1618">
                  <c:v>41253</c:v>
                </c:pt>
                <c:pt idx="1619">
                  <c:v>41254</c:v>
                </c:pt>
                <c:pt idx="1620">
                  <c:v>41254</c:v>
                </c:pt>
                <c:pt idx="1621">
                  <c:v>41254</c:v>
                </c:pt>
                <c:pt idx="1622">
                  <c:v>41254</c:v>
                </c:pt>
                <c:pt idx="1623">
                  <c:v>41255</c:v>
                </c:pt>
                <c:pt idx="1624">
                  <c:v>41255</c:v>
                </c:pt>
                <c:pt idx="1625">
                  <c:v>41256</c:v>
                </c:pt>
                <c:pt idx="1626">
                  <c:v>41256</c:v>
                </c:pt>
                <c:pt idx="1627">
                  <c:v>41257</c:v>
                </c:pt>
                <c:pt idx="1628">
                  <c:v>41257</c:v>
                </c:pt>
                <c:pt idx="1629">
                  <c:v>41260</c:v>
                </c:pt>
                <c:pt idx="1630">
                  <c:v>41260</c:v>
                </c:pt>
                <c:pt idx="1631">
                  <c:v>41262</c:v>
                </c:pt>
                <c:pt idx="1632">
                  <c:v>41262</c:v>
                </c:pt>
                <c:pt idx="1633">
                  <c:v>41263</c:v>
                </c:pt>
                <c:pt idx="1634">
                  <c:v>41263</c:v>
                </c:pt>
                <c:pt idx="1635">
                  <c:v>41264</c:v>
                </c:pt>
                <c:pt idx="1636">
                  <c:v>41264</c:v>
                </c:pt>
                <c:pt idx="1637">
                  <c:v>41264</c:v>
                </c:pt>
                <c:pt idx="1638">
                  <c:v>41264</c:v>
                </c:pt>
                <c:pt idx="1639">
                  <c:v>41267</c:v>
                </c:pt>
                <c:pt idx="1640">
                  <c:v>41267</c:v>
                </c:pt>
                <c:pt idx="1641">
                  <c:v>41267</c:v>
                </c:pt>
                <c:pt idx="1642">
                  <c:v>41267</c:v>
                </c:pt>
                <c:pt idx="1643">
                  <c:v>41269</c:v>
                </c:pt>
                <c:pt idx="1644">
                  <c:v>41269</c:v>
                </c:pt>
                <c:pt idx="1645">
                  <c:v>41269</c:v>
                </c:pt>
                <c:pt idx="1646">
                  <c:v>41269</c:v>
                </c:pt>
                <c:pt idx="1647">
                  <c:v>41270</c:v>
                </c:pt>
                <c:pt idx="1648">
                  <c:v>41270</c:v>
                </c:pt>
                <c:pt idx="1649">
                  <c:v>41270</c:v>
                </c:pt>
                <c:pt idx="1650">
                  <c:v>41270</c:v>
                </c:pt>
                <c:pt idx="1651">
                  <c:v>41270</c:v>
                </c:pt>
                <c:pt idx="1652">
                  <c:v>41270</c:v>
                </c:pt>
                <c:pt idx="1653">
                  <c:v>41274</c:v>
                </c:pt>
                <c:pt idx="1654">
                  <c:v>41274</c:v>
                </c:pt>
                <c:pt idx="1655">
                  <c:v>41274</c:v>
                </c:pt>
                <c:pt idx="1656">
                  <c:v>41274</c:v>
                </c:pt>
                <c:pt idx="1657">
                  <c:v>41276</c:v>
                </c:pt>
                <c:pt idx="1658">
                  <c:v>41276</c:v>
                </c:pt>
                <c:pt idx="1659">
                  <c:v>41276</c:v>
                </c:pt>
                <c:pt idx="1660">
                  <c:v>41276</c:v>
                </c:pt>
                <c:pt idx="1661">
                  <c:v>41276</c:v>
                </c:pt>
                <c:pt idx="1662">
                  <c:v>41277</c:v>
                </c:pt>
                <c:pt idx="1663">
                  <c:v>41277</c:v>
                </c:pt>
                <c:pt idx="1664">
                  <c:v>41277</c:v>
                </c:pt>
                <c:pt idx="1665">
                  <c:v>41277</c:v>
                </c:pt>
                <c:pt idx="1666">
                  <c:v>41277</c:v>
                </c:pt>
                <c:pt idx="1667">
                  <c:v>41278</c:v>
                </c:pt>
                <c:pt idx="1668">
                  <c:v>41278</c:v>
                </c:pt>
                <c:pt idx="1669">
                  <c:v>41278</c:v>
                </c:pt>
                <c:pt idx="1670">
                  <c:v>41278</c:v>
                </c:pt>
                <c:pt idx="1671">
                  <c:v>41278</c:v>
                </c:pt>
                <c:pt idx="1672">
                  <c:v>41281</c:v>
                </c:pt>
                <c:pt idx="1673">
                  <c:v>41281</c:v>
                </c:pt>
                <c:pt idx="1674">
                  <c:v>41282</c:v>
                </c:pt>
                <c:pt idx="1675">
                  <c:v>41282</c:v>
                </c:pt>
                <c:pt idx="1676">
                  <c:v>41282</c:v>
                </c:pt>
                <c:pt idx="1677">
                  <c:v>41283</c:v>
                </c:pt>
                <c:pt idx="1678">
                  <c:v>41283</c:v>
                </c:pt>
                <c:pt idx="1679">
                  <c:v>41283</c:v>
                </c:pt>
                <c:pt idx="1680">
                  <c:v>41283</c:v>
                </c:pt>
                <c:pt idx="1681">
                  <c:v>41283</c:v>
                </c:pt>
                <c:pt idx="1682">
                  <c:v>41283</c:v>
                </c:pt>
                <c:pt idx="1683">
                  <c:v>41284</c:v>
                </c:pt>
                <c:pt idx="1684">
                  <c:v>41284</c:v>
                </c:pt>
                <c:pt idx="1685">
                  <c:v>41284</c:v>
                </c:pt>
                <c:pt idx="1686">
                  <c:v>41284</c:v>
                </c:pt>
                <c:pt idx="1687">
                  <c:v>41284</c:v>
                </c:pt>
                <c:pt idx="1688">
                  <c:v>41284</c:v>
                </c:pt>
                <c:pt idx="1689">
                  <c:v>41285</c:v>
                </c:pt>
                <c:pt idx="1690">
                  <c:v>41285</c:v>
                </c:pt>
                <c:pt idx="1691">
                  <c:v>41285</c:v>
                </c:pt>
                <c:pt idx="1692">
                  <c:v>41285</c:v>
                </c:pt>
                <c:pt idx="1693">
                  <c:v>41285</c:v>
                </c:pt>
                <c:pt idx="1694">
                  <c:v>41285</c:v>
                </c:pt>
                <c:pt idx="1695">
                  <c:v>41288</c:v>
                </c:pt>
                <c:pt idx="1696">
                  <c:v>41289</c:v>
                </c:pt>
                <c:pt idx="1697">
                  <c:v>41289</c:v>
                </c:pt>
                <c:pt idx="1698">
                  <c:v>41289</c:v>
                </c:pt>
                <c:pt idx="1699">
                  <c:v>41289</c:v>
                </c:pt>
                <c:pt idx="1700">
                  <c:v>41290</c:v>
                </c:pt>
                <c:pt idx="1701">
                  <c:v>41290</c:v>
                </c:pt>
                <c:pt idx="1702">
                  <c:v>41290</c:v>
                </c:pt>
                <c:pt idx="1703">
                  <c:v>41291</c:v>
                </c:pt>
                <c:pt idx="1704">
                  <c:v>41291</c:v>
                </c:pt>
                <c:pt idx="1705">
                  <c:v>41292</c:v>
                </c:pt>
                <c:pt idx="1706">
                  <c:v>41296</c:v>
                </c:pt>
                <c:pt idx="1707">
                  <c:v>41296</c:v>
                </c:pt>
                <c:pt idx="1708">
                  <c:v>41296</c:v>
                </c:pt>
                <c:pt idx="1709">
                  <c:v>41296</c:v>
                </c:pt>
                <c:pt idx="1710">
                  <c:v>41296</c:v>
                </c:pt>
                <c:pt idx="1711">
                  <c:v>41297</c:v>
                </c:pt>
                <c:pt idx="1712">
                  <c:v>41299</c:v>
                </c:pt>
                <c:pt idx="1713">
                  <c:v>41302</c:v>
                </c:pt>
                <c:pt idx="1714">
                  <c:v>41302</c:v>
                </c:pt>
                <c:pt idx="1715">
                  <c:v>41302</c:v>
                </c:pt>
                <c:pt idx="1716">
                  <c:v>41302</c:v>
                </c:pt>
                <c:pt idx="1717">
                  <c:v>41303</c:v>
                </c:pt>
                <c:pt idx="1718">
                  <c:v>41303</c:v>
                </c:pt>
                <c:pt idx="1719">
                  <c:v>41304</c:v>
                </c:pt>
                <c:pt idx="1720">
                  <c:v>41305</c:v>
                </c:pt>
                <c:pt idx="1721">
                  <c:v>41305</c:v>
                </c:pt>
                <c:pt idx="1722">
                  <c:v>41306</c:v>
                </c:pt>
                <c:pt idx="1723">
                  <c:v>41306</c:v>
                </c:pt>
                <c:pt idx="1724">
                  <c:v>41306</c:v>
                </c:pt>
                <c:pt idx="1725">
                  <c:v>41309</c:v>
                </c:pt>
                <c:pt idx="1726">
                  <c:v>41309</c:v>
                </c:pt>
                <c:pt idx="1727">
                  <c:v>41310</c:v>
                </c:pt>
                <c:pt idx="1728">
                  <c:v>41310</c:v>
                </c:pt>
                <c:pt idx="1729">
                  <c:v>41310</c:v>
                </c:pt>
                <c:pt idx="1730">
                  <c:v>41310</c:v>
                </c:pt>
                <c:pt idx="1731">
                  <c:v>41310</c:v>
                </c:pt>
                <c:pt idx="1732">
                  <c:v>41311</c:v>
                </c:pt>
                <c:pt idx="1733">
                  <c:v>41311</c:v>
                </c:pt>
                <c:pt idx="1734">
                  <c:v>41311</c:v>
                </c:pt>
                <c:pt idx="1735">
                  <c:v>41311</c:v>
                </c:pt>
                <c:pt idx="1736">
                  <c:v>41311</c:v>
                </c:pt>
                <c:pt idx="1737">
                  <c:v>41311</c:v>
                </c:pt>
                <c:pt idx="1738">
                  <c:v>41312</c:v>
                </c:pt>
                <c:pt idx="1739">
                  <c:v>41312</c:v>
                </c:pt>
                <c:pt idx="1740">
                  <c:v>41312</c:v>
                </c:pt>
                <c:pt idx="1741">
                  <c:v>41312</c:v>
                </c:pt>
                <c:pt idx="1742">
                  <c:v>41312</c:v>
                </c:pt>
                <c:pt idx="1743">
                  <c:v>41312</c:v>
                </c:pt>
                <c:pt idx="1744">
                  <c:v>41312</c:v>
                </c:pt>
                <c:pt idx="1745">
                  <c:v>41313</c:v>
                </c:pt>
                <c:pt idx="1746">
                  <c:v>41313</c:v>
                </c:pt>
                <c:pt idx="1747">
                  <c:v>41313</c:v>
                </c:pt>
                <c:pt idx="1748">
                  <c:v>41316</c:v>
                </c:pt>
                <c:pt idx="1749">
                  <c:v>41316</c:v>
                </c:pt>
                <c:pt idx="1750">
                  <c:v>41316</c:v>
                </c:pt>
                <c:pt idx="1751">
                  <c:v>41316</c:v>
                </c:pt>
                <c:pt idx="1752">
                  <c:v>41317</c:v>
                </c:pt>
                <c:pt idx="1753">
                  <c:v>41317</c:v>
                </c:pt>
                <c:pt idx="1754">
                  <c:v>41318</c:v>
                </c:pt>
                <c:pt idx="1755">
                  <c:v>41318</c:v>
                </c:pt>
                <c:pt idx="1756">
                  <c:v>41318</c:v>
                </c:pt>
                <c:pt idx="1757">
                  <c:v>41319</c:v>
                </c:pt>
                <c:pt idx="1758">
                  <c:v>41319</c:v>
                </c:pt>
                <c:pt idx="1759">
                  <c:v>41319</c:v>
                </c:pt>
                <c:pt idx="1760">
                  <c:v>41319</c:v>
                </c:pt>
                <c:pt idx="1761">
                  <c:v>41320</c:v>
                </c:pt>
                <c:pt idx="1762">
                  <c:v>41320</c:v>
                </c:pt>
                <c:pt idx="1763">
                  <c:v>41320</c:v>
                </c:pt>
                <c:pt idx="1764">
                  <c:v>41324</c:v>
                </c:pt>
                <c:pt idx="1765">
                  <c:v>41324</c:v>
                </c:pt>
                <c:pt idx="1766">
                  <c:v>41324</c:v>
                </c:pt>
                <c:pt idx="1767">
                  <c:v>41324</c:v>
                </c:pt>
                <c:pt idx="1768">
                  <c:v>41324</c:v>
                </c:pt>
                <c:pt idx="1769">
                  <c:v>41324</c:v>
                </c:pt>
                <c:pt idx="1770">
                  <c:v>41324</c:v>
                </c:pt>
                <c:pt idx="1771">
                  <c:v>41325</c:v>
                </c:pt>
                <c:pt idx="1772">
                  <c:v>41325</c:v>
                </c:pt>
                <c:pt idx="1773">
                  <c:v>41325</c:v>
                </c:pt>
                <c:pt idx="1774">
                  <c:v>41325</c:v>
                </c:pt>
                <c:pt idx="1775">
                  <c:v>41325</c:v>
                </c:pt>
                <c:pt idx="1776">
                  <c:v>41325</c:v>
                </c:pt>
                <c:pt idx="1777">
                  <c:v>41325</c:v>
                </c:pt>
                <c:pt idx="1778">
                  <c:v>41326</c:v>
                </c:pt>
                <c:pt idx="1779">
                  <c:v>41326</c:v>
                </c:pt>
                <c:pt idx="1780">
                  <c:v>41326</c:v>
                </c:pt>
                <c:pt idx="1781">
                  <c:v>41326</c:v>
                </c:pt>
                <c:pt idx="1782">
                  <c:v>41327</c:v>
                </c:pt>
                <c:pt idx="1783">
                  <c:v>41330</c:v>
                </c:pt>
                <c:pt idx="1784">
                  <c:v>41330</c:v>
                </c:pt>
                <c:pt idx="1785">
                  <c:v>41331</c:v>
                </c:pt>
                <c:pt idx="1786">
                  <c:v>41331</c:v>
                </c:pt>
                <c:pt idx="1787">
                  <c:v>41331</c:v>
                </c:pt>
                <c:pt idx="1788">
                  <c:v>41331</c:v>
                </c:pt>
                <c:pt idx="1789">
                  <c:v>41331</c:v>
                </c:pt>
                <c:pt idx="1790">
                  <c:v>41331</c:v>
                </c:pt>
                <c:pt idx="1791">
                  <c:v>41331</c:v>
                </c:pt>
                <c:pt idx="1792">
                  <c:v>41332</c:v>
                </c:pt>
                <c:pt idx="1793">
                  <c:v>41332</c:v>
                </c:pt>
                <c:pt idx="1794">
                  <c:v>41332</c:v>
                </c:pt>
                <c:pt idx="1795">
                  <c:v>41332</c:v>
                </c:pt>
                <c:pt idx="1796">
                  <c:v>41332</c:v>
                </c:pt>
                <c:pt idx="1797">
                  <c:v>41332</c:v>
                </c:pt>
                <c:pt idx="1798">
                  <c:v>41333</c:v>
                </c:pt>
                <c:pt idx="1799">
                  <c:v>41333</c:v>
                </c:pt>
                <c:pt idx="1800">
                  <c:v>41333</c:v>
                </c:pt>
                <c:pt idx="1801">
                  <c:v>41333</c:v>
                </c:pt>
                <c:pt idx="1802">
                  <c:v>41333</c:v>
                </c:pt>
                <c:pt idx="1803">
                  <c:v>41337</c:v>
                </c:pt>
                <c:pt idx="1804">
                  <c:v>41338</c:v>
                </c:pt>
                <c:pt idx="1805">
                  <c:v>41339</c:v>
                </c:pt>
                <c:pt idx="1806">
                  <c:v>41339</c:v>
                </c:pt>
                <c:pt idx="1807">
                  <c:v>41339</c:v>
                </c:pt>
                <c:pt idx="1808">
                  <c:v>41340</c:v>
                </c:pt>
                <c:pt idx="1809">
                  <c:v>41341</c:v>
                </c:pt>
                <c:pt idx="1810">
                  <c:v>41341</c:v>
                </c:pt>
                <c:pt idx="1811">
                  <c:v>41341</c:v>
                </c:pt>
                <c:pt idx="1812">
                  <c:v>41341</c:v>
                </c:pt>
                <c:pt idx="1813">
                  <c:v>41341</c:v>
                </c:pt>
                <c:pt idx="1814">
                  <c:v>41341</c:v>
                </c:pt>
                <c:pt idx="1815">
                  <c:v>41341</c:v>
                </c:pt>
                <c:pt idx="1816">
                  <c:v>41341</c:v>
                </c:pt>
                <c:pt idx="1817">
                  <c:v>41344</c:v>
                </c:pt>
                <c:pt idx="1818">
                  <c:v>41344</c:v>
                </c:pt>
                <c:pt idx="1819">
                  <c:v>41344</c:v>
                </c:pt>
                <c:pt idx="1820">
                  <c:v>41344</c:v>
                </c:pt>
                <c:pt idx="1821">
                  <c:v>41344</c:v>
                </c:pt>
                <c:pt idx="1822">
                  <c:v>41344</c:v>
                </c:pt>
                <c:pt idx="1823">
                  <c:v>41344</c:v>
                </c:pt>
                <c:pt idx="1824">
                  <c:v>41344</c:v>
                </c:pt>
                <c:pt idx="1825">
                  <c:v>41344</c:v>
                </c:pt>
                <c:pt idx="1826">
                  <c:v>41344</c:v>
                </c:pt>
                <c:pt idx="1827">
                  <c:v>41345</c:v>
                </c:pt>
                <c:pt idx="1828">
                  <c:v>41345</c:v>
                </c:pt>
                <c:pt idx="1829">
                  <c:v>41345</c:v>
                </c:pt>
                <c:pt idx="1830">
                  <c:v>41345</c:v>
                </c:pt>
                <c:pt idx="1831">
                  <c:v>41346</c:v>
                </c:pt>
                <c:pt idx="1832">
                  <c:v>41346</c:v>
                </c:pt>
                <c:pt idx="1833">
                  <c:v>41346</c:v>
                </c:pt>
                <c:pt idx="1834">
                  <c:v>41347</c:v>
                </c:pt>
                <c:pt idx="1835">
                  <c:v>41347</c:v>
                </c:pt>
                <c:pt idx="1836">
                  <c:v>41347</c:v>
                </c:pt>
                <c:pt idx="1837">
                  <c:v>41347</c:v>
                </c:pt>
                <c:pt idx="1838">
                  <c:v>41348</c:v>
                </c:pt>
                <c:pt idx="1839">
                  <c:v>41348</c:v>
                </c:pt>
                <c:pt idx="1840">
                  <c:v>41351</c:v>
                </c:pt>
                <c:pt idx="1841">
                  <c:v>41351</c:v>
                </c:pt>
                <c:pt idx="1842">
                  <c:v>41351</c:v>
                </c:pt>
                <c:pt idx="1843">
                  <c:v>41351</c:v>
                </c:pt>
                <c:pt idx="1844">
                  <c:v>41352</c:v>
                </c:pt>
                <c:pt idx="1845">
                  <c:v>41352</c:v>
                </c:pt>
                <c:pt idx="1846">
                  <c:v>41352</c:v>
                </c:pt>
                <c:pt idx="1847">
                  <c:v>41353</c:v>
                </c:pt>
                <c:pt idx="1848">
                  <c:v>41353</c:v>
                </c:pt>
                <c:pt idx="1849">
                  <c:v>41353</c:v>
                </c:pt>
                <c:pt idx="1850">
                  <c:v>41353</c:v>
                </c:pt>
                <c:pt idx="1851">
                  <c:v>41354</c:v>
                </c:pt>
                <c:pt idx="1852">
                  <c:v>41354</c:v>
                </c:pt>
                <c:pt idx="1853">
                  <c:v>41358</c:v>
                </c:pt>
                <c:pt idx="1854">
                  <c:v>41358</c:v>
                </c:pt>
                <c:pt idx="1855">
                  <c:v>41358</c:v>
                </c:pt>
                <c:pt idx="1856">
                  <c:v>41359</c:v>
                </c:pt>
                <c:pt idx="1857">
                  <c:v>41359</c:v>
                </c:pt>
                <c:pt idx="1858">
                  <c:v>41359</c:v>
                </c:pt>
                <c:pt idx="1859">
                  <c:v>41360</c:v>
                </c:pt>
                <c:pt idx="1860">
                  <c:v>41361</c:v>
                </c:pt>
                <c:pt idx="1861">
                  <c:v>41362</c:v>
                </c:pt>
                <c:pt idx="1862">
                  <c:v>41365</c:v>
                </c:pt>
                <c:pt idx="1863">
                  <c:v>41365</c:v>
                </c:pt>
                <c:pt idx="1864">
                  <c:v>41365</c:v>
                </c:pt>
                <c:pt idx="1865">
                  <c:v>41366</c:v>
                </c:pt>
                <c:pt idx="1866">
                  <c:v>41366</c:v>
                </c:pt>
                <c:pt idx="1867">
                  <c:v>41366</c:v>
                </c:pt>
                <c:pt idx="1868">
                  <c:v>41368</c:v>
                </c:pt>
                <c:pt idx="1869">
                  <c:v>41368</c:v>
                </c:pt>
                <c:pt idx="1870">
                  <c:v>41368</c:v>
                </c:pt>
                <c:pt idx="1871">
                  <c:v>41369</c:v>
                </c:pt>
                <c:pt idx="1872">
                  <c:v>41369</c:v>
                </c:pt>
                <c:pt idx="1873">
                  <c:v>41372</c:v>
                </c:pt>
                <c:pt idx="1874">
                  <c:v>41373</c:v>
                </c:pt>
                <c:pt idx="1875">
                  <c:v>41373</c:v>
                </c:pt>
                <c:pt idx="1876">
                  <c:v>41374</c:v>
                </c:pt>
                <c:pt idx="1877">
                  <c:v>41374</c:v>
                </c:pt>
                <c:pt idx="1878">
                  <c:v>41374</c:v>
                </c:pt>
                <c:pt idx="1879">
                  <c:v>41374</c:v>
                </c:pt>
                <c:pt idx="1880">
                  <c:v>41374</c:v>
                </c:pt>
                <c:pt idx="1881">
                  <c:v>41375</c:v>
                </c:pt>
                <c:pt idx="1882">
                  <c:v>41375</c:v>
                </c:pt>
                <c:pt idx="1883">
                  <c:v>41376</c:v>
                </c:pt>
                <c:pt idx="1884">
                  <c:v>41376</c:v>
                </c:pt>
                <c:pt idx="1885">
                  <c:v>41376</c:v>
                </c:pt>
                <c:pt idx="1886">
                  <c:v>41376</c:v>
                </c:pt>
                <c:pt idx="1887">
                  <c:v>41376</c:v>
                </c:pt>
                <c:pt idx="1888">
                  <c:v>41376</c:v>
                </c:pt>
                <c:pt idx="1889">
                  <c:v>41379</c:v>
                </c:pt>
                <c:pt idx="1890">
                  <c:v>41379</c:v>
                </c:pt>
                <c:pt idx="1891">
                  <c:v>41379</c:v>
                </c:pt>
                <c:pt idx="1892">
                  <c:v>41379</c:v>
                </c:pt>
                <c:pt idx="1893">
                  <c:v>41380</c:v>
                </c:pt>
                <c:pt idx="1894">
                  <c:v>41380</c:v>
                </c:pt>
                <c:pt idx="1895">
                  <c:v>41380</c:v>
                </c:pt>
                <c:pt idx="1896">
                  <c:v>41380</c:v>
                </c:pt>
                <c:pt idx="1897">
                  <c:v>41380</c:v>
                </c:pt>
                <c:pt idx="1898">
                  <c:v>41380</c:v>
                </c:pt>
                <c:pt idx="1899">
                  <c:v>41380</c:v>
                </c:pt>
                <c:pt idx="1900">
                  <c:v>41380</c:v>
                </c:pt>
                <c:pt idx="1901">
                  <c:v>41380</c:v>
                </c:pt>
                <c:pt idx="1902">
                  <c:v>41381</c:v>
                </c:pt>
                <c:pt idx="1903">
                  <c:v>41381</c:v>
                </c:pt>
                <c:pt idx="1904">
                  <c:v>41381</c:v>
                </c:pt>
                <c:pt idx="1905">
                  <c:v>41381</c:v>
                </c:pt>
                <c:pt idx="1906">
                  <c:v>41381</c:v>
                </c:pt>
                <c:pt idx="1907">
                  <c:v>41381</c:v>
                </c:pt>
                <c:pt idx="1908">
                  <c:v>41381</c:v>
                </c:pt>
                <c:pt idx="1909">
                  <c:v>41381</c:v>
                </c:pt>
                <c:pt idx="1910">
                  <c:v>41381</c:v>
                </c:pt>
                <c:pt idx="1911">
                  <c:v>41381</c:v>
                </c:pt>
                <c:pt idx="1912">
                  <c:v>41381</c:v>
                </c:pt>
                <c:pt idx="1913">
                  <c:v>41381</c:v>
                </c:pt>
                <c:pt idx="1914">
                  <c:v>41381</c:v>
                </c:pt>
                <c:pt idx="1915">
                  <c:v>41381</c:v>
                </c:pt>
                <c:pt idx="1916">
                  <c:v>41381</c:v>
                </c:pt>
                <c:pt idx="1917">
                  <c:v>41381</c:v>
                </c:pt>
                <c:pt idx="1918">
                  <c:v>41381</c:v>
                </c:pt>
                <c:pt idx="1919">
                  <c:v>41381</c:v>
                </c:pt>
                <c:pt idx="1920">
                  <c:v>41382</c:v>
                </c:pt>
                <c:pt idx="1921">
                  <c:v>41382</c:v>
                </c:pt>
                <c:pt idx="1922">
                  <c:v>41382</c:v>
                </c:pt>
                <c:pt idx="1923">
                  <c:v>41382</c:v>
                </c:pt>
                <c:pt idx="1924">
                  <c:v>41382</c:v>
                </c:pt>
                <c:pt idx="1925">
                  <c:v>41383</c:v>
                </c:pt>
                <c:pt idx="1926">
                  <c:v>41383</c:v>
                </c:pt>
                <c:pt idx="1927">
                  <c:v>41383</c:v>
                </c:pt>
                <c:pt idx="1928">
                  <c:v>41383</c:v>
                </c:pt>
                <c:pt idx="1929">
                  <c:v>41383</c:v>
                </c:pt>
                <c:pt idx="1930">
                  <c:v>41383</c:v>
                </c:pt>
                <c:pt idx="1931">
                  <c:v>41383</c:v>
                </c:pt>
                <c:pt idx="1932">
                  <c:v>41383</c:v>
                </c:pt>
                <c:pt idx="1933">
                  <c:v>41383</c:v>
                </c:pt>
                <c:pt idx="1934">
                  <c:v>41386</c:v>
                </c:pt>
                <c:pt idx="1935">
                  <c:v>41386</c:v>
                </c:pt>
                <c:pt idx="1936">
                  <c:v>41386</c:v>
                </c:pt>
                <c:pt idx="1937">
                  <c:v>41386</c:v>
                </c:pt>
                <c:pt idx="1938">
                  <c:v>41386</c:v>
                </c:pt>
                <c:pt idx="1939">
                  <c:v>41386</c:v>
                </c:pt>
                <c:pt idx="1940">
                  <c:v>41387</c:v>
                </c:pt>
                <c:pt idx="1941">
                  <c:v>41387</c:v>
                </c:pt>
                <c:pt idx="1942">
                  <c:v>41387</c:v>
                </c:pt>
                <c:pt idx="1943">
                  <c:v>41387</c:v>
                </c:pt>
                <c:pt idx="1944">
                  <c:v>41387</c:v>
                </c:pt>
                <c:pt idx="1945">
                  <c:v>41387</c:v>
                </c:pt>
                <c:pt idx="1946">
                  <c:v>41387</c:v>
                </c:pt>
                <c:pt idx="1947">
                  <c:v>41387</c:v>
                </c:pt>
                <c:pt idx="1948">
                  <c:v>41387</c:v>
                </c:pt>
                <c:pt idx="1949">
                  <c:v>41387</c:v>
                </c:pt>
                <c:pt idx="1950">
                  <c:v>41387</c:v>
                </c:pt>
                <c:pt idx="1951">
                  <c:v>41388</c:v>
                </c:pt>
                <c:pt idx="1952">
                  <c:v>41388</c:v>
                </c:pt>
                <c:pt idx="1953">
                  <c:v>41388</c:v>
                </c:pt>
                <c:pt idx="1954">
                  <c:v>41389</c:v>
                </c:pt>
                <c:pt idx="1955">
                  <c:v>41389</c:v>
                </c:pt>
                <c:pt idx="1956">
                  <c:v>41389</c:v>
                </c:pt>
                <c:pt idx="1957">
                  <c:v>41390</c:v>
                </c:pt>
                <c:pt idx="1958">
                  <c:v>41390</c:v>
                </c:pt>
                <c:pt idx="1959">
                  <c:v>41390</c:v>
                </c:pt>
                <c:pt idx="1960">
                  <c:v>41390</c:v>
                </c:pt>
                <c:pt idx="1961">
                  <c:v>41390</c:v>
                </c:pt>
                <c:pt idx="1962">
                  <c:v>41390</c:v>
                </c:pt>
                <c:pt idx="1963">
                  <c:v>41393</c:v>
                </c:pt>
                <c:pt idx="1964">
                  <c:v>41393</c:v>
                </c:pt>
                <c:pt idx="1965">
                  <c:v>41393</c:v>
                </c:pt>
                <c:pt idx="1966">
                  <c:v>41393</c:v>
                </c:pt>
                <c:pt idx="1967">
                  <c:v>41393</c:v>
                </c:pt>
                <c:pt idx="1968">
                  <c:v>41393</c:v>
                </c:pt>
                <c:pt idx="1969">
                  <c:v>41393</c:v>
                </c:pt>
                <c:pt idx="1970">
                  <c:v>41393</c:v>
                </c:pt>
                <c:pt idx="1971">
                  <c:v>41393</c:v>
                </c:pt>
                <c:pt idx="1972">
                  <c:v>41393</c:v>
                </c:pt>
                <c:pt idx="1973">
                  <c:v>41394</c:v>
                </c:pt>
                <c:pt idx="1974">
                  <c:v>41394</c:v>
                </c:pt>
                <c:pt idx="1975">
                  <c:v>41394</c:v>
                </c:pt>
                <c:pt idx="1976">
                  <c:v>41394</c:v>
                </c:pt>
                <c:pt idx="1977">
                  <c:v>41395</c:v>
                </c:pt>
                <c:pt idx="1978">
                  <c:v>41395</c:v>
                </c:pt>
                <c:pt idx="1979">
                  <c:v>41395</c:v>
                </c:pt>
                <c:pt idx="1980">
                  <c:v>41395</c:v>
                </c:pt>
                <c:pt idx="1981">
                  <c:v>41396</c:v>
                </c:pt>
                <c:pt idx="1982">
                  <c:v>41397</c:v>
                </c:pt>
                <c:pt idx="1983">
                  <c:v>41397</c:v>
                </c:pt>
                <c:pt idx="1984">
                  <c:v>41397</c:v>
                </c:pt>
                <c:pt idx="1985">
                  <c:v>41397</c:v>
                </c:pt>
                <c:pt idx="1986">
                  <c:v>41397</c:v>
                </c:pt>
                <c:pt idx="1987">
                  <c:v>41397</c:v>
                </c:pt>
                <c:pt idx="1988">
                  <c:v>41397</c:v>
                </c:pt>
                <c:pt idx="1989">
                  <c:v>41397</c:v>
                </c:pt>
                <c:pt idx="1990">
                  <c:v>41400</c:v>
                </c:pt>
                <c:pt idx="1991">
                  <c:v>41400</c:v>
                </c:pt>
                <c:pt idx="1992">
                  <c:v>41400</c:v>
                </c:pt>
                <c:pt idx="1993">
                  <c:v>41401</c:v>
                </c:pt>
                <c:pt idx="1994">
                  <c:v>41401</c:v>
                </c:pt>
                <c:pt idx="1995">
                  <c:v>41401</c:v>
                </c:pt>
                <c:pt idx="1996">
                  <c:v>41401</c:v>
                </c:pt>
                <c:pt idx="1997">
                  <c:v>41402</c:v>
                </c:pt>
                <c:pt idx="1998">
                  <c:v>41402</c:v>
                </c:pt>
                <c:pt idx="1999">
                  <c:v>41402</c:v>
                </c:pt>
                <c:pt idx="2000">
                  <c:v>41402</c:v>
                </c:pt>
                <c:pt idx="2001">
                  <c:v>41402</c:v>
                </c:pt>
                <c:pt idx="2002">
                  <c:v>41403</c:v>
                </c:pt>
                <c:pt idx="2003">
                  <c:v>41403</c:v>
                </c:pt>
                <c:pt idx="2004">
                  <c:v>41403</c:v>
                </c:pt>
                <c:pt idx="2005">
                  <c:v>41404</c:v>
                </c:pt>
                <c:pt idx="2006">
                  <c:v>41407</c:v>
                </c:pt>
                <c:pt idx="2007">
                  <c:v>41407</c:v>
                </c:pt>
                <c:pt idx="2008">
                  <c:v>41407</c:v>
                </c:pt>
                <c:pt idx="2009">
                  <c:v>41407</c:v>
                </c:pt>
                <c:pt idx="2010">
                  <c:v>41408</c:v>
                </c:pt>
                <c:pt idx="2011">
                  <c:v>41408</c:v>
                </c:pt>
                <c:pt idx="2012">
                  <c:v>41410</c:v>
                </c:pt>
                <c:pt idx="2013">
                  <c:v>41410</c:v>
                </c:pt>
                <c:pt idx="2014">
                  <c:v>41411</c:v>
                </c:pt>
                <c:pt idx="2015">
                  <c:v>41411</c:v>
                </c:pt>
                <c:pt idx="2016">
                  <c:v>41411</c:v>
                </c:pt>
                <c:pt idx="2017">
                  <c:v>41411</c:v>
                </c:pt>
                <c:pt idx="2018">
                  <c:v>41411</c:v>
                </c:pt>
                <c:pt idx="2019">
                  <c:v>41411</c:v>
                </c:pt>
                <c:pt idx="2020">
                  <c:v>41411</c:v>
                </c:pt>
                <c:pt idx="2021">
                  <c:v>41411</c:v>
                </c:pt>
                <c:pt idx="2022">
                  <c:v>41414</c:v>
                </c:pt>
                <c:pt idx="2023">
                  <c:v>41414</c:v>
                </c:pt>
                <c:pt idx="2024">
                  <c:v>41414</c:v>
                </c:pt>
                <c:pt idx="2025">
                  <c:v>41415</c:v>
                </c:pt>
                <c:pt idx="2026">
                  <c:v>41415</c:v>
                </c:pt>
                <c:pt idx="2027">
                  <c:v>41415</c:v>
                </c:pt>
                <c:pt idx="2028">
                  <c:v>41415</c:v>
                </c:pt>
                <c:pt idx="2029">
                  <c:v>41415</c:v>
                </c:pt>
                <c:pt idx="2030">
                  <c:v>41415</c:v>
                </c:pt>
                <c:pt idx="2031">
                  <c:v>41415</c:v>
                </c:pt>
                <c:pt idx="2032">
                  <c:v>41415</c:v>
                </c:pt>
                <c:pt idx="2033">
                  <c:v>41415</c:v>
                </c:pt>
                <c:pt idx="2034">
                  <c:v>41415</c:v>
                </c:pt>
                <c:pt idx="2035">
                  <c:v>41415</c:v>
                </c:pt>
                <c:pt idx="2036">
                  <c:v>41416</c:v>
                </c:pt>
                <c:pt idx="2037">
                  <c:v>41416</c:v>
                </c:pt>
                <c:pt idx="2038">
                  <c:v>41416</c:v>
                </c:pt>
                <c:pt idx="2039">
                  <c:v>41416</c:v>
                </c:pt>
                <c:pt idx="2040">
                  <c:v>41416</c:v>
                </c:pt>
                <c:pt idx="2041">
                  <c:v>41416</c:v>
                </c:pt>
                <c:pt idx="2042">
                  <c:v>41416</c:v>
                </c:pt>
                <c:pt idx="2043">
                  <c:v>41416</c:v>
                </c:pt>
                <c:pt idx="2044">
                  <c:v>41416</c:v>
                </c:pt>
                <c:pt idx="2045">
                  <c:v>41416</c:v>
                </c:pt>
                <c:pt idx="2046">
                  <c:v>41417</c:v>
                </c:pt>
                <c:pt idx="2047">
                  <c:v>41417</c:v>
                </c:pt>
                <c:pt idx="2048">
                  <c:v>41417</c:v>
                </c:pt>
                <c:pt idx="2049">
                  <c:v>41422</c:v>
                </c:pt>
                <c:pt idx="2050">
                  <c:v>41422</c:v>
                </c:pt>
                <c:pt idx="2051">
                  <c:v>41422</c:v>
                </c:pt>
                <c:pt idx="2052">
                  <c:v>41422</c:v>
                </c:pt>
                <c:pt idx="2053">
                  <c:v>41423</c:v>
                </c:pt>
                <c:pt idx="2054">
                  <c:v>41424</c:v>
                </c:pt>
                <c:pt idx="2055">
                  <c:v>41428</c:v>
                </c:pt>
                <c:pt idx="2056">
                  <c:v>41428</c:v>
                </c:pt>
                <c:pt idx="2057">
                  <c:v>41429</c:v>
                </c:pt>
                <c:pt idx="2058">
                  <c:v>41429</c:v>
                </c:pt>
                <c:pt idx="2059">
                  <c:v>41429</c:v>
                </c:pt>
                <c:pt idx="2060">
                  <c:v>41429</c:v>
                </c:pt>
                <c:pt idx="2061">
                  <c:v>41429</c:v>
                </c:pt>
                <c:pt idx="2062">
                  <c:v>41429</c:v>
                </c:pt>
                <c:pt idx="2063">
                  <c:v>41430</c:v>
                </c:pt>
                <c:pt idx="2064">
                  <c:v>41430</c:v>
                </c:pt>
                <c:pt idx="2065">
                  <c:v>41430</c:v>
                </c:pt>
                <c:pt idx="2066">
                  <c:v>41430</c:v>
                </c:pt>
                <c:pt idx="2067">
                  <c:v>41430</c:v>
                </c:pt>
                <c:pt idx="2068">
                  <c:v>41431</c:v>
                </c:pt>
                <c:pt idx="2069">
                  <c:v>41431</c:v>
                </c:pt>
                <c:pt idx="2070">
                  <c:v>41431</c:v>
                </c:pt>
                <c:pt idx="2071">
                  <c:v>41432</c:v>
                </c:pt>
                <c:pt idx="2072">
                  <c:v>41432</c:v>
                </c:pt>
                <c:pt idx="2073">
                  <c:v>41432</c:v>
                </c:pt>
                <c:pt idx="2074">
                  <c:v>41432</c:v>
                </c:pt>
                <c:pt idx="2075">
                  <c:v>41435</c:v>
                </c:pt>
                <c:pt idx="2076">
                  <c:v>41435</c:v>
                </c:pt>
                <c:pt idx="2077">
                  <c:v>41435</c:v>
                </c:pt>
                <c:pt idx="2078">
                  <c:v>41435</c:v>
                </c:pt>
                <c:pt idx="2079">
                  <c:v>41435</c:v>
                </c:pt>
                <c:pt idx="2080">
                  <c:v>41436</c:v>
                </c:pt>
                <c:pt idx="2081">
                  <c:v>41436</c:v>
                </c:pt>
                <c:pt idx="2082">
                  <c:v>41436</c:v>
                </c:pt>
                <c:pt idx="2083">
                  <c:v>41436</c:v>
                </c:pt>
                <c:pt idx="2084">
                  <c:v>41436</c:v>
                </c:pt>
                <c:pt idx="2085">
                  <c:v>41436</c:v>
                </c:pt>
                <c:pt idx="2086">
                  <c:v>41436</c:v>
                </c:pt>
                <c:pt idx="2087">
                  <c:v>41436</c:v>
                </c:pt>
                <c:pt idx="2088">
                  <c:v>41437</c:v>
                </c:pt>
                <c:pt idx="2089">
                  <c:v>41437</c:v>
                </c:pt>
                <c:pt idx="2090">
                  <c:v>41437</c:v>
                </c:pt>
                <c:pt idx="2091">
                  <c:v>41437</c:v>
                </c:pt>
                <c:pt idx="2092">
                  <c:v>41437</c:v>
                </c:pt>
                <c:pt idx="2093">
                  <c:v>41437</c:v>
                </c:pt>
                <c:pt idx="2094">
                  <c:v>41437</c:v>
                </c:pt>
                <c:pt idx="2095">
                  <c:v>41437</c:v>
                </c:pt>
                <c:pt idx="2096">
                  <c:v>41437</c:v>
                </c:pt>
                <c:pt idx="2097">
                  <c:v>41438</c:v>
                </c:pt>
                <c:pt idx="2098">
                  <c:v>41438</c:v>
                </c:pt>
                <c:pt idx="2099">
                  <c:v>41438</c:v>
                </c:pt>
                <c:pt idx="2100">
                  <c:v>41438</c:v>
                </c:pt>
                <c:pt idx="2101">
                  <c:v>41438</c:v>
                </c:pt>
                <c:pt idx="2102">
                  <c:v>41439</c:v>
                </c:pt>
                <c:pt idx="2103">
                  <c:v>41439</c:v>
                </c:pt>
                <c:pt idx="2104">
                  <c:v>41442</c:v>
                </c:pt>
                <c:pt idx="2105">
                  <c:v>41442</c:v>
                </c:pt>
                <c:pt idx="2106">
                  <c:v>41442</c:v>
                </c:pt>
                <c:pt idx="2107">
                  <c:v>41442</c:v>
                </c:pt>
                <c:pt idx="2108">
                  <c:v>41442</c:v>
                </c:pt>
                <c:pt idx="2109">
                  <c:v>41443</c:v>
                </c:pt>
                <c:pt idx="2110">
                  <c:v>41443</c:v>
                </c:pt>
                <c:pt idx="2111">
                  <c:v>41443</c:v>
                </c:pt>
                <c:pt idx="2112">
                  <c:v>41443</c:v>
                </c:pt>
                <c:pt idx="2113">
                  <c:v>41443</c:v>
                </c:pt>
                <c:pt idx="2114">
                  <c:v>41443</c:v>
                </c:pt>
                <c:pt idx="2115">
                  <c:v>41443</c:v>
                </c:pt>
                <c:pt idx="2116">
                  <c:v>41444</c:v>
                </c:pt>
                <c:pt idx="2117">
                  <c:v>41444</c:v>
                </c:pt>
                <c:pt idx="2118">
                  <c:v>41444</c:v>
                </c:pt>
                <c:pt idx="2119">
                  <c:v>41444</c:v>
                </c:pt>
                <c:pt idx="2120">
                  <c:v>41444</c:v>
                </c:pt>
                <c:pt idx="2121">
                  <c:v>41444</c:v>
                </c:pt>
                <c:pt idx="2122">
                  <c:v>41445</c:v>
                </c:pt>
                <c:pt idx="2123">
                  <c:v>41445</c:v>
                </c:pt>
                <c:pt idx="2124">
                  <c:v>41445</c:v>
                </c:pt>
                <c:pt idx="2125">
                  <c:v>41446</c:v>
                </c:pt>
                <c:pt idx="2126">
                  <c:v>41449</c:v>
                </c:pt>
                <c:pt idx="2127">
                  <c:v>41449</c:v>
                </c:pt>
                <c:pt idx="2128">
                  <c:v>41449</c:v>
                </c:pt>
                <c:pt idx="2129">
                  <c:v>41449</c:v>
                </c:pt>
                <c:pt idx="2130">
                  <c:v>41450</c:v>
                </c:pt>
                <c:pt idx="2131">
                  <c:v>41451</c:v>
                </c:pt>
                <c:pt idx="2132">
                  <c:v>41451</c:v>
                </c:pt>
                <c:pt idx="2133">
                  <c:v>41451</c:v>
                </c:pt>
                <c:pt idx="2134">
                  <c:v>41452</c:v>
                </c:pt>
                <c:pt idx="2135">
                  <c:v>41453</c:v>
                </c:pt>
                <c:pt idx="2136">
                  <c:v>41456</c:v>
                </c:pt>
                <c:pt idx="2137">
                  <c:v>41456</c:v>
                </c:pt>
                <c:pt idx="2138">
                  <c:v>41456</c:v>
                </c:pt>
                <c:pt idx="2139">
                  <c:v>41456</c:v>
                </c:pt>
                <c:pt idx="2140">
                  <c:v>41458</c:v>
                </c:pt>
                <c:pt idx="2141">
                  <c:v>41460</c:v>
                </c:pt>
                <c:pt idx="2142">
                  <c:v>41460</c:v>
                </c:pt>
                <c:pt idx="2143">
                  <c:v>41463</c:v>
                </c:pt>
                <c:pt idx="2144">
                  <c:v>41463</c:v>
                </c:pt>
                <c:pt idx="2145">
                  <c:v>41463</c:v>
                </c:pt>
                <c:pt idx="2146">
                  <c:v>41463</c:v>
                </c:pt>
                <c:pt idx="2147">
                  <c:v>41464</c:v>
                </c:pt>
                <c:pt idx="2148">
                  <c:v>41464</c:v>
                </c:pt>
                <c:pt idx="2149">
                  <c:v>41464</c:v>
                </c:pt>
                <c:pt idx="2150">
                  <c:v>41464</c:v>
                </c:pt>
                <c:pt idx="2151">
                  <c:v>41464</c:v>
                </c:pt>
                <c:pt idx="2152">
                  <c:v>41464</c:v>
                </c:pt>
                <c:pt idx="2153">
                  <c:v>41464</c:v>
                </c:pt>
                <c:pt idx="2154">
                  <c:v>41464</c:v>
                </c:pt>
                <c:pt idx="2155">
                  <c:v>41464</c:v>
                </c:pt>
                <c:pt idx="2156">
                  <c:v>41465</c:v>
                </c:pt>
                <c:pt idx="2157">
                  <c:v>41465</c:v>
                </c:pt>
                <c:pt idx="2158">
                  <c:v>41465</c:v>
                </c:pt>
                <c:pt idx="2159">
                  <c:v>41465</c:v>
                </c:pt>
                <c:pt idx="2160">
                  <c:v>41465</c:v>
                </c:pt>
                <c:pt idx="2161">
                  <c:v>41465</c:v>
                </c:pt>
                <c:pt idx="2162">
                  <c:v>41465</c:v>
                </c:pt>
                <c:pt idx="2163">
                  <c:v>41466</c:v>
                </c:pt>
                <c:pt idx="2164">
                  <c:v>41466</c:v>
                </c:pt>
                <c:pt idx="2165">
                  <c:v>41466</c:v>
                </c:pt>
                <c:pt idx="2166">
                  <c:v>41466</c:v>
                </c:pt>
                <c:pt idx="2167">
                  <c:v>41466</c:v>
                </c:pt>
                <c:pt idx="2168">
                  <c:v>41466</c:v>
                </c:pt>
                <c:pt idx="2169">
                  <c:v>41466</c:v>
                </c:pt>
                <c:pt idx="2170">
                  <c:v>41466</c:v>
                </c:pt>
                <c:pt idx="2171">
                  <c:v>41466</c:v>
                </c:pt>
                <c:pt idx="2172">
                  <c:v>41466</c:v>
                </c:pt>
                <c:pt idx="2173">
                  <c:v>41466</c:v>
                </c:pt>
                <c:pt idx="2174">
                  <c:v>41466</c:v>
                </c:pt>
                <c:pt idx="2175">
                  <c:v>41466</c:v>
                </c:pt>
                <c:pt idx="2176">
                  <c:v>41466</c:v>
                </c:pt>
                <c:pt idx="2177">
                  <c:v>41466</c:v>
                </c:pt>
                <c:pt idx="2178">
                  <c:v>41466</c:v>
                </c:pt>
                <c:pt idx="2179">
                  <c:v>41466</c:v>
                </c:pt>
                <c:pt idx="2180">
                  <c:v>41467</c:v>
                </c:pt>
                <c:pt idx="2181">
                  <c:v>41467</c:v>
                </c:pt>
                <c:pt idx="2182">
                  <c:v>41467</c:v>
                </c:pt>
                <c:pt idx="2183">
                  <c:v>41470</c:v>
                </c:pt>
                <c:pt idx="2184">
                  <c:v>41470</c:v>
                </c:pt>
                <c:pt idx="2185">
                  <c:v>41470</c:v>
                </c:pt>
                <c:pt idx="2186">
                  <c:v>41470</c:v>
                </c:pt>
                <c:pt idx="2187">
                  <c:v>41470</c:v>
                </c:pt>
                <c:pt idx="2188">
                  <c:v>41470</c:v>
                </c:pt>
                <c:pt idx="2189">
                  <c:v>41470</c:v>
                </c:pt>
                <c:pt idx="2190">
                  <c:v>41471</c:v>
                </c:pt>
                <c:pt idx="2191">
                  <c:v>41471</c:v>
                </c:pt>
                <c:pt idx="2192">
                  <c:v>41471</c:v>
                </c:pt>
                <c:pt idx="2193">
                  <c:v>41471</c:v>
                </c:pt>
                <c:pt idx="2194">
                  <c:v>41471</c:v>
                </c:pt>
                <c:pt idx="2195">
                  <c:v>41471</c:v>
                </c:pt>
                <c:pt idx="2196">
                  <c:v>41471</c:v>
                </c:pt>
                <c:pt idx="2197">
                  <c:v>41471</c:v>
                </c:pt>
                <c:pt idx="2198">
                  <c:v>41472</c:v>
                </c:pt>
                <c:pt idx="2199">
                  <c:v>41472</c:v>
                </c:pt>
                <c:pt idx="2200">
                  <c:v>41473</c:v>
                </c:pt>
                <c:pt idx="2201">
                  <c:v>41473</c:v>
                </c:pt>
                <c:pt idx="2202">
                  <c:v>41473</c:v>
                </c:pt>
                <c:pt idx="2203">
                  <c:v>41474</c:v>
                </c:pt>
                <c:pt idx="2204">
                  <c:v>41477</c:v>
                </c:pt>
                <c:pt idx="2205">
                  <c:v>41477</c:v>
                </c:pt>
                <c:pt idx="2206">
                  <c:v>41478</c:v>
                </c:pt>
                <c:pt idx="2207">
                  <c:v>41478</c:v>
                </c:pt>
                <c:pt idx="2208">
                  <c:v>41478</c:v>
                </c:pt>
                <c:pt idx="2209">
                  <c:v>41479</c:v>
                </c:pt>
                <c:pt idx="2210">
                  <c:v>41479</c:v>
                </c:pt>
                <c:pt idx="2211">
                  <c:v>41479</c:v>
                </c:pt>
                <c:pt idx="2212">
                  <c:v>41479</c:v>
                </c:pt>
                <c:pt idx="2213">
                  <c:v>41479</c:v>
                </c:pt>
                <c:pt idx="2214">
                  <c:v>41479</c:v>
                </c:pt>
                <c:pt idx="2215">
                  <c:v>41480</c:v>
                </c:pt>
                <c:pt idx="2216">
                  <c:v>41480</c:v>
                </c:pt>
                <c:pt idx="2217">
                  <c:v>41480</c:v>
                </c:pt>
                <c:pt idx="2218">
                  <c:v>41481</c:v>
                </c:pt>
                <c:pt idx="2219">
                  <c:v>41481</c:v>
                </c:pt>
                <c:pt idx="2220">
                  <c:v>41481</c:v>
                </c:pt>
                <c:pt idx="2221">
                  <c:v>41481</c:v>
                </c:pt>
                <c:pt idx="2222">
                  <c:v>41481</c:v>
                </c:pt>
                <c:pt idx="2223">
                  <c:v>41481</c:v>
                </c:pt>
                <c:pt idx="2224">
                  <c:v>41481</c:v>
                </c:pt>
                <c:pt idx="2225">
                  <c:v>41481</c:v>
                </c:pt>
                <c:pt idx="2226">
                  <c:v>41481</c:v>
                </c:pt>
                <c:pt idx="2227">
                  <c:v>41484</c:v>
                </c:pt>
                <c:pt idx="2228">
                  <c:v>41484</c:v>
                </c:pt>
                <c:pt idx="2229">
                  <c:v>41484</c:v>
                </c:pt>
                <c:pt idx="2230">
                  <c:v>41484</c:v>
                </c:pt>
                <c:pt idx="2231">
                  <c:v>41485</c:v>
                </c:pt>
                <c:pt idx="2232">
                  <c:v>41485</c:v>
                </c:pt>
                <c:pt idx="2233">
                  <c:v>41485</c:v>
                </c:pt>
                <c:pt idx="2234">
                  <c:v>41485</c:v>
                </c:pt>
                <c:pt idx="2235">
                  <c:v>41485</c:v>
                </c:pt>
                <c:pt idx="2236">
                  <c:v>41485</c:v>
                </c:pt>
                <c:pt idx="2237">
                  <c:v>41485</c:v>
                </c:pt>
                <c:pt idx="2238">
                  <c:v>41485</c:v>
                </c:pt>
                <c:pt idx="2239">
                  <c:v>41485</c:v>
                </c:pt>
                <c:pt idx="2240">
                  <c:v>41485</c:v>
                </c:pt>
                <c:pt idx="2241">
                  <c:v>41485</c:v>
                </c:pt>
                <c:pt idx="2242">
                  <c:v>41486</c:v>
                </c:pt>
                <c:pt idx="2243">
                  <c:v>41486</c:v>
                </c:pt>
                <c:pt idx="2244">
                  <c:v>41486</c:v>
                </c:pt>
                <c:pt idx="2245">
                  <c:v>41486</c:v>
                </c:pt>
                <c:pt idx="2246">
                  <c:v>41486</c:v>
                </c:pt>
                <c:pt idx="2247">
                  <c:v>41486</c:v>
                </c:pt>
                <c:pt idx="2248">
                  <c:v>41486</c:v>
                </c:pt>
                <c:pt idx="2249">
                  <c:v>41486</c:v>
                </c:pt>
                <c:pt idx="2250">
                  <c:v>41486</c:v>
                </c:pt>
                <c:pt idx="2251">
                  <c:v>41486</c:v>
                </c:pt>
                <c:pt idx="2252">
                  <c:v>41487</c:v>
                </c:pt>
                <c:pt idx="2253">
                  <c:v>41487</c:v>
                </c:pt>
                <c:pt idx="2254">
                  <c:v>41487</c:v>
                </c:pt>
                <c:pt idx="2255">
                  <c:v>41487</c:v>
                </c:pt>
                <c:pt idx="2256">
                  <c:v>41487</c:v>
                </c:pt>
                <c:pt idx="2257">
                  <c:v>41488</c:v>
                </c:pt>
                <c:pt idx="2258">
                  <c:v>41488</c:v>
                </c:pt>
                <c:pt idx="2259">
                  <c:v>41488</c:v>
                </c:pt>
                <c:pt idx="2260">
                  <c:v>41488</c:v>
                </c:pt>
                <c:pt idx="2261">
                  <c:v>41491</c:v>
                </c:pt>
                <c:pt idx="2262">
                  <c:v>41492</c:v>
                </c:pt>
                <c:pt idx="2263">
                  <c:v>41492</c:v>
                </c:pt>
                <c:pt idx="2264">
                  <c:v>41492</c:v>
                </c:pt>
                <c:pt idx="2265">
                  <c:v>41492</c:v>
                </c:pt>
                <c:pt idx="2266">
                  <c:v>41492</c:v>
                </c:pt>
                <c:pt idx="2267">
                  <c:v>41493</c:v>
                </c:pt>
                <c:pt idx="2268">
                  <c:v>41493</c:v>
                </c:pt>
                <c:pt idx="2269">
                  <c:v>41494</c:v>
                </c:pt>
                <c:pt idx="2270">
                  <c:v>41494</c:v>
                </c:pt>
                <c:pt idx="2271">
                  <c:v>41494</c:v>
                </c:pt>
                <c:pt idx="2272">
                  <c:v>41495</c:v>
                </c:pt>
                <c:pt idx="2273">
                  <c:v>41495</c:v>
                </c:pt>
                <c:pt idx="2274">
                  <c:v>41495</c:v>
                </c:pt>
                <c:pt idx="2275">
                  <c:v>41495</c:v>
                </c:pt>
                <c:pt idx="2276">
                  <c:v>41499</c:v>
                </c:pt>
                <c:pt idx="2277">
                  <c:v>41500</c:v>
                </c:pt>
                <c:pt idx="2278">
                  <c:v>41500</c:v>
                </c:pt>
                <c:pt idx="2279">
                  <c:v>41500</c:v>
                </c:pt>
                <c:pt idx="2280">
                  <c:v>41501</c:v>
                </c:pt>
                <c:pt idx="2281">
                  <c:v>41502</c:v>
                </c:pt>
                <c:pt idx="2282">
                  <c:v>41502</c:v>
                </c:pt>
                <c:pt idx="2283">
                  <c:v>41502</c:v>
                </c:pt>
                <c:pt idx="2284">
                  <c:v>41502</c:v>
                </c:pt>
                <c:pt idx="2285">
                  <c:v>41505</c:v>
                </c:pt>
                <c:pt idx="2286">
                  <c:v>41505</c:v>
                </c:pt>
                <c:pt idx="2287">
                  <c:v>41505</c:v>
                </c:pt>
                <c:pt idx="2288">
                  <c:v>41505</c:v>
                </c:pt>
                <c:pt idx="2289">
                  <c:v>41506</c:v>
                </c:pt>
                <c:pt idx="2290">
                  <c:v>41506</c:v>
                </c:pt>
                <c:pt idx="2291">
                  <c:v>41506</c:v>
                </c:pt>
                <c:pt idx="2292">
                  <c:v>41506</c:v>
                </c:pt>
                <c:pt idx="2293">
                  <c:v>41506</c:v>
                </c:pt>
                <c:pt idx="2294">
                  <c:v>41506</c:v>
                </c:pt>
                <c:pt idx="2295">
                  <c:v>41506</c:v>
                </c:pt>
                <c:pt idx="2296">
                  <c:v>41506</c:v>
                </c:pt>
                <c:pt idx="2297">
                  <c:v>41507</c:v>
                </c:pt>
                <c:pt idx="2298">
                  <c:v>41507</c:v>
                </c:pt>
                <c:pt idx="2299">
                  <c:v>41507</c:v>
                </c:pt>
                <c:pt idx="2300">
                  <c:v>41507</c:v>
                </c:pt>
                <c:pt idx="2301">
                  <c:v>41507</c:v>
                </c:pt>
                <c:pt idx="2302">
                  <c:v>41507</c:v>
                </c:pt>
                <c:pt idx="2303">
                  <c:v>41507</c:v>
                </c:pt>
                <c:pt idx="2304">
                  <c:v>41507</c:v>
                </c:pt>
                <c:pt idx="2305">
                  <c:v>41507</c:v>
                </c:pt>
                <c:pt idx="2306">
                  <c:v>41508</c:v>
                </c:pt>
                <c:pt idx="2307">
                  <c:v>41508</c:v>
                </c:pt>
                <c:pt idx="2308">
                  <c:v>41508</c:v>
                </c:pt>
                <c:pt idx="2309">
                  <c:v>41509</c:v>
                </c:pt>
                <c:pt idx="2310">
                  <c:v>41509</c:v>
                </c:pt>
                <c:pt idx="2311">
                  <c:v>41512</c:v>
                </c:pt>
                <c:pt idx="2312">
                  <c:v>41512</c:v>
                </c:pt>
                <c:pt idx="2313">
                  <c:v>41512</c:v>
                </c:pt>
                <c:pt idx="2314">
                  <c:v>41512</c:v>
                </c:pt>
                <c:pt idx="2315">
                  <c:v>41512</c:v>
                </c:pt>
                <c:pt idx="2316">
                  <c:v>41513</c:v>
                </c:pt>
                <c:pt idx="2317">
                  <c:v>41513</c:v>
                </c:pt>
                <c:pt idx="2318">
                  <c:v>41513</c:v>
                </c:pt>
                <c:pt idx="2319">
                  <c:v>41513</c:v>
                </c:pt>
                <c:pt idx="2320">
                  <c:v>41514</c:v>
                </c:pt>
                <c:pt idx="2321">
                  <c:v>41514</c:v>
                </c:pt>
                <c:pt idx="2322">
                  <c:v>41514</c:v>
                </c:pt>
                <c:pt idx="2323">
                  <c:v>41514</c:v>
                </c:pt>
                <c:pt idx="2324">
                  <c:v>41514</c:v>
                </c:pt>
                <c:pt idx="2325">
                  <c:v>41514</c:v>
                </c:pt>
                <c:pt idx="2326">
                  <c:v>41514</c:v>
                </c:pt>
                <c:pt idx="2327">
                  <c:v>41514</c:v>
                </c:pt>
                <c:pt idx="2328">
                  <c:v>41514</c:v>
                </c:pt>
                <c:pt idx="2329">
                  <c:v>41515</c:v>
                </c:pt>
                <c:pt idx="2330">
                  <c:v>41515</c:v>
                </c:pt>
                <c:pt idx="2331">
                  <c:v>41515</c:v>
                </c:pt>
                <c:pt idx="2332">
                  <c:v>41515</c:v>
                </c:pt>
                <c:pt idx="2333">
                  <c:v>41515</c:v>
                </c:pt>
                <c:pt idx="2334">
                  <c:v>41516</c:v>
                </c:pt>
                <c:pt idx="2335">
                  <c:v>41520</c:v>
                </c:pt>
                <c:pt idx="2336">
                  <c:v>41520</c:v>
                </c:pt>
                <c:pt idx="2337">
                  <c:v>41520</c:v>
                </c:pt>
                <c:pt idx="2338">
                  <c:v>41520</c:v>
                </c:pt>
                <c:pt idx="2339">
                  <c:v>41521</c:v>
                </c:pt>
                <c:pt idx="2340">
                  <c:v>41521</c:v>
                </c:pt>
                <c:pt idx="2341">
                  <c:v>41522</c:v>
                </c:pt>
                <c:pt idx="2342">
                  <c:v>41522</c:v>
                </c:pt>
                <c:pt idx="2343">
                  <c:v>41523</c:v>
                </c:pt>
                <c:pt idx="2344">
                  <c:v>41523</c:v>
                </c:pt>
                <c:pt idx="2345">
                  <c:v>41523</c:v>
                </c:pt>
                <c:pt idx="2346">
                  <c:v>41523</c:v>
                </c:pt>
                <c:pt idx="2347">
                  <c:v>41526</c:v>
                </c:pt>
                <c:pt idx="2348">
                  <c:v>41526</c:v>
                </c:pt>
                <c:pt idx="2349">
                  <c:v>41526</c:v>
                </c:pt>
                <c:pt idx="2350">
                  <c:v>41526</c:v>
                </c:pt>
                <c:pt idx="2351">
                  <c:v>41526</c:v>
                </c:pt>
                <c:pt idx="2352">
                  <c:v>41526</c:v>
                </c:pt>
                <c:pt idx="2353">
                  <c:v>41526</c:v>
                </c:pt>
                <c:pt idx="2354">
                  <c:v>41527</c:v>
                </c:pt>
                <c:pt idx="2355">
                  <c:v>41527</c:v>
                </c:pt>
                <c:pt idx="2356">
                  <c:v>41527</c:v>
                </c:pt>
                <c:pt idx="2357">
                  <c:v>41528</c:v>
                </c:pt>
                <c:pt idx="2358">
                  <c:v>41528</c:v>
                </c:pt>
                <c:pt idx="2359">
                  <c:v>41528</c:v>
                </c:pt>
                <c:pt idx="2360">
                  <c:v>41528</c:v>
                </c:pt>
                <c:pt idx="2361">
                  <c:v>41529</c:v>
                </c:pt>
                <c:pt idx="2362">
                  <c:v>41529</c:v>
                </c:pt>
                <c:pt idx="2363">
                  <c:v>41530</c:v>
                </c:pt>
                <c:pt idx="2364">
                  <c:v>41530</c:v>
                </c:pt>
                <c:pt idx="2365">
                  <c:v>41533</c:v>
                </c:pt>
                <c:pt idx="2366">
                  <c:v>41533</c:v>
                </c:pt>
                <c:pt idx="2367">
                  <c:v>41534</c:v>
                </c:pt>
                <c:pt idx="2368">
                  <c:v>41534</c:v>
                </c:pt>
                <c:pt idx="2369">
                  <c:v>41536</c:v>
                </c:pt>
                <c:pt idx="2370">
                  <c:v>41540</c:v>
                </c:pt>
                <c:pt idx="2371">
                  <c:v>41540</c:v>
                </c:pt>
                <c:pt idx="2372">
                  <c:v>41540</c:v>
                </c:pt>
                <c:pt idx="2373">
                  <c:v>41541</c:v>
                </c:pt>
                <c:pt idx="2374">
                  <c:v>41541</c:v>
                </c:pt>
                <c:pt idx="2375">
                  <c:v>41541</c:v>
                </c:pt>
                <c:pt idx="2376">
                  <c:v>41541</c:v>
                </c:pt>
                <c:pt idx="2377">
                  <c:v>41541</c:v>
                </c:pt>
                <c:pt idx="2378">
                  <c:v>41541</c:v>
                </c:pt>
                <c:pt idx="2379">
                  <c:v>41542</c:v>
                </c:pt>
                <c:pt idx="2380">
                  <c:v>41543</c:v>
                </c:pt>
                <c:pt idx="2381">
                  <c:v>41543</c:v>
                </c:pt>
                <c:pt idx="2382">
                  <c:v>41543</c:v>
                </c:pt>
                <c:pt idx="2383">
                  <c:v>41543</c:v>
                </c:pt>
                <c:pt idx="2384">
                  <c:v>41544</c:v>
                </c:pt>
                <c:pt idx="2385">
                  <c:v>41544</c:v>
                </c:pt>
                <c:pt idx="2386">
                  <c:v>41544</c:v>
                </c:pt>
                <c:pt idx="2387">
                  <c:v>41544</c:v>
                </c:pt>
                <c:pt idx="2388">
                  <c:v>41544</c:v>
                </c:pt>
                <c:pt idx="2389">
                  <c:v>41547</c:v>
                </c:pt>
                <c:pt idx="2390">
                  <c:v>41547</c:v>
                </c:pt>
                <c:pt idx="2391">
                  <c:v>41548</c:v>
                </c:pt>
                <c:pt idx="2392">
                  <c:v>41548</c:v>
                </c:pt>
                <c:pt idx="2393">
                  <c:v>41548</c:v>
                </c:pt>
                <c:pt idx="2394">
                  <c:v>41549</c:v>
                </c:pt>
                <c:pt idx="2395">
                  <c:v>41549</c:v>
                </c:pt>
                <c:pt idx="2396">
                  <c:v>41550</c:v>
                </c:pt>
                <c:pt idx="2397">
                  <c:v>41550</c:v>
                </c:pt>
                <c:pt idx="2398">
                  <c:v>41551</c:v>
                </c:pt>
                <c:pt idx="2399">
                  <c:v>41554</c:v>
                </c:pt>
                <c:pt idx="2400">
                  <c:v>41555</c:v>
                </c:pt>
                <c:pt idx="2401">
                  <c:v>41555</c:v>
                </c:pt>
                <c:pt idx="2402">
                  <c:v>41555</c:v>
                </c:pt>
                <c:pt idx="2403">
                  <c:v>41556</c:v>
                </c:pt>
                <c:pt idx="2404">
                  <c:v>41556</c:v>
                </c:pt>
                <c:pt idx="2405">
                  <c:v>41556</c:v>
                </c:pt>
                <c:pt idx="2406">
                  <c:v>41557</c:v>
                </c:pt>
                <c:pt idx="2407">
                  <c:v>41568</c:v>
                </c:pt>
                <c:pt idx="2408">
                  <c:v>41568</c:v>
                </c:pt>
                <c:pt idx="2409">
                  <c:v>41570</c:v>
                </c:pt>
                <c:pt idx="2410">
                  <c:v>41575</c:v>
                </c:pt>
                <c:pt idx="2411">
                  <c:v>41576</c:v>
                </c:pt>
                <c:pt idx="2412">
                  <c:v>41576</c:v>
                </c:pt>
                <c:pt idx="2413">
                  <c:v>41576</c:v>
                </c:pt>
                <c:pt idx="2414">
                  <c:v>41576</c:v>
                </c:pt>
                <c:pt idx="2415">
                  <c:v>41577</c:v>
                </c:pt>
                <c:pt idx="2416">
                  <c:v>41582</c:v>
                </c:pt>
                <c:pt idx="2417">
                  <c:v>41582</c:v>
                </c:pt>
                <c:pt idx="2418">
                  <c:v>41582</c:v>
                </c:pt>
                <c:pt idx="2419">
                  <c:v>41583</c:v>
                </c:pt>
                <c:pt idx="2420">
                  <c:v>41583</c:v>
                </c:pt>
                <c:pt idx="2421">
                  <c:v>41583</c:v>
                </c:pt>
                <c:pt idx="2422">
                  <c:v>41583</c:v>
                </c:pt>
                <c:pt idx="2423">
                  <c:v>41583</c:v>
                </c:pt>
                <c:pt idx="2424">
                  <c:v>41583</c:v>
                </c:pt>
                <c:pt idx="2425">
                  <c:v>41584</c:v>
                </c:pt>
                <c:pt idx="2426">
                  <c:v>41590</c:v>
                </c:pt>
                <c:pt idx="2427">
                  <c:v>41590</c:v>
                </c:pt>
                <c:pt idx="2428">
                  <c:v>41590</c:v>
                </c:pt>
                <c:pt idx="2429">
                  <c:v>41591</c:v>
                </c:pt>
                <c:pt idx="2430">
                  <c:v>41591</c:v>
                </c:pt>
                <c:pt idx="2431">
                  <c:v>41591</c:v>
                </c:pt>
                <c:pt idx="2432">
                  <c:v>41592</c:v>
                </c:pt>
                <c:pt idx="2433">
                  <c:v>41592</c:v>
                </c:pt>
                <c:pt idx="2434">
                  <c:v>41596</c:v>
                </c:pt>
                <c:pt idx="2435">
                  <c:v>41597</c:v>
                </c:pt>
                <c:pt idx="2436">
                  <c:v>41597</c:v>
                </c:pt>
                <c:pt idx="2437">
                  <c:v>41597</c:v>
                </c:pt>
                <c:pt idx="2438">
                  <c:v>41597</c:v>
                </c:pt>
                <c:pt idx="2439">
                  <c:v>41599</c:v>
                </c:pt>
                <c:pt idx="2440">
                  <c:v>41600</c:v>
                </c:pt>
                <c:pt idx="2441">
                  <c:v>41600</c:v>
                </c:pt>
                <c:pt idx="2442">
                  <c:v>41603</c:v>
                </c:pt>
                <c:pt idx="2443">
                  <c:v>41603</c:v>
                </c:pt>
                <c:pt idx="2444">
                  <c:v>41604</c:v>
                </c:pt>
                <c:pt idx="2445">
                  <c:v>41604</c:v>
                </c:pt>
                <c:pt idx="2446">
                  <c:v>41605</c:v>
                </c:pt>
                <c:pt idx="2447">
                  <c:v>41611</c:v>
                </c:pt>
                <c:pt idx="2448">
                  <c:v>41612</c:v>
                </c:pt>
                <c:pt idx="2449">
                  <c:v>41614</c:v>
                </c:pt>
                <c:pt idx="2450">
                  <c:v>41617</c:v>
                </c:pt>
                <c:pt idx="2451">
                  <c:v>41618</c:v>
                </c:pt>
                <c:pt idx="2452">
                  <c:v>41619</c:v>
                </c:pt>
                <c:pt idx="2453">
                  <c:v>41619</c:v>
                </c:pt>
                <c:pt idx="2454">
                  <c:v>41620</c:v>
                </c:pt>
                <c:pt idx="2455">
                  <c:v>41620</c:v>
                </c:pt>
                <c:pt idx="2456">
                  <c:v>41620</c:v>
                </c:pt>
                <c:pt idx="2457">
                  <c:v>41625</c:v>
                </c:pt>
                <c:pt idx="2458">
                  <c:v>41625</c:v>
                </c:pt>
                <c:pt idx="2459">
                  <c:v>41626</c:v>
                </c:pt>
                <c:pt idx="2460">
                  <c:v>41627</c:v>
                </c:pt>
                <c:pt idx="2461">
                  <c:v>41627</c:v>
                </c:pt>
                <c:pt idx="2462">
                  <c:v>41628</c:v>
                </c:pt>
                <c:pt idx="2463">
                  <c:v>41628</c:v>
                </c:pt>
                <c:pt idx="2464">
                  <c:v>41628</c:v>
                </c:pt>
                <c:pt idx="2465">
                  <c:v>41631</c:v>
                </c:pt>
                <c:pt idx="2466">
                  <c:v>41631</c:v>
                </c:pt>
                <c:pt idx="2467">
                  <c:v>41631</c:v>
                </c:pt>
                <c:pt idx="2468">
                  <c:v>41631</c:v>
                </c:pt>
                <c:pt idx="2469">
                  <c:v>41631</c:v>
                </c:pt>
                <c:pt idx="2470">
                  <c:v>41631</c:v>
                </c:pt>
                <c:pt idx="2471">
                  <c:v>41632</c:v>
                </c:pt>
                <c:pt idx="2472">
                  <c:v>41634</c:v>
                </c:pt>
                <c:pt idx="2473">
                  <c:v>41634</c:v>
                </c:pt>
                <c:pt idx="2474">
                  <c:v>41634</c:v>
                </c:pt>
                <c:pt idx="2475">
                  <c:v>41634</c:v>
                </c:pt>
                <c:pt idx="2476">
                  <c:v>41635</c:v>
                </c:pt>
                <c:pt idx="2477">
                  <c:v>41635</c:v>
                </c:pt>
                <c:pt idx="2478">
                  <c:v>41638</c:v>
                </c:pt>
                <c:pt idx="2479">
                  <c:v>41638</c:v>
                </c:pt>
                <c:pt idx="2480">
                  <c:v>41638</c:v>
                </c:pt>
                <c:pt idx="2481">
                  <c:v>41639</c:v>
                </c:pt>
                <c:pt idx="2482">
                  <c:v>41639</c:v>
                </c:pt>
                <c:pt idx="2483">
                  <c:v>41639</c:v>
                </c:pt>
                <c:pt idx="2484">
                  <c:v>41639</c:v>
                </c:pt>
                <c:pt idx="2485">
                  <c:v>41639</c:v>
                </c:pt>
                <c:pt idx="2486">
                  <c:v>41641</c:v>
                </c:pt>
                <c:pt idx="2487">
                  <c:v>41641</c:v>
                </c:pt>
                <c:pt idx="2488">
                  <c:v>41642</c:v>
                </c:pt>
                <c:pt idx="2489">
                  <c:v>41642</c:v>
                </c:pt>
                <c:pt idx="2490">
                  <c:v>41642</c:v>
                </c:pt>
                <c:pt idx="2491">
                  <c:v>41646</c:v>
                </c:pt>
                <c:pt idx="2492">
                  <c:v>41648</c:v>
                </c:pt>
                <c:pt idx="2493">
                  <c:v>41648</c:v>
                </c:pt>
                <c:pt idx="2494">
                  <c:v>41649</c:v>
                </c:pt>
                <c:pt idx="2495">
                  <c:v>41652</c:v>
                </c:pt>
                <c:pt idx="2496">
                  <c:v>41652</c:v>
                </c:pt>
                <c:pt idx="2497">
                  <c:v>41652</c:v>
                </c:pt>
                <c:pt idx="2498">
                  <c:v>41652</c:v>
                </c:pt>
                <c:pt idx="2499">
                  <c:v>41653</c:v>
                </c:pt>
                <c:pt idx="2500">
                  <c:v>41653</c:v>
                </c:pt>
                <c:pt idx="2501">
                  <c:v>41653</c:v>
                </c:pt>
                <c:pt idx="2502">
                  <c:v>41654</c:v>
                </c:pt>
                <c:pt idx="2503">
                  <c:v>41654</c:v>
                </c:pt>
                <c:pt idx="2504">
                  <c:v>41654</c:v>
                </c:pt>
                <c:pt idx="2505">
                  <c:v>41655</c:v>
                </c:pt>
                <c:pt idx="2506">
                  <c:v>41655</c:v>
                </c:pt>
                <c:pt idx="2507">
                  <c:v>41655</c:v>
                </c:pt>
                <c:pt idx="2508">
                  <c:v>41656</c:v>
                </c:pt>
                <c:pt idx="2509">
                  <c:v>41656</c:v>
                </c:pt>
                <c:pt idx="2510">
                  <c:v>41656</c:v>
                </c:pt>
                <c:pt idx="2511">
                  <c:v>41660</c:v>
                </c:pt>
                <c:pt idx="2512">
                  <c:v>41660</c:v>
                </c:pt>
                <c:pt idx="2513">
                  <c:v>41660</c:v>
                </c:pt>
                <c:pt idx="2514">
                  <c:v>41660</c:v>
                </c:pt>
                <c:pt idx="2515">
                  <c:v>41660</c:v>
                </c:pt>
                <c:pt idx="2516">
                  <c:v>41660</c:v>
                </c:pt>
                <c:pt idx="2517">
                  <c:v>41660</c:v>
                </c:pt>
                <c:pt idx="2518">
                  <c:v>41660</c:v>
                </c:pt>
                <c:pt idx="2519">
                  <c:v>41660</c:v>
                </c:pt>
                <c:pt idx="2520">
                  <c:v>41660</c:v>
                </c:pt>
                <c:pt idx="2521">
                  <c:v>41660</c:v>
                </c:pt>
                <c:pt idx="2522">
                  <c:v>41661</c:v>
                </c:pt>
                <c:pt idx="2523">
                  <c:v>41661</c:v>
                </c:pt>
                <c:pt idx="2524">
                  <c:v>41661</c:v>
                </c:pt>
                <c:pt idx="2525">
                  <c:v>41661</c:v>
                </c:pt>
                <c:pt idx="2526">
                  <c:v>41661</c:v>
                </c:pt>
                <c:pt idx="2527">
                  <c:v>41661</c:v>
                </c:pt>
                <c:pt idx="2528">
                  <c:v>41661</c:v>
                </c:pt>
                <c:pt idx="2529">
                  <c:v>41661</c:v>
                </c:pt>
                <c:pt idx="2530">
                  <c:v>41661</c:v>
                </c:pt>
                <c:pt idx="2531">
                  <c:v>41661</c:v>
                </c:pt>
                <c:pt idx="2532">
                  <c:v>41662</c:v>
                </c:pt>
                <c:pt idx="2533">
                  <c:v>41662</c:v>
                </c:pt>
                <c:pt idx="2534">
                  <c:v>41662</c:v>
                </c:pt>
                <c:pt idx="2535">
                  <c:v>41662</c:v>
                </c:pt>
                <c:pt idx="2536">
                  <c:v>41662</c:v>
                </c:pt>
                <c:pt idx="2537">
                  <c:v>41662</c:v>
                </c:pt>
                <c:pt idx="2538">
                  <c:v>41662</c:v>
                </c:pt>
                <c:pt idx="2539">
                  <c:v>41663</c:v>
                </c:pt>
                <c:pt idx="2540">
                  <c:v>41663</c:v>
                </c:pt>
                <c:pt idx="2541">
                  <c:v>41666</c:v>
                </c:pt>
                <c:pt idx="2542">
                  <c:v>41666</c:v>
                </c:pt>
                <c:pt idx="2543">
                  <c:v>41667</c:v>
                </c:pt>
                <c:pt idx="2544">
                  <c:v>41667</c:v>
                </c:pt>
                <c:pt idx="2545">
                  <c:v>41667</c:v>
                </c:pt>
                <c:pt idx="2546">
                  <c:v>41667</c:v>
                </c:pt>
                <c:pt idx="2547">
                  <c:v>41667</c:v>
                </c:pt>
                <c:pt idx="2548">
                  <c:v>41668</c:v>
                </c:pt>
                <c:pt idx="2549">
                  <c:v>41668</c:v>
                </c:pt>
                <c:pt idx="2550">
                  <c:v>41668</c:v>
                </c:pt>
                <c:pt idx="2551">
                  <c:v>41668</c:v>
                </c:pt>
                <c:pt idx="2552">
                  <c:v>41668</c:v>
                </c:pt>
                <c:pt idx="2553">
                  <c:v>41669</c:v>
                </c:pt>
                <c:pt idx="2554">
                  <c:v>41669</c:v>
                </c:pt>
                <c:pt idx="2555">
                  <c:v>41670</c:v>
                </c:pt>
                <c:pt idx="2556">
                  <c:v>41670</c:v>
                </c:pt>
                <c:pt idx="2557">
                  <c:v>41670</c:v>
                </c:pt>
                <c:pt idx="2558">
                  <c:v>41670</c:v>
                </c:pt>
                <c:pt idx="2559">
                  <c:v>41673</c:v>
                </c:pt>
                <c:pt idx="2560">
                  <c:v>41673</c:v>
                </c:pt>
                <c:pt idx="2561">
                  <c:v>41673</c:v>
                </c:pt>
                <c:pt idx="2562">
                  <c:v>41673</c:v>
                </c:pt>
                <c:pt idx="2563">
                  <c:v>41673</c:v>
                </c:pt>
                <c:pt idx="2564">
                  <c:v>41673</c:v>
                </c:pt>
                <c:pt idx="2565">
                  <c:v>41673</c:v>
                </c:pt>
                <c:pt idx="2566">
                  <c:v>41673</c:v>
                </c:pt>
                <c:pt idx="2567">
                  <c:v>41673</c:v>
                </c:pt>
                <c:pt idx="2568">
                  <c:v>41674</c:v>
                </c:pt>
                <c:pt idx="2569">
                  <c:v>41674</c:v>
                </c:pt>
                <c:pt idx="2570">
                  <c:v>41674</c:v>
                </c:pt>
                <c:pt idx="2571">
                  <c:v>41675</c:v>
                </c:pt>
                <c:pt idx="2572">
                  <c:v>41675</c:v>
                </c:pt>
                <c:pt idx="2573">
                  <c:v>41676</c:v>
                </c:pt>
                <c:pt idx="2574">
                  <c:v>41677</c:v>
                </c:pt>
                <c:pt idx="2575">
                  <c:v>41680</c:v>
                </c:pt>
                <c:pt idx="2576">
                  <c:v>41680</c:v>
                </c:pt>
                <c:pt idx="2577">
                  <c:v>41680</c:v>
                </c:pt>
                <c:pt idx="2578">
                  <c:v>41680</c:v>
                </c:pt>
                <c:pt idx="2579">
                  <c:v>41680</c:v>
                </c:pt>
                <c:pt idx="2580">
                  <c:v>41681</c:v>
                </c:pt>
                <c:pt idx="2581">
                  <c:v>41681</c:v>
                </c:pt>
                <c:pt idx="2582">
                  <c:v>41681</c:v>
                </c:pt>
                <c:pt idx="2583">
                  <c:v>41681</c:v>
                </c:pt>
                <c:pt idx="2584">
                  <c:v>41682</c:v>
                </c:pt>
                <c:pt idx="2585">
                  <c:v>41682</c:v>
                </c:pt>
                <c:pt idx="2586">
                  <c:v>41682</c:v>
                </c:pt>
                <c:pt idx="2587">
                  <c:v>41682</c:v>
                </c:pt>
                <c:pt idx="2588">
                  <c:v>41682</c:v>
                </c:pt>
                <c:pt idx="2589">
                  <c:v>41682</c:v>
                </c:pt>
                <c:pt idx="2590">
                  <c:v>41682</c:v>
                </c:pt>
                <c:pt idx="2591">
                  <c:v>41682</c:v>
                </c:pt>
                <c:pt idx="2592">
                  <c:v>41682</c:v>
                </c:pt>
                <c:pt idx="2593">
                  <c:v>41682</c:v>
                </c:pt>
                <c:pt idx="2594">
                  <c:v>41683</c:v>
                </c:pt>
                <c:pt idx="2595">
                  <c:v>41683</c:v>
                </c:pt>
                <c:pt idx="2596">
                  <c:v>41683</c:v>
                </c:pt>
                <c:pt idx="2597">
                  <c:v>41683</c:v>
                </c:pt>
                <c:pt idx="2598">
                  <c:v>41684</c:v>
                </c:pt>
                <c:pt idx="2599">
                  <c:v>41684</c:v>
                </c:pt>
                <c:pt idx="2600">
                  <c:v>41689</c:v>
                </c:pt>
                <c:pt idx="2601">
                  <c:v>41689</c:v>
                </c:pt>
                <c:pt idx="2602">
                  <c:v>41690</c:v>
                </c:pt>
                <c:pt idx="2603">
                  <c:v>41690</c:v>
                </c:pt>
                <c:pt idx="2604">
                  <c:v>41690</c:v>
                </c:pt>
                <c:pt idx="2605">
                  <c:v>41691</c:v>
                </c:pt>
                <c:pt idx="2606">
                  <c:v>41694</c:v>
                </c:pt>
                <c:pt idx="2607">
                  <c:v>41694</c:v>
                </c:pt>
                <c:pt idx="2608">
                  <c:v>41694</c:v>
                </c:pt>
                <c:pt idx="2609">
                  <c:v>41695</c:v>
                </c:pt>
                <c:pt idx="2610">
                  <c:v>41695</c:v>
                </c:pt>
                <c:pt idx="2611">
                  <c:v>41695</c:v>
                </c:pt>
                <c:pt idx="2612">
                  <c:v>41695</c:v>
                </c:pt>
                <c:pt idx="2613">
                  <c:v>41695</c:v>
                </c:pt>
                <c:pt idx="2614">
                  <c:v>41695</c:v>
                </c:pt>
                <c:pt idx="2615">
                  <c:v>41696</c:v>
                </c:pt>
                <c:pt idx="2616">
                  <c:v>41696</c:v>
                </c:pt>
                <c:pt idx="2617">
                  <c:v>41696</c:v>
                </c:pt>
                <c:pt idx="2618">
                  <c:v>41696</c:v>
                </c:pt>
                <c:pt idx="2619">
                  <c:v>41697</c:v>
                </c:pt>
                <c:pt idx="2620">
                  <c:v>41697</c:v>
                </c:pt>
                <c:pt idx="2621">
                  <c:v>41697</c:v>
                </c:pt>
                <c:pt idx="2622">
                  <c:v>41698</c:v>
                </c:pt>
                <c:pt idx="2623">
                  <c:v>41698</c:v>
                </c:pt>
                <c:pt idx="2624">
                  <c:v>41701</c:v>
                </c:pt>
                <c:pt idx="2625">
                  <c:v>41701</c:v>
                </c:pt>
                <c:pt idx="2626">
                  <c:v>41701</c:v>
                </c:pt>
                <c:pt idx="2627">
                  <c:v>41701</c:v>
                </c:pt>
                <c:pt idx="2628">
                  <c:v>41701</c:v>
                </c:pt>
                <c:pt idx="2629">
                  <c:v>41701</c:v>
                </c:pt>
                <c:pt idx="2630">
                  <c:v>41701</c:v>
                </c:pt>
                <c:pt idx="2631">
                  <c:v>41701</c:v>
                </c:pt>
                <c:pt idx="2632">
                  <c:v>41702</c:v>
                </c:pt>
                <c:pt idx="2633">
                  <c:v>41702</c:v>
                </c:pt>
                <c:pt idx="2634">
                  <c:v>41702</c:v>
                </c:pt>
                <c:pt idx="2635">
                  <c:v>41702</c:v>
                </c:pt>
                <c:pt idx="2636">
                  <c:v>41702</c:v>
                </c:pt>
                <c:pt idx="2637">
                  <c:v>41702</c:v>
                </c:pt>
                <c:pt idx="2638">
                  <c:v>41702</c:v>
                </c:pt>
                <c:pt idx="2639">
                  <c:v>41702</c:v>
                </c:pt>
                <c:pt idx="2640">
                  <c:v>41702</c:v>
                </c:pt>
                <c:pt idx="2641">
                  <c:v>41702</c:v>
                </c:pt>
                <c:pt idx="2642">
                  <c:v>41702</c:v>
                </c:pt>
                <c:pt idx="2643">
                  <c:v>41702</c:v>
                </c:pt>
                <c:pt idx="2644">
                  <c:v>41703</c:v>
                </c:pt>
                <c:pt idx="2645">
                  <c:v>41703</c:v>
                </c:pt>
                <c:pt idx="2646">
                  <c:v>41703</c:v>
                </c:pt>
                <c:pt idx="2647">
                  <c:v>41703</c:v>
                </c:pt>
                <c:pt idx="2648">
                  <c:v>41703</c:v>
                </c:pt>
                <c:pt idx="2649">
                  <c:v>41703</c:v>
                </c:pt>
                <c:pt idx="2650">
                  <c:v>41703</c:v>
                </c:pt>
                <c:pt idx="2651">
                  <c:v>41703</c:v>
                </c:pt>
                <c:pt idx="2652">
                  <c:v>41703</c:v>
                </c:pt>
                <c:pt idx="2653">
                  <c:v>41703</c:v>
                </c:pt>
                <c:pt idx="2654">
                  <c:v>41703</c:v>
                </c:pt>
                <c:pt idx="2655">
                  <c:v>41703</c:v>
                </c:pt>
                <c:pt idx="2656">
                  <c:v>41703</c:v>
                </c:pt>
                <c:pt idx="2657">
                  <c:v>41704</c:v>
                </c:pt>
                <c:pt idx="2658">
                  <c:v>41704</c:v>
                </c:pt>
                <c:pt idx="2659">
                  <c:v>41704</c:v>
                </c:pt>
                <c:pt idx="2660">
                  <c:v>41704</c:v>
                </c:pt>
                <c:pt idx="2661">
                  <c:v>41705</c:v>
                </c:pt>
                <c:pt idx="2662">
                  <c:v>41705</c:v>
                </c:pt>
                <c:pt idx="2663">
                  <c:v>41708</c:v>
                </c:pt>
                <c:pt idx="2664">
                  <c:v>41708</c:v>
                </c:pt>
                <c:pt idx="2665">
                  <c:v>41708</c:v>
                </c:pt>
                <c:pt idx="2666">
                  <c:v>41709</c:v>
                </c:pt>
                <c:pt idx="2667">
                  <c:v>41709</c:v>
                </c:pt>
                <c:pt idx="2668">
                  <c:v>41709</c:v>
                </c:pt>
                <c:pt idx="2669">
                  <c:v>41709</c:v>
                </c:pt>
                <c:pt idx="2670">
                  <c:v>41709</c:v>
                </c:pt>
                <c:pt idx="2671">
                  <c:v>41709</c:v>
                </c:pt>
                <c:pt idx="2672">
                  <c:v>41709</c:v>
                </c:pt>
                <c:pt idx="2673">
                  <c:v>41710</c:v>
                </c:pt>
                <c:pt idx="2674">
                  <c:v>41710</c:v>
                </c:pt>
                <c:pt idx="2675">
                  <c:v>41710</c:v>
                </c:pt>
                <c:pt idx="2676">
                  <c:v>41710</c:v>
                </c:pt>
                <c:pt idx="2677">
                  <c:v>41710</c:v>
                </c:pt>
                <c:pt idx="2678">
                  <c:v>41710</c:v>
                </c:pt>
                <c:pt idx="2679">
                  <c:v>41710</c:v>
                </c:pt>
                <c:pt idx="2680">
                  <c:v>41710</c:v>
                </c:pt>
                <c:pt idx="2681">
                  <c:v>41710</c:v>
                </c:pt>
                <c:pt idx="2682">
                  <c:v>41710</c:v>
                </c:pt>
                <c:pt idx="2683">
                  <c:v>41710</c:v>
                </c:pt>
                <c:pt idx="2684">
                  <c:v>41710</c:v>
                </c:pt>
                <c:pt idx="2685">
                  <c:v>41710</c:v>
                </c:pt>
                <c:pt idx="2686">
                  <c:v>41710</c:v>
                </c:pt>
                <c:pt idx="2687">
                  <c:v>41711</c:v>
                </c:pt>
                <c:pt idx="2688">
                  <c:v>41711</c:v>
                </c:pt>
                <c:pt idx="2689">
                  <c:v>41711</c:v>
                </c:pt>
                <c:pt idx="2690">
                  <c:v>41711</c:v>
                </c:pt>
                <c:pt idx="2691">
                  <c:v>41711</c:v>
                </c:pt>
                <c:pt idx="2692">
                  <c:v>41711</c:v>
                </c:pt>
                <c:pt idx="2693">
                  <c:v>41712</c:v>
                </c:pt>
                <c:pt idx="2694">
                  <c:v>41712</c:v>
                </c:pt>
                <c:pt idx="2695">
                  <c:v>41712</c:v>
                </c:pt>
                <c:pt idx="2696">
                  <c:v>41715</c:v>
                </c:pt>
                <c:pt idx="2697">
                  <c:v>41715</c:v>
                </c:pt>
                <c:pt idx="2698">
                  <c:v>41715</c:v>
                </c:pt>
                <c:pt idx="2699">
                  <c:v>41715</c:v>
                </c:pt>
                <c:pt idx="2700">
                  <c:v>41716</c:v>
                </c:pt>
                <c:pt idx="2701">
                  <c:v>41716</c:v>
                </c:pt>
                <c:pt idx="2702">
                  <c:v>41716</c:v>
                </c:pt>
                <c:pt idx="2703">
                  <c:v>41716</c:v>
                </c:pt>
                <c:pt idx="2704">
                  <c:v>41716</c:v>
                </c:pt>
                <c:pt idx="2705">
                  <c:v>41717</c:v>
                </c:pt>
                <c:pt idx="2706">
                  <c:v>41717</c:v>
                </c:pt>
                <c:pt idx="2707">
                  <c:v>41717</c:v>
                </c:pt>
                <c:pt idx="2708">
                  <c:v>41717</c:v>
                </c:pt>
                <c:pt idx="2709">
                  <c:v>41717</c:v>
                </c:pt>
                <c:pt idx="2710">
                  <c:v>41717</c:v>
                </c:pt>
                <c:pt idx="2711">
                  <c:v>41717</c:v>
                </c:pt>
                <c:pt idx="2712">
                  <c:v>41718</c:v>
                </c:pt>
                <c:pt idx="2713">
                  <c:v>41718</c:v>
                </c:pt>
                <c:pt idx="2714">
                  <c:v>41718</c:v>
                </c:pt>
                <c:pt idx="2715">
                  <c:v>41718</c:v>
                </c:pt>
                <c:pt idx="2716">
                  <c:v>41718</c:v>
                </c:pt>
                <c:pt idx="2717">
                  <c:v>41718</c:v>
                </c:pt>
                <c:pt idx="2718">
                  <c:v>41718</c:v>
                </c:pt>
                <c:pt idx="2719">
                  <c:v>41722</c:v>
                </c:pt>
                <c:pt idx="2720">
                  <c:v>41722</c:v>
                </c:pt>
                <c:pt idx="2721">
                  <c:v>41722</c:v>
                </c:pt>
                <c:pt idx="2722">
                  <c:v>41722</c:v>
                </c:pt>
                <c:pt idx="2723">
                  <c:v>41722</c:v>
                </c:pt>
                <c:pt idx="2724">
                  <c:v>41723</c:v>
                </c:pt>
                <c:pt idx="2725">
                  <c:v>41723</c:v>
                </c:pt>
                <c:pt idx="2726">
                  <c:v>41723</c:v>
                </c:pt>
                <c:pt idx="2727">
                  <c:v>41723</c:v>
                </c:pt>
                <c:pt idx="2728">
                  <c:v>41723</c:v>
                </c:pt>
                <c:pt idx="2729">
                  <c:v>41723</c:v>
                </c:pt>
                <c:pt idx="2730">
                  <c:v>41723</c:v>
                </c:pt>
                <c:pt idx="2731">
                  <c:v>41723</c:v>
                </c:pt>
                <c:pt idx="2732">
                  <c:v>41723</c:v>
                </c:pt>
                <c:pt idx="2733">
                  <c:v>41724</c:v>
                </c:pt>
                <c:pt idx="2734">
                  <c:v>41724</c:v>
                </c:pt>
                <c:pt idx="2735">
                  <c:v>41725</c:v>
                </c:pt>
                <c:pt idx="2736">
                  <c:v>41726</c:v>
                </c:pt>
                <c:pt idx="2737">
                  <c:v>41726</c:v>
                </c:pt>
                <c:pt idx="2738">
                  <c:v>41726</c:v>
                </c:pt>
                <c:pt idx="2739">
                  <c:v>41726</c:v>
                </c:pt>
                <c:pt idx="2740">
                  <c:v>41726</c:v>
                </c:pt>
                <c:pt idx="2741">
                  <c:v>41729</c:v>
                </c:pt>
                <c:pt idx="2742">
                  <c:v>41730</c:v>
                </c:pt>
                <c:pt idx="2743">
                  <c:v>41730</c:v>
                </c:pt>
                <c:pt idx="2744">
                  <c:v>41730</c:v>
                </c:pt>
                <c:pt idx="2745">
                  <c:v>41730</c:v>
                </c:pt>
                <c:pt idx="2746">
                  <c:v>41730</c:v>
                </c:pt>
                <c:pt idx="2747">
                  <c:v>41730</c:v>
                </c:pt>
                <c:pt idx="2748">
                  <c:v>41730</c:v>
                </c:pt>
                <c:pt idx="2749">
                  <c:v>41730</c:v>
                </c:pt>
                <c:pt idx="2750">
                  <c:v>41731</c:v>
                </c:pt>
                <c:pt idx="2751">
                  <c:v>41731</c:v>
                </c:pt>
                <c:pt idx="2752">
                  <c:v>41731</c:v>
                </c:pt>
                <c:pt idx="2753">
                  <c:v>41731</c:v>
                </c:pt>
                <c:pt idx="2754">
                  <c:v>41731</c:v>
                </c:pt>
                <c:pt idx="2755">
                  <c:v>41731</c:v>
                </c:pt>
                <c:pt idx="2756">
                  <c:v>41731</c:v>
                </c:pt>
                <c:pt idx="2757">
                  <c:v>41731</c:v>
                </c:pt>
                <c:pt idx="2758">
                  <c:v>41731</c:v>
                </c:pt>
                <c:pt idx="2759">
                  <c:v>41732</c:v>
                </c:pt>
                <c:pt idx="2760">
                  <c:v>41732</c:v>
                </c:pt>
                <c:pt idx="2761">
                  <c:v>41732</c:v>
                </c:pt>
                <c:pt idx="2762">
                  <c:v>41732</c:v>
                </c:pt>
                <c:pt idx="2763">
                  <c:v>41733</c:v>
                </c:pt>
                <c:pt idx="2764">
                  <c:v>41733</c:v>
                </c:pt>
                <c:pt idx="2765">
                  <c:v>41733</c:v>
                </c:pt>
                <c:pt idx="2766">
                  <c:v>41733</c:v>
                </c:pt>
                <c:pt idx="2767">
                  <c:v>41736</c:v>
                </c:pt>
                <c:pt idx="2768">
                  <c:v>41737</c:v>
                </c:pt>
                <c:pt idx="2769">
                  <c:v>41737</c:v>
                </c:pt>
                <c:pt idx="2770">
                  <c:v>41738</c:v>
                </c:pt>
                <c:pt idx="2771">
                  <c:v>41740</c:v>
                </c:pt>
                <c:pt idx="2772">
                  <c:v>41740</c:v>
                </c:pt>
                <c:pt idx="2773">
                  <c:v>41740</c:v>
                </c:pt>
                <c:pt idx="2774">
                  <c:v>41740</c:v>
                </c:pt>
                <c:pt idx="2775">
                  <c:v>41740</c:v>
                </c:pt>
                <c:pt idx="2776">
                  <c:v>41743</c:v>
                </c:pt>
                <c:pt idx="2777">
                  <c:v>41744</c:v>
                </c:pt>
                <c:pt idx="2778">
                  <c:v>41745</c:v>
                </c:pt>
                <c:pt idx="2779">
                  <c:v>41745</c:v>
                </c:pt>
                <c:pt idx="2780">
                  <c:v>41745</c:v>
                </c:pt>
                <c:pt idx="2781">
                  <c:v>41745</c:v>
                </c:pt>
                <c:pt idx="2782">
                  <c:v>41746</c:v>
                </c:pt>
                <c:pt idx="2783">
                  <c:v>41746</c:v>
                </c:pt>
                <c:pt idx="2784">
                  <c:v>41747</c:v>
                </c:pt>
                <c:pt idx="2785">
                  <c:v>41747</c:v>
                </c:pt>
                <c:pt idx="2786">
                  <c:v>41747</c:v>
                </c:pt>
                <c:pt idx="2787">
                  <c:v>41747</c:v>
                </c:pt>
                <c:pt idx="2788">
                  <c:v>41747</c:v>
                </c:pt>
                <c:pt idx="2789">
                  <c:v>41747</c:v>
                </c:pt>
                <c:pt idx="2790">
                  <c:v>41750</c:v>
                </c:pt>
                <c:pt idx="2791">
                  <c:v>41750</c:v>
                </c:pt>
                <c:pt idx="2792">
                  <c:v>41750</c:v>
                </c:pt>
                <c:pt idx="2793">
                  <c:v>41750</c:v>
                </c:pt>
                <c:pt idx="2794">
                  <c:v>41750</c:v>
                </c:pt>
                <c:pt idx="2795">
                  <c:v>41750</c:v>
                </c:pt>
                <c:pt idx="2796">
                  <c:v>41750</c:v>
                </c:pt>
                <c:pt idx="2797">
                  <c:v>41751</c:v>
                </c:pt>
                <c:pt idx="2798">
                  <c:v>41751</c:v>
                </c:pt>
                <c:pt idx="2799">
                  <c:v>41751</c:v>
                </c:pt>
                <c:pt idx="2800">
                  <c:v>41751</c:v>
                </c:pt>
                <c:pt idx="2801">
                  <c:v>41752</c:v>
                </c:pt>
                <c:pt idx="2802">
                  <c:v>41752</c:v>
                </c:pt>
                <c:pt idx="2803">
                  <c:v>41752</c:v>
                </c:pt>
                <c:pt idx="2804">
                  <c:v>41752</c:v>
                </c:pt>
                <c:pt idx="2805">
                  <c:v>41753</c:v>
                </c:pt>
                <c:pt idx="2806">
                  <c:v>41753</c:v>
                </c:pt>
                <c:pt idx="2807">
                  <c:v>41753</c:v>
                </c:pt>
                <c:pt idx="2808">
                  <c:v>41754</c:v>
                </c:pt>
                <c:pt idx="2809">
                  <c:v>41757</c:v>
                </c:pt>
                <c:pt idx="2810">
                  <c:v>41757</c:v>
                </c:pt>
                <c:pt idx="2811">
                  <c:v>41757</c:v>
                </c:pt>
                <c:pt idx="2812">
                  <c:v>41757</c:v>
                </c:pt>
                <c:pt idx="2813">
                  <c:v>41758</c:v>
                </c:pt>
                <c:pt idx="2814">
                  <c:v>41758</c:v>
                </c:pt>
                <c:pt idx="2815">
                  <c:v>41758</c:v>
                </c:pt>
                <c:pt idx="2816">
                  <c:v>41759</c:v>
                </c:pt>
                <c:pt idx="2817">
                  <c:v>41759</c:v>
                </c:pt>
                <c:pt idx="2818">
                  <c:v>41760</c:v>
                </c:pt>
                <c:pt idx="2819">
                  <c:v>41760</c:v>
                </c:pt>
                <c:pt idx="2820">
                  <c:v>41761</c:v>
                </c:pt>
                <c:pt idx="2821">
                  <c:v>41761</c:v>
                </c:pt>
                <c:pt idx="2822">
                  <c:v>41764</c:v>
                </c:pt>
                <c:pt idx="2823">
                  <c:v>41764</c:v>
                </c:pt>
                <c:pt idx="2824">
                  <c:v>41765</c:v>
                </c:pt>
                <c:pt idx="2825">
                  <c:v>41765</c:v>
                </c:pt>
                <c:pt idx="2826">
                  <c:v>41766</c:v>
                </c:pt>
                <c:pt idx="2827">
                  <c:v>41766</c:v>
                </c:pt>
                <c:pt idx="2828">
                  <c:v>41767</c:v>
                </c:pt>
                <c:pt idx="2829">
                  <c:v>41767</c:v>
                </c:pt>
                <c:pt idx="2830">
                  <c:v>41767</c:v>
                </c:pt>
                <c:pt idx="2831">
                  <c:v>41768</c:v>
                </c:pt>
                <c:pt idx="2832">
                  <c:v>41768</c:v>
                </c:pt>
                <c:pt idx="2833">
                  <c:v>41768</c:v>
                </c:pt>
                <c:pt idx="2834">
                  <c:v>41768</c:v>
                </c:pt>
                <c:pt idx="2835">
                  <c:v>41768</c:v>
                </c:pt>
                <c:pt idx="2836">
                  <c:v>41768</c:v>
                </c:pt>
                <c:pt idx="2837">
                  <c:v>41771</c:v>
                </c:pt>
                <c:pt idx="2838">
                  <c:v>41771</c:v>
                </c:pt>
                <c:pt idx="2839">
                  <c:v>41773</c:v>
                </c:pt>
                <c:pt idx="2840">
                  <c:v>41773</c:v>
                </c:pt>
                <c:pt idx="2841">
                  <c:v>41773</c:v>
                </c:pt>
                <c:pt idx="2842">
                  <c:v>41774</c:v>
                </c:pt>
                <c:pt idx="2843">
                  <c:v>41774</c:v>
                </c:pt>
                <c:pt idx="2844">
                  <c:v>41775</c:v>
                </c:pt>
                <c:pt idx="2845">
                  <c:v>41775</c:v>
                </c:pt>
                <c:pt idx="2846">
                  <c:v>41775</c:v>
                </c:pt>
                <c:pt idx="2847">
                  <c:v>41775</c:v>
                </c:pt>
                <c:pt idx="2848">
                  <c:v>41778</c:v>
                </c:pt>
                <c:pt idx="2849">
                  <c:v>41778</c:v>
                </c:pt>
                <c:pt idx="2850">
                  <c:v>41778</c:v>
                </c:pt>
                <c:pt idx="2851">
                  <c:v>41778</c:v>
                </c:pt>
                <c:pt idx="2852">
                  <c:v>41778</c:v>
                </c:pt>
                <c:pt idx="2853">
                  <c:v>41778</c:v>
                </c:pt>
                <c:pt idx="2854">
                  <c:v>41779</c:v>
                </c:pt>
                <c:pt idx="2855">
                  <c:v>41779</c:v>
                </c:pt>
                <c:pt idx="2856">
                  <c:v>41779</c:v>
                </c:pt>
                <c:pt idx="2857">
                  <c:v>41779</c:v>
                </c:pt>
                <c:pt idx="2858">
                  <c:v>41779</c:v>
                </c:pt>
                <c:pt idx="2859">
                  <c:v>41779</c:v>
                </c:pt>
                <c:pt idx="2860">
                  <c:v>41780</c:v>
                </c:pt>
                <c:pt idx="2861">
                  <c:v>41780</c:v>
                </c:pt>
                <c:pt idx="2862">
                  <c:v>41780</c:v>
                </c:pt>
                <c:pt idx="2863">
                  <c:v>41780</c:v>
                </c:pt>
                <c:pt idx="2864">
                  <c:v>41780</c:v>
                </c:pt>
                <c:pt idx="2865">
                  <c:v>41780</c:v>
                </c:pt>
                <c:pt idx="2866">
                  <c:v>41781</c:v>
                </c:pt>
                <c:pt idx="2867">
                  <c:v>41782</c:v>
                </c:pt>
                <c:pt idx="2868">
                  <c:v>41782</c:v>
                </c:pt>
                <c:pt idx="2869">
                  <c:v>41786</c:v>
                </c:pt>
                <c:pt idx="2870">
                  <c:v>41787</c:v>
                </c:pt>
                <c:pt idx="2871">
                  <c:v>41787</c:v>
                </c:pt>
                <c:pt idx="2872">
                  <c:v>41787</c:v>
                </c:pt>
                <c:pt idx="2873">
                  <c:v>41787</c:v>
                </c:pt>
                <c:pt idx="2874">
                  <c:v>41787</c:v>
                </c:pt>
                <c:pt idx="2875">
                  <c:v>41787</c:v>
                </c:pt>
                <c:pt idx="2876">
                  <c:v>41789</c:v>
                </c:pt>
                <c:pt idx="2877">
                  <c:v>41789</c:v>
                </c:pt>
                <c:pt idx="2878">
                  <c:v>41789</c:v>
                </c:pt>
                <c:pt idx="2879">
                  <c:v>41789</c:v>
                </c:pt>
                <c:pt idx="2880">
                  <c:v>41792</c:v>
                </c:pt>
                <c:pt idx="2881">
                  <c:v>41792</c:v>
                </c:pt>
                <c:pt idx="2882">
                  <c:v>41792</c:v>
                </c:pt>
                <c:pt idx="2883">
                  <c:v>41792</c:v>
                </c:pt>
                <c:pt idx="2884">
                  <c:v>41793</c:v>
                </c:pt>
                <c:pt idx="2885">
                  <c:v>41793</c:v>
                </c:pt>
                <c:pt idx="2886">
                  <c:v>41793</c:v>
                </c:pt>
                <c:pt idx="2887">
                  <c:v>41793</c:v>
                </c:pt>
                <c:pt idx="2888">
                  <c:v>41794</c:v>
                </c:pt>
                <c:pt idx="2889">
                  <c:v>41794</c:v>
                </c:pt>
                <c:pt idx="2890">
                  <c:v>41794</c:v>
                </c:pt>
                <c:pt idx="2891">
                  <c:v>41794</c:v>
                </c:pt>
                <c:pt idx="2892">
                  <c:v>41794</c:v>
                </c:pt>
                <c:pt idx="2893">
                  <c:v>41794</c:v>
                </c:pt>
                <c:pt idx="2894">
                  <c:v>41795</c:v>
                </c:pt>
                <c:pt idx="2895">
                  <c:v>41799</c:v>
                </c:pt>
                <c:pt idx="2896">
                  <c:v>41800</c:v>
                </c:pt>
                <c:pt idx="2897">
                  <c:v>41800</c:v>
                </c:pt>
                <c:pt idx="2898">
                  <c:v>41800</c:v>
                </c:pt>
                <c:pt idx="2899">
                  <c:v>41800</c:v>
                </c:pt>
                <c:pt idx="2900">
                  <c:v>41800</c:v>
                </c:pt>
                <c:pt idx="2901">
                  <c:v>41801</c:v>
                </c:pt>
                <c:pt idx="2902">
                  <c:v>41801</c:v>
                </c:pt>
                <c:pt idx="2903">
                  <c:v>41801</c:v>
                </c:pt>
                <c:pt idx="2904">
                  <c:v>41802</c:v>
                </c:pt>
                <c:pt idx="2905">
                  <c:v>41802</c:v>
                </c:pt>
                <c:pt idx="2906">
                  <c:v>41802</c:v>
                </c:pt>
                <c:pt idx="2907">
                  <c:v>41803</c:v>
                </c:pt>
                <c:pt idx="2908">
                  <c:v>41806</c:v>
                </c:pt>
                <c:pt idx="2909">
                  <c:v>41806</c:v>
                </c:pt>
                <c:pt idx="2910">
                  <c:v>41806</c:v>
                </c:pt>
                <c:pt idx="2911">
                  <c:v>41806</c:v>
                </c:pt>
                <c:pt idx="2912">
                  <c:v>41806</c:v>
                </c:pt>
                <c:pt idx="2913">
                  <c:v>41806</c:v>
                </c:pt>
                <c:pt idx="2914">
                  <c:v>41806</c:v>
                </c:pt>
                <c:pt idx="2915">
                  <c:v>41807</c:v>
                </c:pt>
                <c:pt idx="2916">
                  <c:v>41807</c:v>
                </c:pt>
                <c:pt idx="2917">
                  <c:v>41807</c:v>
                </c:pt>
                <c:pt idx="2918">
                  <c:v>41807</c:v>
                </c:pt>
                <c:pt idx="2919">
                  <c:v>41807</c:v>
                </c:pt>
                <c:pt idx="2920">
                  <c:v>41808</c:v>
                </c:pt>
                <c:pt idx="2921">
                  <c:v>41808</c:v>
                </c:pt>
                <c:pt idx="2922">
                  <c:v>41808</c:v>
                </c:pt>
                <c:pt idx="2923">
                  <c:v>41808</c:v>
                </c:pt>
                <c:pt idx="2924">
                  <c:v>41808</c:v>
                </c:pt>
                <c:pt idx="2925">
                  <c:v>41808</c:v>
                </c:pt>
                <c:pt idx="2926">
                  <c:v>41809</c:v>
                </c:pt>
                <c:pt idx="2927">
                  <c:v>41809</c:v>
                </c:pt>
                <c:pt idx="2928">
                  <c:v>41809</c:v>
                </c:pt>
                <c:pt idx="2929">
                  <c:v>41809</c:v>
                </c:pt>
                <c:pt idx="2930">
                  <c:v>41809</c:v>
                </c:pt>
                <c:pt idx="2931">
                  <c:v>41809</c:v>
                </c:pt>
                <c:pt idx="2932">
                  <c:v>41810</c:v>
                </c:pt>
                <c:pt idx="2933">
                  <c:v>41814</c:v>
                </c:pt>
                <c:pt idx="2934">
                  <c:v>41814</c:v>
                </c:pt>
                <c:pt idx="2935">
                  <c:v>41815</c:v>
                </c:pt>
                <c:pt idx="2936">
                  <c:v>41815</c:v>
                </c:pt>
                <c:pt idx="2937">
                  <c:v>41815</c:v>
                </c:pt>
                <c:pt idx="2938">
                  <c:v>41815</c:v>
                </c:pt>
                <c:pt idx="2939">
                  <c:v>41815</c:v>
                </c:pt>
                <c:pt idx="2940">
                  <c:v>41815</c:v>
                </c:pt>
                <c:pt idx="2941">
                  <c:v>41815</c:v>
                </c:pt>
                <c:pt idx="2942">
                  <c:v>41816</c:v>
                </c:pt>
                <c:pt idx="2943">
                  <c:v>41816</c:v>
                </c:pt>
                <c:pt idx="2944">
                  <c:v>41817</c:v>
                </c:pt>
                <c:pt idx="2945">
                  <c:v>41820</c:v>
                </c:pt>
                <c:pt idx="2946">
                  <c:v>41820</c:v>
                </c:pt>
                <c:pt idx="2947">
                  <c:v>41820</c:v>
                </c:pt>
                <c:pt idx="2948">
                  <c:v>41820</c:v>
                </c:pt>
                <c:pt idx="2949">
                  <c:v>41820</c:v>
                </c:pt>
                <c:pt idx="2950">
                  <c:v>41820</c:v>
                </c:pt>
                <c:pt idx="2951">
                  <c:v>41820</c:v>
                </c:pt>
                <c:pt idx="2952">
                  <c:v>41820</c:v>
                </c:pt>
                <c:pt idx="2953">
                  <c:v>41821</c:v>
                </c:pt>
                <c:pt idx="2954">
                  <c:v>41852</c:v>
                </c:pt>
                <c:pt idx="2955">
                  <c:v>41852</c:v>
                </c:pt>
                <c:pt idx="2956">
                  <c:v>41852</c:v>
                </c:pt>
                <c:pt idx="2957">
                  <c:v>41852</c:v>
                </c:pt>
                <c:pt idx="2958">
                  <c:v>41855</c:v>
                </c:pt>
                <c:pt idx="2959">
                  <c:v>41855</c:v>
                </c:pt>
                <c:pt idx="2960">
                  <c:v>41856</c:v>
                </c:pt>
                <c:pt idx="2961">
                  <c:v>41856</c:v>
                </c:pt>
                <c:pt idx="2962">
                  <c:v>41857</c:v>
                </c:pt>
                <c:pt idx="2963">
                  <c:v>41857</c:v>
                </c:pt>
                <c:pt idx="2964">
                  <c:v>41857</c:v>
                </c:pt>
                <c:pt idx="2965">
                  <c:v>41857</c:v>
                </c:pt>
                <c:pt idx="2966">
                  <c:v>41858</c:v>
                </c:pt>
                <c:pt idx="2967">
                  <c:v>41859</c:v>
                </c:pt>
                <c:pt idx="2968">
                  <c:v>41859</c:v>
                </c:pt>
                <c:pt idx="2969">
                  <c:v>41862</c:v>
                </c:pt>
                <c:pt idx="2970">
                  <c:v>41864</c:v>
                </c:pt>
                <c:pt idx="2971">
                  <c:v>41865</c:v>
                </c:pt>
                <c:pt idx="2972">
                  <c:v>41865</c:v>
                </c:pt>
                <c:pt idx="2973">
                  <c:v>41866</c:v>
                </c:pt>
                <c:pt idx="2974">
                  <c:v>41866</c:v>
                </c:pt>
                <c:pt idx="2975">
                  <c:v>41866</c:v>
                </c:pt>
                <c:pt idx="2976">
                  <c:v>41866</c:v>
                </c:pt>
                <c:pt idx="2977">
                  <c:v>41869</c:v>
                </c:pt>
                <c:pt idx="2978">
                  <c:v>41869</c:v>
                </c:pt>
                <c:pt idx="2979">
                  <c:v>41869</c:v>
                </c:pt>
                <c:pt idx="2980">
                  <c:v>41870</c:v>
                </c:pt>
                <c:pt idx="2981">
                  <c:v>41870</c:v>
                </c:pt>
                <c:pt idx="2982">
                  <c:v>41871</c:v>
                </c:pt>
                <c:pt idx="2983">
                  <c:v>41871</c:v>
                </c:pt>
                <c:pt idx="2984">
                  <c:v>41871</c:v>
                </c:pt>
                <c:pt idx="2985">
                  <c:v>41871</c:v>
                </c:pt>
                <c:pt idx="2986">
                  <c:v>41872</c:v>
                </c:pt>
                <c:pt idx="2987">
                  <c:v>41872</c:v>
                </c:pt>
                <c:pt idx="2988">
                  <c:v>41872</c:v>
                </c:pt>
                <c:pt idx="2989">
                  <c:v>41872</c:v>
                </c:pt>
                <c:pt idx="2990">
                  <c:v>41872</c:v>
                </c:pt>
                <c:pt idx="2991">
                  <c:v>41872</c:v>
                </c:pt>
                <c:pt idx="2992">
                  <c:v>41872</c:v>
                </c:pt>
                <c:pt idx="2993">
                  <c:v>41873</c:v>
                </c:pt>
                <c:pt idx="2994">
                  <c:v>41873</c:v>
                </c:pt>
                <c:pt idx="2995">
                  <c:v>41873</c:v>
                </c:pt>
                <c:pt idx="2996">
                  <c:v>41873</c:v>
                </c:pt>
                <c:pt idx="2997">
                  <c:v>41873</c:v>
                </c:pt>
                <c:pt idx="2998">
                  <c:v>41873</c:v>
                </c:pt>
                <c:pt idx="2999">
                  <c:v>41873</c:v>
                </c:pt>
                <c:pt idx="3000">
                  <c:v>41873</c:v>
                </c:pt>
                <c:pt idx="3001">
                  <c:v>41873</c:v>
                </c:pt>
                <c:pt idx="3002">
                  <c:v>41876</c:v>
                </c:pt>
                <c:pt idx="3003">
                  <c:v>41876</c:v>
                </c:pt>
                <c:pt idx="3004">
                  <c:v>41876</c:v>
                </c:pt>
                <c:pt idx="3005">
                  <c:v>41876</c:v>
                </c:pt>
                <c:pt idx="3006">
                  <c:v>41877</c:v>
                </c:pt>
                <c:pt idx="3007">
                  <c:v>41877</c:v>
                </c:pt>
                <c:pt idx="3008">
                  <c:v>41877</c:v>
                </c:pt>
                <c:pt idx="3009">
                  <c:v>41877</c:v>
                </c:pt>
                <c:pt idx="3010">
                  <c:v>41877</c:v>
                </c:pt>
                <c:pt idx="3011">
                  <c:v>41877</c:v>
                </c:pt>
                <c:pt idx="3012">
                  <c:v>41877</c:v>
                </c:pt>
                <c:pt idx="3013">
                  <c:v>41878</c:v>
                </c:pt>
                <c:pt idx="3014">
                  <c:v>41878</c:v>
                </c:pt>
                <c:pt idx="3015">
                  <c:v>41878</c:v>
                </c:pt>
                <c:pt idx="3016">
                  <c:v>41878</c:v>
                </c:pt>
                <c:pt idx="3017">
                  <c:v>41878</c:v>
                </c:pt>
                <c:pt idx="3018">
                  <c:v>41879</c:v>
                </c:pt>
                <c:pt idx="3019">
                  <c:v>41880</c:v>
                </c:pt>
                <c:pt idx="3020">
                  <c:v>41880</c:v>
                </c:pt>
                <c:pt idx="3021">
                  <c:v>41880</c:v>
                </c:pt>
                <c:pt idx="3022">
                  <c:v>41880</c:v>
                </c:pt>
                <c:pt idx="3023">
                  <c:v>41884</c:v>
                </c:pt>
                <c:pt idx="3024">
                  <c:v>41885</c:v>
                </c:pt>
                <c:pt idx="3025">
                  <c:v>41885</c:v>
                </c:pt>
                <c:pt idx="3026">
                  <c:v>41885</c:v>
                </c:pt>
                <c:pt idx="3027">
                  <c:v>41885</c:v>
                </c:pt>
                <c:pt idx="3028">
                  <c:v>41886</c:v>
                </c:pt>
                <c:pt idx="3029">
                  <c:v>41890</c:v>
                </c:pt>
                <c:pt idx="3030">
                  <c:v>41891</c:v>
                </c:pt>
                <c:pt idx="3031">
                  <c:v>41891</c:v>
                </c:pt>
                <c:pt idx="3032">
                  <c:v>41891</c:v>
                </c:pt>
                <c:pt idx="3033">
                  <c:v>41891</c:v>
                </c:pt>
                <c:pt idx="3034">
                  <c:v>41891</c:v>
                </c:pt>
                <c:pt idx="3035">
                  <c:v>41892</c:v>
                </c:pt>
                <c:pt idx="3036">
                  <c:v>41892</c:v>
                </c:pt>
                <c:pt idx="3037">
                  <c:v>41892</c:v>
                </c:pt>
                <c:pt idx="3038">
                  <c:v>41892</c:v>
                </c:pt>
                <c:pt idx="3039">
                  <c:v>41892</c:v>
                </c:pt>
                <c:pt idx="3040">
                  <c:v>41893</c:v>
                </c:pt>
                <c:pt idx="3041">
                  <c:v>41893</c:v>
                </c:pt>
                <c:pt idx="3042">
                  <c:v>41893</c:v>
                </c:pt>
                <c:pt idx="3043">
                  <c:v>41893</c:v>
                </c:pt>
                <c:pt idx="3044">
                  <c:v>41893</c:v>
                </c:pt>
                <c:pt idx="3045">
                  <c:v>41893</c:v>
                </c:pt>
                <c:pt idx="3046">
                  <c:v>41894</c:v>
                </c:pt>
                <c:pt idx="3047">
                  <c:v>41894</c:v>
                </c:pt>
                <c:pt idx="3048">
                  <c:v>41894</c:v>
                </c:pt>
                <c:pt idx="3049">
                  <c:v>41894</c:v>
                </c:pt>
                <c:pt idx="3050">
                  <c:v>41894</c:v>
                </c:pt>
                <c:pt idx="3051">
                  <c:v>41894</c:v>
                </c:pt>
                <c:pt idx="3052">
                  <c:v>41894</c:v>
                </c:pt>
                <c:pt idx="3053">
                  <c:v>41894</c:v>
                </c:pt>
                <c:pt idx="3054">
                  <c:v>41894</c:v>
                </c:pt>
                <c:pt idx="3055">
                  <c:v>41894</c:v>
                </c:pt>
                <c:pt idx="3056">
                  <c:v>41894</c:v>
                </c:pt>
                <c:pt idx="3057">
                  <c:v>41897</c:v>
                </c:pt>
                <c:pt idx="3058">
                  <c:v>41897</c:v>
                </c:pt>
                <c:pt idx="3059">
                  <c:v>41897</c:v>
                </c:pt>
                <c:pt idx="3060">
                  <c:v>41897</c:v>
                </c:pt>
                <c:pt idx="3061">
                  <c:v>41898</c:v>
                </c:pt>
                <c:pt idx="3062">
                  <c:v>41898</c:v>
                </c:pt>
                <c:pt idx="3063">
                  <c:v>41898</c:v>
                </c:pt>
                <c:pt idx="3064">
                  <c:v>41899</c:v>
                </c:pt>
                <c:pt idx="3065">
                  <c:v>41900</c:v>
                </c:pt>
                <c:pt idx="3066">
                  <c:v>41900</c:v>
                </c:pt>
                <c:pt idx="3067">
                  <c:v>41901</c:v>
                </c:pt>
                <c:pt idx="3068">
                  <c:v>41904</c:v>
                </c:pt>
                <c:pt idx="3069">
                  <c:v>41904</c:v>
                </c:pt>
                <c:pt idx="3070">
                  <c:v>41905</c:v>
                </c:pt>
                <c:pt idx="3071">
                  <c:v>41905</c:v>
                </c:pt>
                <c:pt idx="3072">
                  <c:v>41905</c:v>
                </c:pt>
                <c:pt idx="3073">
                  <c:v>41905</c:v>
                </c:pt>
                <c:pt idx="3074">
                  <c:v>41906</c:v>
                </c:pt>
                <c:pt idx="3075">
                  <c:v>41908</c:v>
                </c:pt>
                <c:pt idx="3076">
                  <c:v>41908</c:v>
                </c:pt>
                <c:pt idx="3077">
                  <c:v>41908</c:v>
                </c:pt>
                <c:pt idx="3078">
                  <c:v>41911</c:v>
                </c:pt>
                <c:pt idx="3079">
                  <c:v>41911</c:v>
                </c:pt>
                <c:pt idx="3080">
                  <c:v>41912</c:v>
                </c:pt>
                <c:pt idx="3081">
                  <c:v>41912</c:v>
                </c:pt>
                <c:pt idx="3082">
                  <c:v>41912</c:v>
                </c:pt>
                <c:pt idx="3083">
                  <c:v>41912</c:v>
                </c:pt>
                <c:pt idx="3084">
                  <c:v>41912</c:v>
                </c:pt>
                <c:pt idx="3085">
                  <c:v>41912</c:v>
                </c:pt>
                <c:pt idx="3086">
                  <c:v>41912</c:v>
                </c:pt>
                <c:pt idx="3087">
                  <c:v>41912</c:v>
                </c:pt>
                <c:pt idx="3088">
                  <c:v>41912</c:v>
                </c:pt>
                <c:pt idx="3089">
                  <c:v>41913</c:v>
                </c:pt>
                <c:pt idx="3090">
                  <c:v>41913</c:v>
                </c:pt>
                <c:pt idx="3091">
                  <c:v>41914</c:v>
                </c:pt>
                <c:pt idx="3092">
                  <c:v>41914</c:v>
                </c:pt>
                <c:pt idx="3093">
                  <c:v>41914</c:v>
                </c:pt>
                <c:pt idx="3094">
                  <c:v>41915</c:v>
                </c:pt>
                <c:pt idx="3095">
                  <c:v>41915</c:v>
                </c:pt>
                <c:pt idx="3096">
                  <c:v>41915</c:v>
                </c:pt>
                <c:pt idx="3097">
                  <c:v>41915</c:v>
                </c:pt>
                <c:pt idx="3098">
                  <c:v>41915</c:v>
                </c:pt>
                <c:pt idx="3099">
                  <c:v>41918</c:v>
                </c:pt>
                <c:pt idx="3100">
                  <c:v>41918</c:v>
                </c:pt>
                <c:pt idx="3101">
                  <c:v>41918</c:v>
                </c:pt>
                <c:pt idx="3102">
                  <c:v>41918</c:v>
                </c:pt>
                <c:pt idx="3103">
                  <c:v>41918</c:v>
                </c:pt>
                <c:pt idx="3104">
                  <c:v>41918</c:v>
                </c:pt>
                <c:pt idx="3105">
                  <c:v>41918</c:v>
                </c:pt>
                <c:pt idx="3106">
                  <c:v>41919</c:v>
                </c:pt>
                <c:pt idx="3107">
                  <c:v>41920</c:v>
                </c:pt>
                <c:pt idx="3108">
                  <c:v>41922</c:v>
                </c:pt>
                <c:pt idx="3109">
                  <c:v>41926</c:v>
                </c:pt>
                <c:pt idx="3110">
                  <c:v>41926</c:v>
                </c:pt>
                <c:pt idx="3111">
                  <c:v>41927</c:v>
                </c:pt>
                <c:pt idx="3112">
                  <c:v>41927</c:v>
                </c:pt>
                <c:pt idx="3113">
                  <c:v>41927</c:v>
                </c:pt>
                <c:pt idx="3114">
                  <c:v>41927</c:v>
                </c:pt>
                <c:pt idx="3115">
                  <c:v>41927</c:v>
                </c:pt>
                <c:pt idx="3116">
                  <c:v>41928</c:v>
                </c:pt>
                <c:pt idx="3117">
                  <c:v>41929</c:v>
                </c:pt>
                <c:pt idx="3118">
                  <c:v>41929</c:v>
                </c:pt>
                <c:pt idx="3119">
                  <c:v>41929</c:v>
                </c:pt>
                <c:pt idx="3120">
                  <c:v>41929</c:v>
                </c:pt>
                <c:pt idx="3121">
                  <c:v>41932</c:v>
                </c:pt>
                <c:pt idx="3122">
                  <c:v>41932</c:v>
                </c:pt>
                <c:pt idx="3123">
                  <c:v>41933</c:v>
                </c:pt>
                <c:pt idx="3124">
                  <c:v>41933</c:v>
                </c:pt>
                <c:pt idx="3125">
                  <c:v>41933</c:v>
                </c:pt>
                <c:pt idx="3126">
                  <c:v>41934</c:v>
                </c:pt>
                <c:pt idx="3127">
                  <c:v>41934</c:v>
                </c:pt>
                <c:pt idx="3128">
                  <c:v>41934</c:v>
                </c:pt>
                <c:pt idx="3129">
                  <c:v>41934</c:v>
                </c:pt>
                <c:pt idx="3130">
                  <c:v>41934</c:v>
                </c:pt>
                <c:pt idx="3131">
                  <c:v>41934</c:v>
                </c:pt>
                <c:pt idx="3132">
                  <c:v>41935</c:v>
                </c:pt>
                <c:pt idx="3133">
                  <c:v>41935</c:v>
                </c:pt>
                <c:pt idx="3134">
                  <c:v>41936</c:v>
                </c:pt>
                <c:pt idx="3135">
                  <c:v>41936</c:v>
                </c:pt>
                <c:pt idx="3136">
                  <c:v>41936</c:v>
                </c:pt>
                <c:pt idx="3137">
                  <c:v>41939</c:v>
                </c:pt>
                <c:pt idx="3138">
                  <c:v>41939</c:v>
                </c:pt>
                <c:pt idx="3139">
                  <c:v>41939</c:v>
                </c:pt>
                <c:pt idx="3140">
                  <c:v>41939</c:v>
                </c:pt>
                <c:pt idx="3141">
                  <c:v>41940</c:v>
                </c:pt>
                <c:pt idx="3142">
                  <c:v>41940</c:v>
                </c:pt>
                <c:pt idx="3143">
                  <c:v>41940</c:v>
                </c:pt>
                <c:pt idx="3144">
                  <c:v>41940</c:v>
                </c:pt>
                <c:pt idx="3145">
                  <c:v>41941</c:v>
                </c:pt>
                <c:pt idx="3146">
                  <c:v>41941</c:v>
                </c:pt>
                <c:pt idx="3147">
                  <c:v>41942</c:v>
                </c:pt>
                <c:pt idx="3148">
                  <c:v>41946</c:v>
                </c:pt>
                <c:pt idx="3149">
                  <c:v>41946</c:v>
                </c:pt>
                <c:pt idx="3150">
                  <c:v>41946</c:v>
                </c:pt>
                <c:pt idx="3151">
                  <c:v>41946</c:v>
                </c:pt>
                <c:pt idx="3152">
                  <c:v>41946</c:v>
                </c:pt>
                <c:pt idx="3153">
                  <c:v>41946</c:v>
                </c:pt>
                <c:pt idx="3154">
                  <c:v>41946</c:v>
                </c:pt>
                <c:pt idx="3155">
                  <c:v>41946</c:v>
                </c:pt>
                <c:pt idx="3156">
                  <c:v>41947</c:v>
                </c:pt>
                <c:pt idx="3157">
                  <c:v>41947</c:v>
                </c:pt>
                <c:pt idx="3158">
                  <c:v>41947</c:v>
                </c:pt>
                <c:pt idx="3159">
                  <c:v>41947</c:v>
                </c:pt>
                <c:pt idx="3160">
                  <c:v>41947</c:v>
                </c:pt>
                <c:pt idx="3161">
                  <c:v>41947</c:v>
                </c:pt>
                <c:pt idx="3162">
                  <c:v>41947</c:v>
                </c:pt>
                <c:pt idx="3163">
                  <c:v>41947</c:v>
                </c:pt>
                <c:pt idx="3164">
                  <c:v>41948</c:v>
                </c:pt>
                <c:pt idx="3165">
                  <c:v>41948</c:v>
                </c:pt>
                <c:pt idx="3166">
                  <c:v>41948</c:v>
                </c:pt>
                <c:pt idx="3167">
                  <c:v>41949</c:v>
                </c:pt>
                <c:pt idx="3168">
                  <c:v>41949</c:v>
                </c:pt>
                <c:pt idx="3169">
                  <c:v>41949</c:v>
                </c:pt>
                <c:pt idx="3170">
                  <c:v>41950</c:v>
                </c:pt>
                <c:pt idx="3171">
                  <c:v>41950</c:v>
                </c:pt>
                <c:pt idx="3172">
                  <c:v>41950</c:v>
                </c:pt>
                <c:pt idx="3173">
                  <c:v>41950</c:v>
                </c:pt>
                <c:pt idx="3174">
                  <c:v>41953</c:v>
                </c:pt>
                <c:pt idx="3175">
                  <c:v>41953</c:v>
                </c:pt>
                <c:pt idx="3176">
                  <c:v>41955</c:v>
                </c:pt>
                <c:pt idx="3177">
                  <c:v>41955</c:v>
                </c:pt>
                <c:pt idx="3178">
                  <c:v>41957</c:v>
                </c:pt>
                <c:pt idx="3179">
                  <c:v>41957</c:v>
                </c:pt>
                <c:pt idx="3180">
                  <c:v>41960</c:v>
                </c:pt>
                <c:pt idx="3181">
                  <c:v>41960</c:v>
                </c:pt>
                <c:pt idx="3182">
                  <c:v>41962</c:v>
                </c:pt>
                <c:pt idx="3183">
                  <c:v>41962</c:v>
                </c:pt>
                <c:pt idx="3184">
                  <c:v>41962</c:v>
                </c:pt>
                <c:pt idx="3185">
                  <c:v>41963</c:v>
                </c:pt>
                <c:pt idx="3186">
                  <c:v>41963</c:v>
                </c:pt>
                <c:pt idx="3187">
                  <c:v>41963</c:v>
                </c:pt>
                <c:pt idx="3188">
                  <c:v>41964</c:v>
                </c:pt>
                <c:pt idx="3189">
                  <c:v>41968</c:v>
                </c:pt>
                <c:pt idx="3190">
                  <c:v>41969</c:v>
                </c:pt>
                <c:pt idx="3191">
                  <c:v>41969</c:v>
                </c:pt>
                <c:pt idx="3192">
                  <c:v>41969</c:v>
                </c:pt>
                <c:pt idx="3193">
                  <c:v>41971</c:v>
                </c:pt>
                <c:pt idx="3194">
                  <c:v>41971</c:v>
                </c:pt>
                <c:pt idx="3195">
                  <c:v>41974</c:v>
                </c:pt>
                <c:pt idx="3196">
                  <c:v>41974</c:v>
                </c:pt>
                <c:pt idx="3197">
                  <c:v>41975</c:v>
                </c:pt>
                <c:pt idx="3198">
                  <c:v>41975</c:v>
                </c:pt>
                <c:pt idx="3199">
                  <c:v>41976</c:v>
                </c:pt>
                <c:pt idx="3200">
                  <c:v>41977</c:v>
                </c:pt>
                <c:pt idx="3201">
                  <c:v>41977</c:v>
                </c:pt>
                <c:pt idx="3202">
                  <c:v>41978</c:v>
                </c:pt>
                <c:pt idx="3203">
                  <c:v>41978</c:v>
                </c:pt>
                <c:pt idx="3204">
                  <c:v>41978</c:v>
                </c:pt>
                <c:pt idx="3205">
                  <c:v>41978</c:v>
                </c:pt>
                <c:pt idx="3206">
                  <c:v>41981</c:v>
                </c:pt>
                <c:pt idx="3207">
                  <c:v>41981</c:v>
                </c:pt>
                <c:pt idx="3208">
                  <c:v>41981</c:v>
                </c:pt>
                <c:pt idx="3209">
                  <c:v>41982</c:v>
                </c:pt>
                <c:pt idx="3210">
                  <c:v>41982</c:v>
                </c:pt>
                <c:pt idx="3211">
                  <c:v>41982</c:v>
                </c:pt>
                <c:pt idx="3212">
                  <c:v>41983</c:v>
                </c:pt>
                <c:pt idx="3213">
                  <c:v>41983</c:v>
                </c:pt>
                <c:pt idx="3214">
                  <c:v>41983</c:v>
                </c:pt>
                <c:pt idx="3215">
                  <c:v>41983</c:v>
                </c:pt>
                <c:pt idx="3216">
                  <c:v>41985</c:v>
                </c:pt>
                <c:pt idx="3217">
                  <c:v>41985</c:v>
                </c:pt>
                <c:pt idx="3218">
                  <c:v>41985</c:v>
                </c:pt>
                <c:pt idx="3219">
                  <c:v>41988</c:v>
                </c:pt>
                <c:pt idx="3220">
                  <c:v>41988</c:v>
                </c:pt>
                <c:pt idx="3221">
                  <c:v>41989</c:v>
                </c:pt>
                <c:pt idx="3222">
                  <c:v>41989</c:v>
                </c:pt>
                <c:pt idx="3223">
                  <c:v>41990</c:v>
                </c:pt>
                <c:pt idx="3224">
                  <c:v>41992</c:v>
                </c:pt>
                <c:pt idx="3225">
                  <c:v>41992</c:v>
                </c:pt>
                <c:pt idx="3226">
                  <c:v>41995</c:v>
                </c:pt>
                <c:pt idx="3227">
                  <c:v>41995</c:v>
                </c:pt>
                <c:pt idx="3228">
                  <c:v>41995</c:v>
                </c:pt>
                <c:pt idx="3229">
                  <c:v>41995</c:v>
                </c:pt>
                <c:pt idx="3230">
                  <c:v>41995</c:v>
                </c:pt>
                <c:pt idx="3231">
                  <c:v>41996</c:v>
                </c:pt>
                <c:pt idx="3232">
                  <c:v>41996</c:v>
                </c:pt>
                <c:pt idx="3233">
                  <c:v>41996</c:v>
                </c:pt>
                <c:pt idx="3234">
                  <c:v>41996</c:v>
                </c:pt>
                <c:pt idx="3235">
                  <c:v>41999</c:v>
                </c:pt>
                <c:pt idx="3236">
                  <c:v>41999</c:v>
                </c:pt>
                <c:pt idx="3237">
                  <c:v>41999</c:v>
                </c:pt>
                <c:pt idx="3238">
                  <c:v>42002</c:v>
                </c:pt>
                <c:pt idx="3239">
                  <c:v>42002</c:v>
                </c:pt>
                <c:pt idx="3240">
                  <c:v>42002</c:v>
                </c:pt>
                <c:pt idx="3241">
                  <c:v>42002</c:v>
                </c:pt>
                <c:pt idx="3242">
                  <c:v>42003</c:v>
                </c:pt>
                <c:pt idx="3243">
                  <c:v>42003</c:v>
                </c:pt>
                <c:pt idx="3244">
                  <c:v>42003</c:v>
                </c:pt>
                <c:pt idx="3245">
                  <c:v>42003</c:v>
                </c:pt>
                <c:pt idx="3246">
                  <c:v>42003</c:v>
                </c:pt>
                <c:pt idx="3247">
                  <c:v>42003</c:v>
                </c:pt>
                <c:pt idx="3248">
                  <c:v>42003</c:v>
                </c:pt>
                <c:pt idx="3249">
                  <c:v>42003</c:v>
                </c:pt>
                <c:pt idx="3250">
                  <c:v>42004</c:v>
                </c:pt>
                <c:pt idx="3251">
                  <c:v>42004</c:v>
                </c:pt>
                <c:pt idx="3252">
                  <c:v>42004</c:v>
                </c:pt>
                <c:pt idx="3253">
                  <c:v>42004</c:v>
                </c:pt>
                <c:pt idx="3254">
                  <c:v>42004</c:v>
                </c:pt>
                <c:pt idx="3255">
                  <c:v>42004</c:v>
                </c:pt>
                <c:pt idx="3256">
                  <c:v>42004</c:v>
                </c:pt>
                <c:pt idx="3257">
                  <c:v>42004</c:v>
                </c:pt>
                <c:pt idx="3258">
                  <c:v>42004</c:v>
                </c:pt>
                <c:pt idx="3259">
                  <c:v>42004</c:v>
                </c:pt>
                <c:pt idx="3260">
                  <c:v>42004</c:v>
                </c:pt>
                <c:pt idx="3261">
                  <c:v>42004</c:v>
                </c:pt>
                <c:pt idx="3262">
                  <c:v>42004</c:v>
                </c:pt>
                <c:pt idx="3263">
                  <c:v>42004</c:v>
                </c:pt>
                <c:pt idx="3264">
                  <c:v>42006</c:v>
                </c:pt>
                <c:pt idx="3265">
                  <c:v>42006</c:v>
                </c:pt>
                <c:pt idx="3266">
                  <c:v>42006</c:v>
                </c:pt>
                <c:pt idx="3267">
                  <c:v>42006</c:v>
                </c:pt>
                <c:pt idx="3268">
                  <c:v>42006</c:v>
                </c:pt>
                <c:pt idx="3269">
                  <c:v>42006</c:v>
                </c:pt>
                <c:pt idx="3270">
                  <c:v>42006</c:v>
                </c:pt>
                <c:pt idx="3271">
                  <c:v>42006</c:v>
                </c:pt>
                <c:pt idx="3272">
                  <c:v>42006</c:v>
                </c:pt>
                <c:pt idx="3273">
                  <c:v>42006</c:v>
                </c:pt>
                <c:pt idx="3274">
                  <c:v>42009</c:v>
                </c:pt>
                <c:pt idx="3275">
                  <c:v>42009</c:v>
                </c:pt>
                <c:pt idx="3276">
                  <c:v>42009</c:v>
                </c:pt>
                <c:pt idx="3277">
                  <c:v>42009</c:v>
                </c:pt>
                <c:pt idx="3278">
                  <c:v>42009</c:v>
                </c:pt>
                <c:pt idx="3279">
                  <c:v>42009</c:v>
                </c:pt>
                <c:pt idx="3280">
                  <c:v>42009</c:v>
                </c:pt>
                <c:pt idx="3281">
                  <c:v>42009</c:v>
                </c:pt>
                <c:pt idx="3282">
                  <c:v>42010</c:v>
                </c:pt>
                <c:pt idx="3283">
                  <c:v>42010</c:v>
                </c:pt>
                <c:pt idx="3284">
                  <c:v>42010</c:v>
                </c:pt>
                <c:pt idx="3285">
                  <c:v>42010</c:v>
                </c:pt>
                <c:pt idx="3286">
                  <c:v>42011</c:v>
                </c:pt>
                <c:pt idx="3287">
                  <c:v>42011</c:v>
                </c:pt>
                <c:pt idx="3288">
                  <c:v>42011</c:v>
                </c:pt>
                <c:pt idx="3289">
                  <c:v>42011</c:v>
                </c:pt>
                <c:pt idx="3290">
                  <c:v>42011</c:v>
                </c:pt>
                <c:pt idx="3291">
                  <c:v>42011</c:v>
                </c:pt>
                <c:pt idx="3292">
                  <c:v>42011</c:v>
                </c:pt>
                <c:pt idx="3293">
                  <c:v>42011</c:v>
                </c:pt>
                <c:pt idx="3294">
                  <c:v>42011</c:v>
                </c:pt>
                <c:pt idx="3295">
                  <c:v>42011</c:v>
                </c:pt>
                <c:pt idx="3296">
                  <c:v>42012</c:v>
                </c:pt>
                <c:pt idx="3297">
                  <c:v>42012</c:v>
                </c:pt>
                <c:pt idx="3298">
                  <c:v>42012</c:v>
                </c:pt>
                <c:pt idx="3299">
                  <c:v>42013</c:v>
                </c:pt>
                <c:pt idx="3300">
                  <c:v>42013</c:v>
                </c:pt>
                <c:pt idx="3301">
                  <c:v>42013</c:v>
                </c:pt>
                <c:pt idx="3302">
                  <c:v>42013</c:v>
                </c:pt>
                <c:pt idx="3303">
                  <c:v>42013</c:v>
                </c:pt>
                <c:pt idx="3304">
                  <c:v>42013</c:v>
                </c:pt>
                <c:pt idx="3305">
                  <c:v>42017</c:v>
                </c:pt>
                <c:pt idx="3306">
                  <c:v>42017</c:v>
                </c:pt>
                <c:pt idx="3307">
                  <c:v>42018</c:v>
                </c:pt>
                <c:pt idx="3308">
                  <c:v>42018</c:v>
                </c:pt>
                <c:pt idx="3309">
                  <c:v>42018</c:v>
                </c:pt>
                <c:pt idx="3310">
                  <c:v>42018</c:v>
                </c:pt>
                <c:pt idx="3311">
                  <c:v>42018</c:v>
                </c:pt>
                <c:pt idx="3312">
                  <c:v>42018</c:v>
                </c:pt>
                <c:pt idx="3313">
                  <c:v>42018</c:v>
                </c:pt>
                <c:pt idx="3314">
                  <c:v>42019</c:v>
                </c:pt>
                <c:pt idx="3315">
                  <c:v>42019</c:v>
                </c:pt>
                <c:pt idx="3316">
                  <c:v>42019</c:v>
                </c:pt>
                <c:pt idx="3317">
                  <c:v>42020</c:v>
                </c:pt>
                <c:pt idx="3318">
                  <c:v>42020</c:v>
                </c:pt>
                <c:pt idx="3319">
                  <c:v>42020</c:v>
                </c:pt>
                <c:pt idx="3320">
                  <c:v>42020</c:v>
                </c:pt>
                <c:pt idx="3321">
                  <c:v>42024</c:v>
                </c:pt>
                <c:pt idx="3322">
                  <c:v>42024</c:v>
                </c:pt>
                <c:pt idx="3323">
                  <c:v>42024</c:v>
                </c:pt>
                <c:pt idx="3324">
                  <c:v>42024</c:v>
                </c:pt>
                <c:pt idx="3325">
                  <c:v>42024</c:v>
                </c:pt>
                <c:pt idx="3326">
                  <c:v>42024</c:v>
                </c:pt>
                <c:pt idx="3327">
                  <c:v>42024</c:v>
                </c:pt>
                <c:pt idx="3328">
                  <c:v>42024</c:v>
                </c:pt>
                <c:pt idx="3329">
                  <c:v>42024</c:v>
                </c:pt>
                <c:pt idx="3330">
                  <c:v>42024</c:v>
                </c:pt>
                <c:pt idx="3331">
                  <c:v>42024</c:v>
                </c:pt>
                <c:pt idx="3332">
                  <c:v>42024</c:v>
                </c:pt>
                <c:pt idx="3333">
                  <c:v>42025</c:v>
                </c:pt>
                <c:pt idx="3334">
                  <c:v>42025</c:v>
                </c:pt>
                <c:pt idx="3335">
                  <c:v>42025</c:v>
                </c:pt>
                <c:pt idx="3336">
                  <c:v>42025</c:v>
                </c:pt>
                <c:pt idx="3337">
                  <c:v>42025</c:v>
                </c:pt>
                <c:pt idx="3338">
                  <c:v>42025</c:v>
                </c:pt>
                <c:pt idx="3339">
                  <c:v>42025</c:v>
                </c:pt>
                <c:pt idx="3340">
                  <c:v>42025</c:v>
                </c:pt>
                <c:pt idx="3341">
                  <c:v>42025</c:v>
                </c:pt>
                <c:pt idx="3342">
                  <c:v>42025</c:v>
                </c:pt>
                <c:pt idx="3343">
                  <c:v>42025</c:v>
                </c:pt>
                <c:pt idx="3344">
                  <c:v>42025</c:v>
                </c:pt>
                <c:pt idx="3345">
                  <c:v>42025</c:v>
                </c:pt>
                <c:pt idx="3346">
                  <c:v>42025</c:v>
                </c:pt>
                <c:pt idx="3347">
                  <c:v>42026</c:v>
                </c:pt>
                <c:pt idx="3348">
                  <c:v>42026</c:v>
                </c:pt>
                <c:pt idx="3349">
                  <c:v>42027</c:v>
                </c:pt>
                <c:pt idx="3350">
                  <c:v>42027</c:v>
                </c:pt>
                <c:pt idx="3351">
                  <c:v>42027</c:v>
                </c:pt>
                <c:pt idx="3352">
                  <c:v>42030</c:v>
                </c:pt>
                <c:pt idx="3353">
                  <c:v>42030</c:v>
                </c:pt>
                <c:pt idx="3354">
                  <c:v>42030</c:v>
                </c:pt>
                <c:pt idx="3355">
                  <c:v>42030</c:v>
                </c:pt>
                <c:pt idx="3356">
                  <c:v>42030</c:v>
                </c:pt>
                <c:pt idx="3357">
                  <c:v>42031</c:v>
                </c:pt>
                <c:pt idx="3358">
                  <c:v>42031</c:v>
                </c:pt>
                <c:pt idx="3359">
                  <c:v>42031</c:v>
                </c:pt>
                <c:pt idx="3360">
                  <c:v>42031</c:v>
                </c:pt>
                <c:pt idx="3361">
                  <c:v>42031</c:v>
                </c:pt>
                <c:pt idx="3362">
                  <c:v>42032</c:v>
                </c:pt>
                <c:pt idx="3363">
                  <c:v>42032</c:v>
                </c:pt>
                <c:pt idx="3364">
                  <c:v>42032</c:v>
                </c:pt>
                <c:pt idx="3365">
                  <c:v>42033</c:v>
                </c:pt>
                <c:pt idx="3366">
                  <c:v>42033</c:v>
                </c:pt>
                <c:pt idx="3367">
                  <c:v>42034</c:v>
                </c:pt>
                <c:pt idx="3368">
                  <c:v>42034</c:v>
                </c:pt>
                <c:pt idx="3369">
                  <c:v>42034</c:v>
                </c:pt>
                <c:pt idx="3370">
                  <c:v>42034</c:v>
                </c:pt>
                <c:pt idx="3371">
                  <c:v>42037</c:v>
                </c:pt>
                <c:pt idx="3372">
                  <c:v>42037</c:v>
                </c:pt>
                <c:pt idx="3373">
                  <c:v>42037</c:v>
                </c:pt>
                <c:pt idx="3374">
                  <c:v>42037</c:v>
                </c:pt>
                <c:pt idx="3375">
                  <c:v>42037</c:v>
                </c:pt>
                <c:pt idx="3376">
                  <c:v>42037</c:v>
                </c:pt>
                <c:pt idx="3377">
                  <c:v>42037</c:v>
                </c:pt>
                <c:pt idx="3378">
                  <c:v>42037</c:v>
                </c:pt>
                <c:pt idx="3379">
                  <c:v>42037</c:v>
                </c:pt>
                <c:pt idx="3380">
                  <c:v>42037</c:v>
                </c:pt>
                <c:pt idx="3381">
                  <c:v>42037</c:v>
                </c:pt>
                <c:pt idx="3382">
                  <c:v>42037</c:v>
                </c:pt>
                <c:pt idx="3383">
                  <c:v>42037</c:v>
                </c:pt>
                <c:pt idx="3384">
                  <c:v>42037</c:v>
                </c:pt>
                <c:pt idx="3385">
                  <c:v>42038</c:v>
                </c:pt>
                <c:pt idx="3386">
                  <c:v>42038</c:v>
                </c:pt>
                <c:pt idx="3387">
                  <c:v>42038</c:v>
                </c:pt>
                <c:pt idx="3388">
                  <c:v>42038</c:v>
                </c:pt>
                <c:pt idx="3389">
                  <c:v>42038</c:v>
                </c:pt>
                <c:pt idx="3390">
                  <c:v>42038</c:v>
                </c:pt>
                <c:pt idx="3391">
                  <c:v>42038</c:v>
                </c:pt>
                <c:pt idx="3392">
                  <c:v>42038</c:v>
                </c:pt>
                <c:pt idx="3393">
                  <c:v>42038</c:v>
                </c:pt>
                <c:pt idx="3394">
                  <c:v>42038</c:v>
                </c:pt>
                <c:pt idx="3395">
                  <c:v>42038</c:v>
                </c:pt>
                <c:pt idx="3396">
                  <c:v>42038</c:v>
                </c:pt>
                <c:pt idx="3397">
                  <c:v>42039</c:v>
                </c:pt>
                <c:pt idx="3398">
                  <c:v>42039</c:v>
                </c:pt>
                <c:pt idx="3399">
                  <c:v>42039</c:v>
                </c:pt>
                <c:pt idx="3400">
                  <c:v>42039</c:v>
                </c:pt>
                <c:pt idx="3401">
                  <c:v>42039</c:v>
                </c:pt>
                <c:pt idx="3402">
                  <c:v>42039</c:v>
                </c:pt>
                <c:pt idx="3403">
                  <c:v>42039</c:v>
                </c:pt>
                <c:pt idx="3404">
                  <c:v>42039</c:v>
                </c:pt>
                <c:pt idx="3405">
                  <c:v>42039</c:v>
                </c:pt>
                <c:pt idx="3406">
                  <c:v>42040</c:v>
                </c:pt>
                <c:pt idx="3407">
                  <c:v>42040</c:v>
                </c:pt>
                <c:pt idx="3408">
                  <c:v>42040</c:v>
                </c:pt>
                <c:pt idx="3409">
                  <c:v>42040</c:v>
                </c:pt>
                <c:pt idx="3410">
                  <c:v>42040</c:v>
                </c:pt>
                <c:pt idx="3411">
                  <c:v>42040</c:v>
                </c:pt>
                <c:pt idx="3412">
                  <c:v>42040</c:v>
                </c:pt>
                <c:pt idx="3413">
                  <c:v>42040</c:v>
                </c:pt>
                <c:pt idx="3414">
                  <c:v>42040</c:v>
                </c:pt>
                <c:pt idx="3415">
                  <c:v>42040</c:v>
                </c:pt>
                <c:pt idx="3416">
                  <c:v>42041</c:v>
                </c:pt>
                <c:pt idx="3417">
                  <c:v>42041</c:v>
                </c:pt>
                <c:pt idx="3418">
                  <c:v>42041</c:v>
                </c:pt>
                <c:pt idx="3419">
                  <c:v>42041</c:v>
                </c:pt>
                <c:pt idx="3420">
                  <c:v>42041</c:v>
                </c:pt>
                <c:pt idx="3421">
                  <c:v>42044</c:v>
                </c:pt>
                <c:pt idx="3422">
                  <c:v>42044</c:v>
                </c:pt>
                <c:pt idx="3423">
                  <c:v>42044</c:v>
                </c:pt>
                <c:pt idx="3424">
                  <c:v>42044</c:v>
                </c:pt>
                <c:pt idx="3425">
                  <c:v>42044</c:v>
                </c:pt>
                <c:pt idx="3426">
                  <c:v>42044</c:v>
                </c:pt>
                <c:pt idx="3427">
                  <c:v>42044</c:v>
                </c:pt>
                <c:pt idx="3428">
                  <c:v>42044</c:v>
                </c:pt>
                <c:pt idx="3429">
                  <c:v>42044</c:v>
                </c:pt>
                <c:pt idx="3430">
                  <c:v>42044</c:v>
                </c:pt>
                <c:pt idx="3431">
                  <c:v>42044</c:v>
                </c:pt>
                <c:pt idx="3432">
                  <c:v>42044</c:v>
                </c:pt>
                <c:pt idx="3433">
                  <c:v>42044</c:v>
                </c:pt>
                <c:pt idx="3434">
                  <c:v>42044</c:v>
                </c:pt>
                <c:pt idx="3435">
                  <c:v>42044</c:v>
                </c:pt>
                <c:pt idx="3436">
                  <c:v>42045</c:v>
                </c:pt>
                <c:pt idx="3437">
                  <c:v>42045</c:v>
                </c:pt>
                <c:pt idx="3438">
                  <c:v>42045</c:v>
                </c:pt>
                <c:pt idx="3439">
                  <c:v>42045</c:v>
                </c:pt>
                <c:pt idx="3440">
                  <c:v>42045</c:v>
                </c:pt>
                <c:pt idx="3441">
                  <c:v>42045</c:v>
                </c:pt>
                <c:pt idx="3442">
                  <c:v>42045</c:v>
                </c:pt>
                <c:pt idx="3443">
                  <c:v>42045</c:v>
                </c:pt>
                <c:pt idx="3444">
                  <c:v>42046</c:v>
                </c:pt>
                <c:pt idx="3445">
                  <c:v>42047</c:v>
                </c:pt>
                <c:pt idx="3446">
                  <c:v>42047</c:v>
                </c:pt>
                <c:pt idx="3447">
                  <c:v>42047</c:v>
                </c:pt>
                <c:pt idx="3448">
                  <c:v>42047</c:v>
                </c:pt>
                <c:pt idx="3449">
                  <c:v>42047</c:v>
                </c:pt>
                <c:pt idx="3450">
                  <c:v>42047</c:v>
                </c:pt>
                <c:pt idx="3451">
                  <c:v>42048</c:v>
                </c:pt>
                <c:pt idx="3452">
                  <c:v>42048</c:v>
                </c:pt>
                <c:pt idx="3453">
                  <c:v>42048</c:v>
                </c:pt>
                <c:pt idx="3454">
                  <c:v>42048</c:v>
                </c:pt>
                <c:pt idx="3455">
                  <c:v>42048</c:v>
                </c:pt>
                <c:pt idx="3456">
                  <c:v>42052</c:v>
                </c:pt>
                <c:pt idx="3457">
                  <c:v>42052</c:v>
                </c:pt>
                <c:pt idx="3458">
                  <c:v>42052</c:v>
                </c:pt>
                <c:pt idx="3459">
                  <c:v>42053</c:v>
                </c:pt>
                <c:pt idx="3460">
                  <c:v>42053</c:v>
                </c:pt>
                <c:pt idx="3461">
                  <c:v>42053</c:v>
                </c:pt>
                <c:pt idx="3462">
                  <c:v>42053</c:v>
                </c:pt>
                <c:pt idx="3463">
                  <c:v>42053</c:v>
                </c:pt>
                <c:pt idx="3464">
                  <c:v>42054</c:v>
                </c:pt>
                <c:pt idx="3465">
                  <c:v>42054</c:v>
                </c:pt>
                <c:pt idx="3466">
                  <c:v>42054</c:v>
                </c:pt>
                <c:pt idx="3467">
                  <c:v>42054</c:v>
                </c:pt>
                <c:pt idx="3468">
                  <c:v>42055</c:v>
                </c:pt>
                <c:pt idx="3469">
                  <c:v>42055</c:v>
                </c:pt>
                <c:pt idx="3470">
                  <c:v>42055</c:v>
                </c:pt>
                <c:pt idx="3471">
                  <c:v>42058</c:v>
                </c:pt>
                <c:pt idx="3472">
                  <c:v>42059</c:v>
                </c:pt>
                <c:pt idx="3473">
                  <c:v>42059</c:v>
                </c:pt>
                <c:pt idx="3474">
                  <c:v>42059</c:v>
                </c:pt>
                <c:pt idx="3475">
                  <c:v>42059</c:v>
                </c:pt>
                <c:pt idx="3476">
                  <c:v>42059</c:v>
                </c:pt>
                <c:pt idx="3477">
                  <c:v>42059</c:v>
                </c:pt>
                <c:pt idx="3478">
                  <c:v>42060</c:v>
                </c:pt>
                <c:pt idx="3479">
                  <c:v>42060</c:v>
                </c:pt>
                <c:pt idx="3480">
                  <c:v>42060</c:v>
                </c:pt>
                <c:pt idx="3481">
                  <c:v>42060</c:v>
                </c:pt>
                <c:pt idx="3482">
                  <c:v>42060</c:v>
                </c:pt>
                <c:pt idx="3483">
                  <c:v>42061</c:v>
                </c:pt>
                <c:pt idx="3484">
                  <c:v>42061</c:v>
                </c:pt>
                <c:pt idx="3485">
                  <c:v>42061</c:v>
                </c:pt>
                <c:pt idx="3486">
                  <c:v>42061</c:v>
                </c:pt>
                <c:pt idx="3487">
                  <c:v>42061</c:v>
                </c:pt>
                <c:pt idx="3488">
                  <c:v>42062</c:v>
                </c:pt>
                <c:pt idx="3489">
                  <c:v>42062</c:v>
                </c:pt>
                <c:pt idx="3490">
                  <c:v>42062</c:v>
                </c:pt>
                <c:pt idx="3491">
                  <c:v>42062</c:v>
                </c:pt>
                <c:pt idx="3492">
                  <c:v>42062</c:v>
                </c:pt>
                <c:pt idx="3493">
                  <c:v>42065</c:v>
                </c:pt>
                <c:pt idx="3494">
                  <c:v>42065</c:v>
                </c:pt>
                <c:pt idx="3495">
                  <c:v>42065</c:v>
                </c:pt>
                <c:pt idx="3496">
                  <c:v>42065</c:v>
                </c:pt>
                <c:pt idx="3497">
                  <c:v>42066</c:v>
                </c:pt>
                <c:pt idx="3498">
                  <c:v>42066</c:v>
                </c:pt>
                <c:pt idx="3499">
                  <c:v>42066</c:v>
                </c:pt>
                <c:pt idx="3500">
                  <c:v>42066</c:v>
                </c:pt>
                <c:pt idx="3501">
                  <c:v>42067</c:v>
                </c:pt>
                <c:pt idx="3502">
                  <c:v>42067</c:v>
                </c:pt>
                <c:pt idx="3503">
                  <c:v>42067</c:v>
                </c:pt>
                <c:pt idx="3504">
                  <c:v>42067</c:v>
                </c:pt>
                <c:pt idx="3505">
                  <c:v>42067</c:v>
                </c:pt>
                <c:pt idx="3506">
                  <c:v>42067</c:v>
                </c:pt>
                <c:pt idx="3507">
                  <c:v>42067</c:v>
                </c:pt>
                <c:pt idx="3508">
                  <c:v>42068</c:v>
                </c:pt>
                <c:pt idx="3509">
                  <c:v>42068</c:v>
                </c:pt>
                <c:pt idx="3510">
                  <c:v>42068</c:v>
                </c:pt>
                <c:pt idx="3511">
                  <c:v>42068</c:v>
                </c:pt>
                <c:pt idx="3512">
                  <c:v>42068</c:v>
                </c:pt>
                <c:pt idx="3513">
                  <c:v>42069</c:v>
                </c:pt>
                <c:pt idx="3514">
                  <c:v>42069</c:v>
                </c:pt>
                <c:pt idx="3515">
                  <c:v>42072</c:v>
                </c:pt>
                <c:pt idx="3516">
                  <c:v>42072</c:v>
                </c:pt>
                <c:pt idx="3517">
                  <c:v>42072</c:v>
                </c:pt>
                <c:pt idx="3518">
                  <c:v>42072</c:v>
                </c:pt>
                <c:pt idx="3519">
                  <c:v>42072</c:v>
                </c:pt>
                <c:pt idx="3520">
                  <c:v>42073</c:v>
                </c:pt>
                <c:pt idx="3521">
                  <c:v>42073</c:v>
                </c:pt>
                <c:pt idx="3522">
                  <c:v>42073</c:v>
                </c:pt>
                <c:pt idx="3523">
                  <c:v>42073</c:v>
                </c:pt>
                <c:pt idx="3524">
                  <c:v>42073</c:v>
                </c:pt>
                <c:pt idx="3525">
                  <c:v>42074</c:v>
                </c:pt>
                <c:pt idx="3526">
                  <c:v>42074</c:v>
                </c:pt>
                <c:pt idx="3527">
                  <c:v>42075</c:v>
                </c:pt>
                <c:pt idx="3528">
                  <c:v>42075</c:v>
                </c:pt>
                <c:pt idx="3529">
                  <c:v>42075</c:v>
                </c:pt>
                <c:pt idx="3530">
                  <c:v>42076</c:v>
                </c:pt>
                <c:pt idx="3531">
                  <c:v>42076</c:v>
                </c:pt>
                <c:pt idx="3532">
                  <c:v>42076</c:v>
                </c:pt>
                <c:pt idx="3533">
                  <c:v>42079</c:v>
                </c:pt>
                <c:pt idx="3534">
                  <c:v>42080</c:v>
                </c:pt>
                <c:pt idx="3535">
                  <c:v>42080</c:v>
                </c:pt>
                <c:pt idx="3536">
                  <c:v>42080</c:v>
                </c:pt>
                <c:pt idx="3537">
                  <c:v>42080</c:v>
                </c:pt>
                <c:pt idx="3538">
                  <c:v>42080</c:v>
                </c:pt>
                <c:pt idx="3539">
                  <c:v>42080</c:v>
                </c:pt>
                <c:pt idx="3540">
                  <c:v>42081</c:v>
                </c:pt>
                <c:pt idx="3541">
                  <c:v>42081</c:v>
                </c:pt>
                <c:pt idx="3542">
                  <c:v>42082</c:v>
                </c:pt>
                <c:pt idx="3543">
                  <c:v>42082</c:v>
                </c:pt>
                <c:pt idx="3544">
                  <c:v>42082</c:v>
                </c:pt>
                <c:pt idx="3545">
                  <c:v>42082</c:v>
                </c:pt>
                <c:pt idx="3546">
                  <c:v>42082</c:v>
                </c:pt>
                <c:pt idx="3547">
                  <c:v>42082</c:v>
                </c:pt>
                <c:pt idx="3548">
                  <c:v>42082</c:v>
                </c:pt>
                <c:pt idx="3549">
                  <c:v>42083</c:v>
                </c:pt>
                <c:pt idx="3550">
                  <c:v>42083</c:v>
                </c:pt>
                <c:pt idx="3551">
                  <c:v>42083</c:v>
                </c:pt>
                <c:pt idx="3552">
                  <c:v>42083</c:v>
                </c:pt>
                <c:pt idx="3553">
                  <c:v>42083</c:v>
                </c:pt>
                <c:pt idx="3554">
                  <c:v>42086</c:v>
                </c:pt>
                <c:pt idx="3555">
                  <c:v>42086</c:v>
                </c:pt>
                <c:pt idx="3556">
                  <c:v>42087</c:v>
                </c:pt>
                <c:pt idx="3557">
                  <c:v>42087</c:v>
                </c:pt>
                <c:pt idx="3558">
                  <c:v>42088</c:v>
                </c:pt>
                <c:pt idx="3559">
                  <c:v>42088</c:v>
                </c:pt>
                <c:pt idx="3560">
                  <c:v>42090</c:v>
                </c:pt>
                <c:pt idx="3561">
                  <c:v>42090</c:v>
                </c:pt>
                <c:pt idx="3562">
                  <c:v>42093</c:v>
                </c:pt>
                <c:pt idx="3563">
                  <c:v>42094</c:v>
                </c:pt>
                <c:pt idx="3564">
                  <c:v>42094</c:v>
                </c:pt>
                <c:pt idx="3565">
                  <c:v>42095</c:v>
                </c:pt>
                <c:pt idx="3566">
                  <c:v>42095</c:v>
                </c:pt>
                <c:pt idx="3567">
                  <c:v>42095</c:v>
                </c:pt>
                <c:pt idx="3568">
                  <c:v>42096</c:v>
                </c:pt>
                <c:pt idx="3569">
                  <c:v>42096</c:v>
                </c:pt>
                <c:pt idx="3570">
                  <c:v>42096</c:v>
                </c:pt>
                <c:pt idx="3571">
                  <c:v>42096</c:v>
                </c:pt>
                <c:pt idx="3572">
                  <c:v>42097</c:v>
                </c:pt>
                <c:pt idx="3573">
                  <c:v>42097</c:v>
                </c:pt>
                <c:pt idx="3574">
                  <c:v>42097</c:v>
                </c:pt>
                <c:pt idx="3575">
                  <c:v>42100</c:v>
                </c:pt>
                <c:pt idx="3576">
                  <c:v>42100</c:v>
                </c:pt>
                <c:pt idx="3577">
                  <c:v>42100</c:v>
                </c:pt>
                <c:pt idx="3578">
                  <c:v>42100</c:v>
                </c:pt>
                <c:pt idx="3579">
                  <c:v>42100</c:v>
                </c:pt>
                <c:pt idx="3580">
                  <c:v>42100</c:v>
                </c:pt>
                <c:pt idx="3581">
                  <c:v>42100</c:v>
                </c:pt>
                <c:pt idx="3582">
                  <c:v>42101</c:v>
                </c:pt>
                <c:pt idx="3583">
                  <c:v>42101</c:v>
                </c:pt>
                <c:pt idx="3584">
                  <c:v>42101</c:v>
                </c:pt>
                <c:pt idx="3585">
                  <c:v>42101</c:v>
                </c:pt>
                <c:pt idx="3586">
                  <c:v>42101</c:v>
                </c:pt>
                <c:pt idx="3587">
                  <c:v>42101</c:v>
                </c:pt>
                <c:pt idx="3588">
                  <c:v>42101</c:v>
                </c:pt>
                <c:pt idx="3589">
                  <c:v>42101</c:v>
                </c:pt>
                <c:pt idx="3590">
                  <c:v>42102</c:v>
                </c:pt>
                <c:pt idx="3591">
                  <c:v>42102</c:v>
                </c:pt>
                <c:pt idx="3592">
                  <c:v>42102</c:v>
                </c:pt>
                <c:pt idx="3593">
                  <c:v>42102</c:v>
                </c:pt>
                <c:pt idx="3594">
                  <c:v>42103</c:v>
                </c:pt>
                <c:pt idx="3595">
                  <c:v>42103</c:v>
                </c:pt>
                <c:pt idx="3596">
                  <c:v>42103</c:v>
                </c:pt>
                <c:pt idx="3597">
                  <c:v>42103</c:v>
                </c:pt>
                <c:pt idx="3598">
                  <c:v>42103</c:v>
                </c:pt>
                <c:pt idx="3599">
                  <c:v>42104</c:v>
                </c:pt>
                <c:pt idx="3600">
                  <c:v>42104</c:v>
                </c:pt>
                <c:pt idx="3601">
                  <c:v>42104</c:v>
                </c:pt>
                <c:pt idx="3602">
                  <c:v>42104</c:v>
                </c:pt>
                <c:pt idx="3603">
                  <c:v>42107</c:v>
                </c:pt>
                <c:pt idx="3604">
                  <c:v>42107</c:v>
                </c:pt>
                <c:pt idx="3605">
                  <c:v>42107</c:v>
                </c:pt>
                <c:pt idx="3606">
                  <c:v>42107</c:v>
                </c:pt>
                <c:pt idx="3607">
                  <c:v>42108</c:v>
                </c:pt>
                <c:pt idx="3608">
                  <c:v>42108</c:v>
                </c:pt>
                <c:pt idx="3609">
                  <c:v>42108</c:v>
                </c:pt>
                <c:pt idx="3610">
                  <c:v>42110</c:v>
                </c:pt>
                <c:pt idx="3611">
                  <c:v>42111</c:v>
                </c:pt>
                <c:pt idx="3612">
                  <c:v>42111</c:v>
                </c:pt>
                <c:pt idx="3613">
                  <c:v>42114</c:v>
                </c:pt>
                <c:pt idx="3614">
                  <c:v>42114</c:v>
                </c:pt>
                <c:pt idx="3615">
                  <c:v>42114</c:v>
                </c:pt>
                <c:pt idx="3616">
                  <c:v>42115</c:v>
                </c:pt>
                <c:pt idx="3617">
                  <c:v>42116</c:v>
                </c:pt>
                <c:pt idx="3618">
                  <c:v>42116</c:v>
                </c:pt>
                <c:pt idx="3619">
                  <c:v>42117</c:v>
                </c:pt>
                <c:pt idx="3620">
                  <c:v>42117</c:v>
                </c:pt>
                <c:pt idx="3621">
                  <c:v>42117</c:v>
                </c:pt>
                <c:pt idx="3622">
                  <c:v>42117</c:v>
                </c:pt>
                <c:pt idx="3623">
                  <c:v>42117</c:v>
                </c:pt>
                <c:pt idx="3624">
                  <c:v>42117</c:v>
                </c:pt>
                <c:pt idx="3625">
                  <c:v>42118</c:v>
                </c:pt>
                <c:pt idx="3626">
                  <c:v>42118</c:v>
                </c:pt>
                <c:pt idx="3627">
                  <c:v>42118</c:v>
                </c:pt>
                <c:pt idx="3628">
                  <c:v>42118</c:v>
                </c:pt>
                <c:pt idx="3629">
                  <c:v>42118</c:v>
                </c:pt>
                <c:pt idx="3630">
                  <c:v>42118</c:v>
                </c:pt>
                <c:pt idx="3631">
                  <c:v>42121</c:v>
                </c:pt>
                <c:pt idx="3632">
                  <c:v>42121</c:v>
                </c:pt>
                <c:pt idx="3633">
                  <c:v>42121</c:v>
                </c:pt>
                <c:pt idx="3634">
                  <c:v>42121</c:v>
                </c:pt>
                <c:pt idx="3635">
                  <c:v>42121</c:v>
                </c:pt>
                <c:pt idx="3636">
                  <c:v>42122</c:v>
                </c:pt>
                <c:pt idx="3637">
                  <c:v>42122</c:v>
                </c:pt>
                <c:pt idx="3638">
                  <c:v>42123</c:v>
                </c:pt>
                <c:pt idx="3639">
                  <c:v>42123</c:v>
                </c:pt>
                <c:pt idx="3640">
                  <c:v>42123</c:v>
                </c:pt>
                <c:pt idx="3641">
                  <c:v>42123</c:v>
                </c:pt>
                <c:pt idx="3642">
                  <c:v>42123</c:v>
                </c:pt>
                <c:pt idx="3643">
                  <c:v>42123</c:v>
                </c:pt>
                <c:pt idx="3644">
                  <c:v>42125</c:v>
                </c:pt>
                <c:pt idx="3645">
                  <c:v>42125</c:v>
                </c:pt>
                <c:pt idx="3646">
                  <c:v>42125</c:v>
                </c:pt>
                <c:pt idx="3647">
                  <c:v>42125</c:v>
                </c:pt>
                <c:pt idx="3648">
                  <c:v>42125</c:v>
                </c:pt>
                <c:pt idx="3649">
                  <c:v>42125</c:v>
                </c:pt>
                <c:pt idx="3650">
                  <c:v>42125</c:v>
                </c:pt>
                <c:pt idx="3651">
                  <c:v>42125</c:v>
                </c:pt>
                <c:pt idx="3652">
                  <c:v>42125</c:v>
                </c:pt>
                <c:pt idx="3653">
                  <c:v>42128</c:v>
                </c:pt>
                <c:pt idx="3654">
                  <c:v>42128</c:v>
                </c:pt>
                <c:pt idx="3655">
                  <c:v>42128</c:v>
                </c:pt>
                <c:pt idx="3656">
                  <c:v>42129</c:v>
                </c:pt>
                <c:pt idx="3657">
                  <c:v>42130</c:v>
                </c:pt>
                <c:pt idx="3658">
                  <c:v>42131</c:v>
                </c:pt>
                <c:pt idx="3659">
                  <c:v>42131</c:v>
                </c:pt>
                <c:pt idx="3660">
                  <c:v>42132</c:v>
                </c:pt>
                <c:pt idx="3661">
                  <c:v>42132</c:v>
                </c:pt>
                <c:pt idx="3662">
                  <c:v>42135</c:v>
                </c:pt>
                <c:pt idx="3663">
                  <c:v>42135</c:v>
                </c:pt>
                <c:pt idx="3664">
                  <c:v>42135</c:v>
                </c:pt>
                <c:pt idx="3665">
                  <c:v>42136</c:v>
                </c:pt>
                <c:pt idx="3666">
                  <c:v>42136</c:v>
                </c:pt>
                <c:pt idx="3667">
                  <c:v>42136</c:v>
                </c:pt>
                <c:pt idx="3668">
                  <c:v>42139</c:v>
                </c:pt>
                <c:pt idx="3669">
                  <c:v>42139</c:v>
                </c:pt>
                <c:pt idx="3670">
                  <c:v>42139</c:v>
                </c:pt>
                <c:pt idx="3671">
                  <c:v>42142</c:v>
                </c:pt>
                <c:pt idx="3672">
                  <c:v>42142</c:v>
                </c:pt>
                <c:pt idx="3673">
                  <c:v>42142</c:v>
                </c:pt>
                <c:pt idx="3674">
                  <c:v>42142</c:v>
                </c:pt>
                <c:pt idx="3675">
                  <c:v>42143</c:v>
                </c:pt>
                <c:pt idx="3676">
                  <c:v>42143</c:v>
                </c:pt>
                <c:pt idx="3677">
                  <c:v>42146</c:v>
                </c:pt>
                <c:pt idx="3678">
                  <c:v>42150</c:v>
                </c:pt>
                <c:pt idx="3679">
                  <c:v>42150</c:v>
                </c:pt>
                <c:pt idx="3680">
                  <c:v>42150</c:v>
                </c:pt>
                <c:pt idx="3681">
                  <c:v>42158</c:v>
                </c:pt>
                <c:pt idx="3682">
                  <c:v>42167</c:v>
                </c:pt>
                <c:pt idx="3683">
                  <c:v>42171</c:v>
                </c:pt>
                <c:pt idx="3684">
                  <c:v>42172</c:v>
                </c:pt>
              </c:numCache>
            </c:numRef>
          </c:cat>
          <c:val>
            <c:numRef>
              <c:f>'BOC Charts'!$F$599:$F$4283</c:f>
              <c:numCache>
                <c:formatCode>#,##0.00</c:formatCode>
                <c:ptCount val="3685"/>
                <c:pt idx="0">
                  <c:v>41061.35</c:v>
                </c:pt>
                <c:pt idx="1">
                  <c:v>40657.32</c:v>
                </c:pt>
                <c:pt idx="2">
                  <c:v>38761.43</c:v>
                </c:pt>
                <c:pt idx="3">
                  <c:v>65093.68</c:v>
                </c:pt>
                <c:pt idx="4">
                  <c:v>60994.66</c:v>
                </c:pt>
                <c:pt idx="5">
                  <c:v>35530.07</c:v>
                </c:pt>
                <c:pt idx="6">
                  <c:v>31985.52</c:v>
                </c:pt>
                <c:pt idx="7">
                  <c:v>33985.519999999997</c:v>
                </c:pt>
                <c:pt idx="8">
                  <c:v>33965.379999999997</c:v>
                </c:pt>
                <c:pt idx="9">
                  <c:v>32526.080000000002</c:v>
                </c:pt>
                <c:pt idx="10">
                  <c:v>30440.29</c:v>
                </c:pt>
                <c:pt idx="11">
                  <c:v>29893.42</c:v>
                </c:pt>
                <c:pt idx="12">
                  <c:v>27893.42</c:v>
                </c:pt>
                <c:pt idx="13">
                  <c:v>27242.95</c:v>
                </c:pt>
                <c:pt idx="14">
                  <c:v>27200.95</c:v>
                </c:pt>
                <c:pt idx="15">
                  <c:v>27153.279999999999</c:v>
                </c:pt>
                <c:pt idx="16">
                  <c:v>26943.279999999999</c:v>
                </c:pt>
                <c:pt idx="17">
                  <c:v>25915.29</c:v>
                </c:pt>
                <c:pt idx="18">
                  <c:v>17304.09</c:v>
                </c:pt>
                <c:pt idx="19">
                  <c:v>17057.34</c:v>
                </c:pt>
                <c:pt idx="20">
                  <c:v>16149.08</c:v>
                </c:pt>
                <c:pt idx="21">
                  <c:v>14848.62</c:v>
                </c:pt>
                <c:pt idx="22">
                  <c:v>22876.65</c:v>
                </c:pt>
                <c:pt idx="23">
                  <c:v>21540.65</c:v>
                </c:pt>
                <c:pt idx="24">
                  <c:v>11483.65</c:v>
                </c:pt>
                <c:pt idx="25">
                  <c:v>40683.65</c:v>
                </c:pt>
                <c:pt idx="26">
                  <c:v>92887</c:v>
                </c:pt>
                <c:pt idx="27">
                  <c:v>92860.6</c:v>
                </c:pt>
                <c:pt idx="28">
                  <c:v>90753.76</c:v>
                </c:pt>
                <c:pt idx="29">
                  <c:v>134920.89000000001</c:v>
                </c:pt>
                <c:pt idx="30">
                  <c:v>132920.89000000001</c:v>
                </c:pt>
                <c:pt idx="31">
                  <c:v>130724.7</c:v>
                </c:pt>
                <c:pt idx="32">
                  <c:v>104653.1</c:v>
                </c:pt>
                <c:pt idx="33">
                  <c:v>58528.83</c:v>
                </c:pt>
                <c:pt idx="34">
                  <c:v>71260.95</c:v>
                </c:pt>
                <c:pt idx="35">
                  <c:v>71235.77</c:v>
                </c:pt>
                <c:pt idx="36">
                  <c:v>70833.02</c:v>
                </c:pt>
                <c:pt idx="37">
                  <c:v>26665.89</c:v>
                </c:pt>
                <c:pt idx="38">
                  <c:v>24978.04</c:v>
                </c:pt>
                <c:pt idx="39">
                  <c:v>24950.14</c:v>
                </c:pt>
                <c:pt idx="40">
                  <c:v>24870.14</c:v>
                </c:pt>
                <c:pt idx="41">
                  <c:v>24905.14</c:v>
                </c:pt>
                <c:pt idx="42">
                  <c:v>24823.97</c:v>
                </c:pt>
                <c:pt idx="43">
                  <c:v>24593.1</c:v>
                </c:pt>
                <c:pt idx="44">
                  <c:v>22430.49</c:v>
                </c:pt>
                <c:pt idx="45">
                  <c:v>14373.03</c:v>
                </c:pt>
                <c:pt idx="46">
                  <c:v>18567.32</c:v>
                </c:pt>
                <c:pt idx="47">
                  <c:v>67767.320000000007</c:v>
                </c:pt>
                <c:pt idx="48">
                  <c:v>67365.88</c:v>
                </c:pt>
                <c:pt idx="49">
                  <c:v>106895.37</c:v>
                </c:pt>
                <c:pt idx="50">
                  <c:v>106679.41</c:v>
                </c:pt>
                <c:pt idx="51">
                  <c:v>106367.03</c:v>
                </c:pt>
                <c:pt idx="52">
                  <c:v>104745.03</c:v>
                </c:pt>
                <c:pt idx="53">
                  <c:v>104735.49</c:v>
                </c:pt>
                <c:pt idx="54">
                  <c:v>104625.49</c:v>
                </c:pt>
                <c:pt idx="55">
                  <c:v>104229.49</c:v>
                </c:pt>
                <c:pt idx="56">
                  <c:v>103472.83</c:v>
                </c:pt>
                <c:pt idx="57">
                  <c:v>105472.83</c:v>
                </c:pt>
                <c:pt idx="58">
                  <c:v>105438.33</c:v>
                </c:pt>
                <c:pt idx="59">
                  <c:v>105377.76</c:v>
                </c:pt>
                <c:pt idx="60">
                  <c:v>105049.26</c:v>
                </c:pt>
                <c:pt idx="61">
                  <c:v>99826.559999999998</c:v>
                </c:pt>
                <c:pt idx="62">
                  <c:v>55929.3</c:v>
                </c:pt>
                <c:pt idx="63">
                  <c:v>63610.51</c:v>
                </c:pt>
                <c:pt idx="64">
                  <c:v>62518.33</c:v>
                </c:pt>
                <c:pt idx="65">
                  <c:v>51837.33</c:v>
                </c:pt>
                <c:pt idx="66">
                  <c:v>49641.14</c:v>
                </c:pt>
                <c:pt idx="67">
                  <c:v>23573.3</c:v>
                </c:pt>
                <c:pt idx="68">
                  <c:v>94405.31</c:v>
                </c:pt>
                <c:pt idx="69">
                  <c:v>94263.44</c:v>
                </c:pt>
                <c:pt idx="70">
                  <c:v>94066.94</c:v>
                </c:pt>
                <c:pt idx="71">
                  <c:v>93804.65</c:v>
                </c:pt>
                <c:pt idx="72">
                  <c:v>91697.82</c:v>
                </c:pt>
                <c:pt idx="73">
                  <c:v>90972.82</c:v>
                </c:pt>
                <c:pt idx="74">
                  <c:v>89284.97</c:v>
                </c:pt>
                <c:pt idx="75">
                  <c:v>86459.88</c:v>
                </c:pt>
                <c:pt idx="76">
                  <c:v>86295.47</c:v>
                </c:pt>
                <c:pt idx="77">
                  <c:v>86285.4</c:v>
                </c:pt>
                <c:pt idx="78">
                  <c:v>85671.03</c:v>
                </c:pt>
                <c:pt idx="79">
                  <c:v>39864.69</c:v>
                </c:pt>
                <c:pt idx="80">
                  <c:v>37364.69</c:v>
                </c:pt>
                <c:pt idx="81">
                  <c:v>29363.41</c:v>
                </c:pt>
                <c:pt idx="82">
                  <c:v>33069.65</c:v>
                </c:pt>
                <c:pt idx="83">
                  <c:v>33054.54</c:v>
                </c:pt>
                <c:pt idx="84">
                  <c:v>32629.65</c:v>
                </c:pt>
                <c:pt idx="85">
                  <c:v>61696.83</c:v>
                </c:pt>
                <c:pt idx="86">
                  <c:v>95696.83</c:v>
                </c:pt>
                <c:pt idx="87">
                  <c:v>95654.75</c:v>
                </c:pt>
                <c:pt idx="88">
                  <c:v>95222.89</c:v>
                </c:pt>
                <c:pt idx="89">
                  <c:v>95175.12</c:v>
                </c:pt>
                <c:pt idx="90">
                  <c:v>93175.12</c:v>
                </c:pt>
                <c:pt idx="91">
                  <c:v>68769.490000000005</c:v>
                </c:pt>
                <c:pt idx="92">
                  <c:v>66491.100000000006</c:v>
                </c:pt>
                <c:pt idx="93">
                  <c:v>64384.27</c:v>
                </c:pt>
                <c:pt idx="94">
                  <c:v>38178.03</c:v>
                </c:pt>
                <c:pt idx="95">
                  <c:v>41126.03</c:v>
                </c:pt>
                <c:pt idx="96">
                  <c:v>45977.15</c:v>
                </c:pt>
                <c:pt idx="97">
                  <c:v>91237.66</c:v>
                </c:pt>
                <c:pt idx="98">
                  <c:v>90821.01</c:v>
                </c:pt>
                <c:pt idx="99">
                  <c:v>76111.78</c:v>
                </c:pt>
                <c:pt idx="100">
                  <c:v>76101.710000000006</c:v>
                </c:pt>
                <c:pt idx="101">
                  <c:v>76029.03</c:v>
                </c:pt>
                <c:pt idx="102">
                  <c:v>74247.14</c:v>
                </c:pt>
                <c:pt idx="103">
                  <c:v>77843.5</c:v>
                </c:pt>
                <c:pt idx="104">
                  <c:v>71899.360000000001</c:v>
                </c:pt>
                <c:pt idx="105">
                  <c:v>69899.360000000001</c:v>
                </c:pt>
                <c:pt idx="106">
                  <c:v>118661.26</c:v>
                </c:pt>
                <c:pt idx="107">
                  <c:v>110666.49</c:v>
                </c:pt>
                <c:pt idx="108">
                  <c:v>110527.93</c:v>
                </c:pt>
                <c:pt idx="109">
                  <c:v>99527.93</c:v>
                </c:pt>
                <c:pt idx="110">
                  <c:v>94684.05</c:v>
                </c:pt>
                <c:pt idx="111">
                  <c:v>115958.65</c:v>
                </c:pt>
                <c:pt idx="112">
                  <c:v>115948.58</c:v>
                </c:pt>
                <c:pt idx="113">
                  <c:v>111271.53</c:v>
                </c:pt>
                <c:pt idx="114">
                  <c:v>106106.33</c:v>
                </c:pt>
                <c:pt idx="115">
                  <c:v>94106.33</c:v>
                </c:pt>
                <c:pt idx="116">
                  <c:v>96106.33</c:v>
                </c:pt>
                <c:pt idx="117">
                  <c:v>94550.33</c:v>
                </c:pt>
                <c:pt idx="118">
                  <c:v>75768.740000000005</c:v>
                </c:pt>
                <c:pt idx="119">
                  <c:v>75410.740000000005</c:v>
                </c:pt>
                <c:pt idx="120">
                  <c:v>72585.649999999994</c:v>
                </c:pt>
                <c:pt idx="121">
                  <c:v>68559.02</c:v>
                </c:pt>
                <c:pt idx="122">
                  <c:v>65014.96</c:v>
                </c:pt>
                <c:pt idx="123">
                  <c:v>64891.66</c:v>
                </c:pt>
                <c:pt idx="124">
                  <c:v>38674.42</c:v>
                </c:pt>
                <c:pt idx="125">
                  <c:v>41114.71</c:v>
                </c:pt>
                <c:pt idx="126">
                  <c:v>46823.89</c:v>
                </c:pt>
                <c:pt idx="127">
                  <c:v>46805.59</c:v>
                </c:pt>
                <c:pt idx="128">
                  <c:v>46785.98</c:v>
                </c:pt>
                <c:pt idx="129">
                  <c:v>46751.48</c:v>
                </c:pt>
                <c:pt idx="130">
                  <c:v>46383.56</c:v>
                </c:pt>
                <c:pt idx="131">
                  <c:v>44942.559999999998</c:v>
                </c:pt>
                <c:pt idx="132">
                  <c:v>42835.73</c:v>
                </c:pt>
                <c:pt idx="133">
                  <c:v>37613.03</c:v>
                </c:pt>
                <c:pt idx="134">
                  <c:v>28163.14</c:v>
                </c:pt>
                <c:pt idx="135">
                  <c:v>28053.14</c:v>
                </c:pt>
                <c:pt idx="136">
                  <c:v>27798.03</c:v>
                </c:pt>
                <c:pt idx="137">
                  <c:v>27469.53</c:v>
                </c:pt>
                <c:pt idx="138">
                  <c:v>25661.68</c:v>
                </c:pt>
                <c:pt idx="139">
                  <c:v>25673.68</c:v>
                </c:pt>
                <c:pt idx="140">
                  <c:v>25477.18</c:v>
                </c:pt>
                <c:pt idx="141">
                  <c:v>23364.87</c:v>
                </c:pt>
                <c:pt idx="142">
                  <c:v>11364.87</c:v>
                </c:pt>
                <c:pt idx="143">
                  <c:v>11326.25</c:v>
                </c:pt>
                <c:pt idx="144">
                  <c:v>3229.59</c:v>
                </c:pt>
                <c:pt idx="145">
                  <c:v>46879.59</c:v>
                </c:pt>
                <c:pt idx="146">
                  <c:v>46874.55</c:v>
                </c:pt>
                <c:pt idx="147">
                  <c:v>46000.27</c:v>
                </c:pt>
                <c:pt idx="148">
                  <c:v>45963.35</c:v>
                </c:pt>
                <c:pt idx="149">
                  <c:v>51285.55</c:v>
                </c:pt>
                <c:pt idx="150">
                  <c:v>50470.55</c:v>
                </c:pt>
                <c:pt idx="151">
                  <c:v>46926.49</c:v>
                </c:pt>
                <c:pt idx="152">
                  <c:v>68926.490000000005</c:v>
                </c:pt>
                <c:pt idx="153">
                  <c:v>111100.79</c:v>
                </c:pt>
                <c:pt idx="154">
                  <c:v>111053.02</c:v>
                </c:pt>
                <c:pt idx="155">
                  <c:v>84549.99</c:v>
                </c:pt>
                <c:pt idx="156">
                  <c:v>88377.67</c:v>
                </c:pt>
                <c:pt idx="157">
                  <c:v>110637.58</c:v>
                </c:pt>
                <c:pt idx="158">
                  <c:v>109889</c:v>
                </c:pt>
                <c:pt idx="159">
                  <c:v>108069.26</c:v>
                </c:pt>
                <c:pt idx="160">
                  <c:v>106069.26</c:v>
                </c:pt>
                <c:pt idx="161">
                  <c:v>112197.07</c:v>
                </c:pt>
                <c:pt idx="162">
                  <c:v>123842.42</c:v>
                </c:pt>
                <c:pt idx="163">
                  <c:v>123085.75999999999</c:v>
                </c:pt>
                <c:pt idx="164">
                  <c:v>121277.91</c:v>
                </c:pt>
                <c:pt idx="165">
                  <c:v>168701.09</c:v>
                </c:pt>
                <c:pt idx="166">
                  <c:v>168304.23</c:v>
                </c:pt>
                <c:pt idx="167">
                  <c:v>166396.60999999999</c:v>
                </c:pt>
                <c:pt idx="168">
                  <c:v>162479.95000000001</c:v>
                </c:pt>
                <c:pt idx="169">
                  <c:v>162446.54999999999</c:v>
                </c:pt>
                <c:pt idx="170">
                  <c:v>154357.35</c:v>
                </c:pt>
                <c:pt idx="171">
                  <c:v>65357.35</c:v>
                </c:pt>
                <c:pt idx="172">
                  <c:v>65336.91</c:v>
                </c:pt>
                <c:pt idx="173">
                  <c:v>58753.02</c:v>
                </c:pt>
                <c:pt idx="174">
                  <c:v>58737.91</c:v>
                </c:pt>
                <c:pt idx="175">
                  <c:v>58685.88</c:v>
                </c:pt>
                <c:pt idx="176">
                  <c:v>58546.12</c:v>
                </c:pt>
                <c:pt idx="177">
                  <c:v>56912.12</c:v>
                </c:pt>
                <c:pt idx="178">
                  <c:v>56412.12</c:v>
                </c:pt>
                <c:pt idx="179">
                  <c:v>71412.12</c:v>
                </c:pt>
                <c:pt idx="180">
                  <c:v>71288.820000000007</c:v>
                </c:pt>
                <c:pt idx="181">
                  <c:v>70933.820000000007</c:v>
                </c:pt>
                <c:pt idx="182">
                  <c:v>70029.320000000007</c:v>
                </c:pt>
                <c:pt idx="183">
                  <c:v>68949.320000000007</c:v>
                </c:pt>
                <c:pt idx="184">
                  <c:v>41057.68</c:v>
                </c:pt>
                <c:pt idx="185">
                  <c:v>41046.25</c:v>
                </c:pt>
                <c:pt idx="186">
                  <c:v>41026.639999999999</c:v>
                </c:pt>
                <c:pt idx="187">
                  <c:v>40253.660000000003</c:v>
                </c:pt>
                <c:pt idx="188">
                  <c:v>39986.36</c:v>
                </c:pt>
                <c:pt idx="189">
                  <c:v>39657.86</c:v>
                </c:pt>
                <c:pt idx="190">
                  <c:v>37714.269999999997</c:v>
                </c:pt>
                <c:pt idx="191">
                  <c:v>34889.18</c:v>
                </c:pt>
                <c:pt idx="192">
                  <c:v>34854.68</c:v>
                </c:pt>
                <c:pt idx="193">
                  <c:v>34744.68</c:v>
                </c:pt>
                <c:pt idx="194">
                  <c:v>33383.18</c:v>
                </c:pt>
                <c:pt idx="195">
                  <c:v>30973.13</c:v>
                </c:pt>
                <c:pt idx="196">
                  <c:v>25750.43</c:v>
                </c:pt>
                <c:pt idx="197">
                  <c:v>24965.43</c:v>
                </c:pt>
                <c:pt idx="198">
                  <c:v>15515.5</c:v>
                </c:pt>
                <c:pt idx="199">
                  <c:v>11971.44</c:v>
                </c:pt>
                <c:pt idx="200">
                  <c:v>11903.5</c:v>
                </c:pt>
                <c:pt idx="201">
                  <c:v>11231.5</c:v>
                </c:pt>
                <c:pt idx="202">
                  <c:v>2819.88</c:v>
                </c:pt>
                <c:pt idx="203">
                  <c:v>33291.620000000003</c:v>
                </c:pt>
                <c:pt idx="204">
                  <c:v>29989.86</c:v>
                </c:pt>
                <c:pt idx="205">
                  <c:v>29082.18</c:v>
                </c:pt>
                <c:pt idx="206">
                  <c:v>29054.18</c:v>
                </c:pt>
                <c:pt idx="207">
                  <c:v>31881.18</c:v>
                </c:pt>
                <c:pt idx="208">
                  <c:v>74381.179999999993</c:v>
                </c:pt>
                <c:pt idx="209">
                  <c:v>74338.3</c:v>
                </c:pt>
                <c:pt idx="210">
                  <c:v>76755.5</c:v>
                </c:pt>
                <c:pt idx="211">
                  <c:v>76707.73</c:v>
                </c:pt>
                <c:pt idx="212">
                  <c:v>73712.78</c:v>
                </c:pt>
                <c:pt idx="213">
                  <c:v>48779.74</c:v>
                </c:pt>
                <c:pt idx="214">
                  <c:v>48664.47</c:v>
                </c:pt>
                <c:pt idx="215">
                  <c:v>60307.47</c:v>
                </c:pt>
                <c:pt idx="216">
                  <c:v>60286.27</c:v>
                </c:pt>
                <c:pt idx="217">
                  <c:v>57006.27</c:v>
                </c:pt>
                <c:pt idx="218">
                  <c:v>55006.27</c:v>
                </c:pt>
                <c:pt idx="219">
                  <c:v>54740.74</c:v>
                </c:pt>
                <c:pt idx="220">
                  <c:v>54524.38</c:v>
                </c:pt>
                <c:pt idx="221">
                  <c:v>54070.89</c:v>
                </c:pt>
                <c:pt idx="222">
                  <c:v>52263.05</c:v>
                </c:pt>
                <c:pt idx="223">
                  <c:v>51199.1</c:v>
                </c:pt>
                <c:pt idx="224">
                  <c:v>44973.22</c:v>
                </c:pt>
                <c:pt idx="225">
                  <c:v>44967.92</c:v>
                </c:pt>
                <c:pt idx="226">
                  <c:v>44589.919999999998</c:v>
                </c:pt>
                <c:pt idx="227">
                  <c:v>42324.62</c:v>
                </c:pt>
                <c:pt idx="228">
                  <c:v>46656.38</c:v>
                </c:pt>
                <c:pt idx="229">
                  <c:v>80656.38</c:v>
                </c:pt>
                <c:pt idx="230">
                  <c:v>79839.53</c:v>
                </c:pt>
                <c:pt idx="231">
                  <c:v>78419.63</c:v>
                </c:pt>
                <c:pt idx="232">
                  <c:v>75155.22</c:v>
                </c:pt>
                <c:pt idx="233">
                  <c:v>74155.22</c:v>
                </c:pt>
                <c:pt idx="234">
                  <c:v>72461.22</c:v>
                </c:pt>
                <c:pt idx="235">
                  <c:v>47413.59</c:v>
                </c:pt>
                <c:pt idx="236">
                  <c:v>47404.05</c:v>
                </c:pt>
                <c:pt idx="237">
                  <c:v>44811.05</c:v>
                </c:pt>
                <c:pt idx="238">
                  <c:v>44579.15</c:v>
                </c:pt>
                <c:pt idx="239">
                  <c:v>44250.65</c:v>
                </c:pt>
                <c:pt idx="240">
                  <c:v>43715.65</c:v>
                </c:pt>
                <c:pt idx="241">
                  <c:v>42950.83</c:v>
                </c:pt>
                <c:pt idx="242">
                  <c:v>41630.83</c:v>
                </c:pt>
                <c:pt idx="243">
                  <c:v>39365.53</c:v>
                </c:pt>
                <c:pt idx="244">
                  <c:v>35422.65</c:v>
                </c:pt>
                <c:pt idx="245">
                  <c:v>37961.06</c:v>
                </c:pt>
                <c:pt idx="246">
                  <c:v>37926.559999999998</c:v>
                </c:pt>
                <c:pt idx="247">
                  <c:v>37816.559999999998</c:v>
                </c:pt>
                <c:pt idx="248">
                  <c:v>35978.879999999997</c:v>
                </c:pt>
                <c:pt idx="249">
                  <c:v>33153.79</c:v>
                </c:pt>
                <c:pt idx="250">
                  <c:v>23703.88</c:v>
                </c:pt>
                <c:pt idx="251">
                  <c:v>49653.88</c:v>
                </c:pt>
                <c:pt idx="252">
                  <c:v>47707.88</c:v>
                </c:pt>
                <c:pt idx="253">
                  <c:v>40479.43</c:v>
                </c:pt>
                <c:pt idx="254">
                  <c:v>40374.49</c:v>
                </c:pt>
                <c:pt idx="255">
                  <c:v>40184.49</c:v>
                </c:pt>
                <c:pt idx="256">
                  <c:v>39455.49</c:v>
                </c:pt>
                <c:pt idx="257">
                  <c:v>37791.49</c:v>
                </c:pt>
                <c:pt idx="258">
                  <c:v>34335.18</c:v>
                </c:pt>
                <c:pt idx="259">
                  <c:v>30708.240000000002</c:v>
                </c:pt>
                <c:pt idx="260">
                  <c:v>30697.64</c:v>
                </c:pt>
                <c:pt idx="261">
                  <c:v>28072.639999999999</c:v>
                </c:pt>
                <c:pt idx="262">
                  <c:v>30735.56</c:v>
                </c:pt>
                <c:pt idx="263">
                  <c:v>49235.56</c:v>
                </c:pt>
                <c:pt idx="264">
                  <c:v>48543.5</c:v>
                </c:pt>
                <c:pt idx="265">
                  <c:v>47635.82</c:v>
                </c:pt>
                <c:pt idx="266">
                  <c:v>51345.71</c:v>
                </c:pt>
                <c:pt idx="267">
                  <c:v>46123.01</c:v>
                </c:pt>
                <c:pt idx="268">
                  <c:v>45657.66</c:v>
                </c:pt>
                <c:pt idx="269">
                  <c:v>43003.17</c:v>
                </c:pt>
                <c:pt idx="270">
                  <c:v>40991.56</c:v>
                </c:pt>
                <c:pt idx="271">
                  <c:v>37810.53</c:v>
                </c:pt>
                <c:pt idx="272">
                  <c:v>30715.84</c:v>
                </c:pt>
                <c:pt idx="273">
                  <c:v>12137.47</c:v>
                </c:pt>
                <c:pt idx="274">
                  <c:v>12087.71</c:v>
                </c:pt>
                <c:pt idx="275">
                  <c:v>11844.71</c:v>
                </c:pt>
                <c:pt idx="276">
                  <c:v>11588.5</c:v>
                </c:pt>
                <c:pt idx="277">
                  <c:v>11551.66</c:v>
                </c:pt>
                <c:pt idx="278">
                  <c:v>9703.7000000000007</c:v>
                </c:pt>
                <c:pt idx="279">
                  <c:v>10311.01</c:v>
                </c:pt>
                <c:pt idx="280">
                  <c:v>20511.009999999998</c:v>
                </c:pt>
                <c:pt idx="281">
                  <c:v>32154.01</c:v>
                </c:pt>
                <c:pt idx="282">
                  <c:v>29837.16</c:v>
                </c:pt>
                <c:pt idx="283">
                  <c:v>27966.29</c:v>
                </c:pt>
                <c:pt idx="284">
                  <c:v>22755.14</c:v>
                </c:pt>
                <c:pt idx="285">
                  <c:v>11108.58</c:v>
                </c:pt>
                <c:pt idx="286">
                  <c:v>46108.58</c:v>
                </c:pt>
                <c:pt idx="287">
                  <c:v>45979.58</c:v>
                </c:pt>
                <c:pt idx="288">
                  <c:v>45604.18</c:v>
                </c:pt>
                <c:pt idx="289">
                  <c:v>45013.01</c:v>
                </c:pt>
                <c:pt idx="290">
                  <c:v>44004.35</c:v>
                </c:pt>
                <c:pt idx="291">
                  <c:v>41739.050000000003</c:v>
                </c:pt>
                <c:pt idx="292">
                  <c:v>38642.33</c:v>
                </c:pt>
                <c:pt idx="293">
                  <c:v>3642.33</c:v>
                </c:pt>
                <c:pt idx="294">
                  <c:v>54642.33</c:v>
                </c:pt>
                <c:pt idx="295">
                  <c:v>52642.33</c:v>
                </c:pt>
                <c:pt idx="296">
                  <c:v>52204.87</c:v>
                </c:pt>
                <c:pt idx="297">
                  <c:v>48898.87</c:v>
                </c:pt>
                <c:pt idx="298">
                  <c:v>48772.04</c:v>
                </c:pt>
                <c:pt idx="299">
                  <c:v>23560.67</c:v>
                </c:pt>
                <c:pt idx="300">
                  <c:v>35260.67</c:v>
                </c:pt>
                <c:pt idx="301">
                  <c:v>35229.93</c:v>
                </c:pt>
                <c:pt idx="302">
                  <c:v>34907.35</c:v>
                </c:pt>
                <c:pt idx="303">
                  <c:v>33757.35</c:v>
                </c:pt>
                <c:pt idx="304">
                  <c:v>32403.35</c:v>
                </c:pt>
                <c:pt idx="305">
                  <c:v>30411.040000000001</c:v>
                </c:pt>
                <c:pt idx="306">
                  <c:v>29646.22</c:v>
                </c:pt>
                <c:pt idx="307">
                  <c:v>27782.31</c:v>
                </c:pt>
                <c:pt idx="308">
                  <c:v>68382.31</c:v>
                </c:pt>
                <c:pt idx="309">
                  <c:v>68053.81</c:v>
                </c:pt>
                <c:pt idx="310">
                  <c:v>67698.81</c:v>
                </c:pt>
                <c:pt idx="311">
                  <c:v>66984.38</c:v>
                </c:pt>
                <c:pt idx="312">
                  <c:v>61761.68</c:v>
                </c:pt>
                <c:pt idx="313">
                  <c:v>61722.85</c:v>
                </c:pt>
                <c:pt idx="314">
                  <c:v>54574.35</c:v>
                </c:pt>
                <c:pt idx="315">
                  <c:v>54464.35</c:v>
                </c:pt>
                <c:pt idx="316">
                  <c:v>45014.44</c:v>
                </c:pt>
                <c:pt idx="317">
                  <c:v>56657.440000000002</c:v>
                </c:pt>
                <c:pt idx="318">
                  <c:v>56425.54</c:v>
                </c:pt>
                <c:pt idx="319">
                  <c:v>54160.24</c:v>
                </c:pt>
                <c:pt idx="320">
                  <c:v>47543.69</c:v>
                </c:pt>
                <c:pt idx="321">
                  <c:v>47509.19</c:v>
                </c:pt>
                <c:pt idx="322">
                  <c:v>47434.64</c:v>
                </c:pt>
                <c:pt idx="323">
                  <c:v>47184.75</c:v>
                </c:pt>
                <c:pt idx="324">
                  <c:v>46277.07</c:v>
                </c:pt>
                <c:pt idx="325">
                  <c:v>42821.86</c:v>
                </c:pt>
                <c:pt idx="326">
                  <c:v>41884.46</c:v>
                </c:pt>
                <c:pt idx="327">
                  <c:v>40651.46</c:v>
                </c:pt>
                <c:pt idx="328">
                  <c:v>38651.46</c:v>
                </c:pt>
                <c:pt idx="329">
                  <c:v>11712.13</c:v>
                </c:pt>
                <c:pt idx="330">
                  <c:v>23462.13</c:v>
                </c:pt>
                <c:pt idx="331">
                  <c:v>22399.8</c:v>
                </c:pt>
                <c:pt idx="332">
                  <c:v>21113.13</c:v>
                </c:pt>
                <c:pt idx="333">
                  <c:v>21097.23</c:v>
                </c:pt>
                <c:pt idx="334">
                  <c:v>19289.39</c:v>
                </c:pt>
                <c:pt idx="335">
                  <c:v>19499.919999999998</c:v>
                </c:pt>
                <c:pt idx="336">
                  <c:v>29876.71</c:v>
                </c:pt>
                <c:pt idx="337">
                  <c:v>29834.79</c:v>
                </c:pt>
                <c:pt idx="338">
                  <c:v>29785.03</c:v>
                </c:pt>
                <c:pt idx="339">
                  <c:v>29733.42</c:v>
                </c:pt>
                <c:pt idx="340">
                  <c:v>38690.199999999997</c:v>
                </c:pt>
                <c:pt idx="341">
                  <c:v>19185.97</c:v>
                </c:pt>
                <c:pt idx="342">
                  <c:v>16920.669999999998</c:v>
                </c:pt>
                <c:pt idx="343">
                  <c:v>13640.67</c:v>
                </c:pt>
                <c:pt idx="344">
                  <c:v>6052.24</c:v>
                </c:pt>
                <c:pt idx="345">
                  <c:v>48554.99</c:v>
                </c:pt>
                <c:pt idx="346">
                  <c:v>47754.99</c:v>
                </c:pt>
                <c:pt idx="347">
                  <c:v>45455.98</c:v>
                </c:pt>
                <c:pt idx="348">
                  <c:v>191322.63</c:v>
                </c:pt>
                <c:pt idx="349">
                  <c:v>48325.27</c:v>
                </c:pt>
                <c:pt idx="350">
                  <c:v>46955.42</c:v>
                </c:pt>
                <c:pt idx="351">
                  <c:v>73285.17</c:v>
                </c:pt>
                <c:pt idx="352">
                  <c:v>46955.42</c:v>
                </c:pt>
                <c:pt idx="353">
                  <c:v>52160.22</c:v>
                </c:pt>
                <c:pt idx="354">
                  <c:v>50840.22</c:v>
                </c:pt>
                <c:pt idx="355">
                  <c:v>48471.12</c:v>
                </c:pt>
                <c:pt idx="356">
                  <c:v>44964.35</c:v>
                </c:pt>
                <c:pt idx="357">
                  <c:v>20090.05</c:v>
                </c:pt>
                <c:pt idx="358">
                  <c:v>25904.98</c:v>
                </c:pt>
                <c:pt idx="359">
                  <c:v>44442.84</c:v>
                </c:pt>
                <c:pt idx="360">
                  <c:v>44342.14</c:v>
                </c:pt>
                <c:pt idx="361">
                  <c:v>44215.3</c:v>
                </c:pt>
                <c:pt idx="362">
                  <c:v>44010.89</c:v>
                </c:pt>
                <c:pt idx="363">
                  <c:v>43799.13</c:v>
                </c:pt>
                <c:pt idx="364">
                  <c:v>43299.13</c:v>
                </c:pt>
                <c:pt idx="365">
                  <c:v>41317.46</c:v>
                </c:pt>
                <c:pt idx="366">
                  <c:v>39052.29</c:v>
                </c:pt>
                <c:pt idx="367">
                  <c:v>35411.93</c:v>
                </c:pt>
                <c:pt idx="368">
                  <c:v>34311.93</c:v>
                </c:pt>
                <c:pt idx="369">
                  <c:v>28961.56</c:v>
                </c:pt>
                <c:pt idx="370">
                  <c:v>21158.87</c:v>
                </c:pt>
                <c:pt idx="371">
                  <c:v>21182.44</c:v>
                </c:pt>
                <c:pt idx="372">
                  <c:v>32825.440000000002</c:v>
                </c:pt>
                <c:pt idx="373">
                  <c:v>29825.439999999999</c:v>
                </c:pt>
                <c:pt idx="374">
                  <c:v>34548.47</c:v>
                </c:pt>
                <c:pt idx="375">
                  <c:v>39442.29</c:v>
                </c:pt>
                <c:pt idx="376">
                  <c:v>57538.84</c:v>
                </c:pt>
                <c:pt idx="377">
                  <c:v>82038.84</c:v>
                </c:pt>
                <c:pt idx="378">
                  <c:v>82008.100000000006</c:v>
                </c:pt>
                <c:pt idx="379">
                  <c:v>81044.83</c:v>
                </c:pt>
                <c:pt idx="380">
                  <c:v>65811.009999999995</c:v>
                </c:pt>
                <c:pt idx="381">
                  <c:v>65701.009999999995</c:v>
                </c:pt>
                <c:pt idx="382">
                  <c:v>65372.51</c:v>
                </c:pt>
                <c:pt idx="383">
                  <c:v>64607.69</c:v>
                </c:pt>
                <c:pt idx="384">
                  <c:v>64573.19</c:v>
                </c:pt>
                <c:pt idx="385">
                  <c:v>64303.78</c:v>
                </c:pt>
                <c:pt idx="386">
                  <c:v>59081.08</c:v>
                </c:pt>
                <c:pt idx="387">
                  <c:v>49631.17</c:v>
                </c:pt>
                <c:pt idx="388">
                  <c:v>46161.87</c:v>
                </c:pt>
                <c:pt idx="389">
                  <c:v>19014.95</c:v>
                </c:pt>
                <c:pt idx="390">
                  <c:v>18783.05</c:v>
                </c:pt>
                <c:pt idx="391">
                  <c:v>18533.05</c:v>
                </c:pt>
                <c:pt idx="392">
                  <c:v>18178.05</c:v>
                </c:pt>
                <c:pt idx="393">
                  <c:v>16816.55</c:v>
                </c:pt>
                <c:pt idx="394">
                  <c:v>14835.7</c:v>
                </c:pt>
                <c:pt idx="395">
                  <c:v>14798.78</c:v>
                </c:pt>
                <c:pt idx="396">
                  <c:v>14793.48</c:v>
                </c:pt>
                <c:pt idx="397">
                  <c:v>14779.38</c:v>
                </c:pt>
                <c:pt idx="398">
                  <c:v>13871.7</c:v>
                </c:pt>
                <c:pt idx="399">
                  <c:v>12809.37</c:v>
                </c:pt>
                <c:pt idx="400">
                  <c:v>10971.68</c:v>
                </c:pt>
                <c:pt idx="401">
                  <c:v>8706.1</c:v>
                </c:pt>
                <c:pt idx="402">
                  <c:v>34706.1</c:v>
                </c:pt>
                <c:pt idx="403">
                  <c:v>34587.56</c:v>
                </c:pt>
                <c:pt idx="404">
                  <c:v>34422.36</c:v>
                </c:pt>
                <c:pt idx="405">
                  <c:v>26739.77</c:v>
                </c:pt>
                <c:pt idx="406">
                  <c:v>32968.26</c:v>
                </c:pt>
                <c:pt idx="407">
                  <c:v>60244.08</c:v>
                </c:pt>
                <c:pt idx="408">
                  <c:v>9099.0300000000007</c:v>
                </c:pt>
                <c:pt idx="409">
                  <c:v>5622.13</c:v>
                </c:pt>
                <c:pt idx="410">
                  <c:v>5606.23</c:v>
                </c:pt>
                <c:pt idx="411">
                  <c:v>5535.32</c:v>
                </c:pt>
                <c:pt idx="412">
                  <c:v>41035.32</c:v>
                </c:pt>
                <c:pt idx="413">
                  <c:v>39485.32</c:v>
                </c:pt>
                <c:pt idx="414">
                  <c:v>39324.32</c:v>
                </c:pt>
                <c:pt idx="415">
                  <c:v>37324.32</c:v>
                </c:pt>
                <c:pt idx="416">
                  <c:v>33823.33</c:v>
                </c:pt>
                <c:pt idx="417">
                  <c:v>5906.97</c:v>
                </c:pt>
                <c:pt idx="418">
                  <c:v>65406.97</c:v>
                </c:pt>
                <c:pt idx="419">
                  <c:v>62906.97</c:v>
                </c:pt>
                <c:pt idx="420">
                  <c:v>39573.97</c:v>
                </c:pt>
                <c:pt idx="421">
                  <c:v>38054.97</c:v>
                </c:pt>
                <c:pt idx="422">
                  <c:v>30299.62</c:v>
                </c:pt>
                <c:pt idx="423">
                  <c:v>29947.95</c:v>
                </c:pt>
                <c:pt idx="424">
                  <c:v>28002.01</c:v>
                </c:pt>
                <c:pt idx="425">
                  <c:v>27647.01</c:v>
                </c:pt>
                <c:pt idx="426">
                  <c:v>27170.01</c:v>
                </c:pt>
                <c:pt idx="427">
                  <c:v>26405.19</c:v>
                </c:pt>
                <c:pt idx="428">
                  <c:v>25405.19</c:v>
                </c:pt>
                <c:pt idx="429">
                  <c:v>25379.75</c:v>
                </c:pt>
                <c:pt idx="430">
                  <c:v>25051.25</c:v>
                </c:pt>
                <c:pt idx="431">
                  <c:v>23238.76</c:v>
                </c:pt>
                <c:pt idx="432">
                  <c:v>83738.759999999995</c:v>
                </c:pt>
                <c:pt idx="433">
                  <c:v>78516.06</c:v>
                </c:pt>
                <c:pt idx="434">
                  <c:v>69556.149999999994</c:v>
                </c:pt>
                <c:pt idx="435">
                  <c:v>66643.679999999993</c:v>
                </c:pt>
                <c:pt idx="436">
                  <c:v>38766.35</c:v>
                </c:pt>
                <c:pt idx="437">
                  <c:v>69339.33</c:v>
                </c:pt>
                <c:pt idx="438">
                  <c:v>101534.39999999999</c:v>
                </c:pt>
                <c:pt idx="439">
                  <c:v>101509.4</c:v>
                </c:pt>
                <c:pt idx="440">
                  <c:v>101439.58</c:v>
                </c:pt>
                <c:pt idx="441">
                  <c:v>101329.58</c:v>
                </c:pt>
                <c:pt idx="442">
                  <c:v>100666.76</c:v>
                </c:pt>
                <c:pt idx="443">
                  <c:v>99840.08</c:v>
                </c:pt>
                <c:pt idx="444">
                  <c:v>97732.94</c:v>
                </c:pt>
                <c:pt idx="445">
                  <c:v>97351.69</c:v>
                </c:pt>
                <c:pt idx="446">
                  <c:v>94951.4</c:v>
                </c:pt>
                <c:pt idx="447">
                  <c:v>84544.29</c:v>
                </c:pt>
                <c:pt idx="448">
                  <c:v>19465.62</c:v>
                </c:pt>
                <c:pt idx="449">
                  <c:v>19191.45</c:v>
                </c:pt>
                <c:pt idx="450">
                  <c:v>17383.599999999999</c:v>
                </c:pt>
                <c:pt idx="451">
                  <c:v>46594.63</c:v>
                </c:pt>
                <c:pt idx="452">
                  <c:v>17720.560000000001</c:v>
                </c:pt>
                <c:pt idx="453">
                  <c:v>17686.060000000001</c:v>
                </c:pt>
                <c:pt idx="454">
                  <c:v>17643.900000000001</c:v>
                </c:pt>
                <c:pt idx="455">
                  <c:v>16581.57</c:v>
                </c:pt>
                <c:pt idx="456">
                  <c:v>15481.57</c:v>
                </c:pt>
                <c:pt idx="457">
                  <c:v>8651.9699999999993</c:v>
                </c:pt>
                <c:pt idx="458">
                  <c:v>8581.0499999999993</c:v>
                </c:pt>
                <c:pt idx="459">
                  <c:v>6581.05</c:v>
                </c:pt>
                <c:pt idx="460">
                  <c:v>4315.54</c:v>
                </c:pt>
                <c:pt idx="461">
                  <c:v>11523.38</c:v>
                </c:pt>
                <c:pt idx="462">
                  <c:v>47823.38</c:v>
                </c:pt>
                <c:pt idx="463">
                  <c:v>47812.78</c:v>
                </c:pt>
                <c:pt idx="464">
                  <c:v>96885.27</c:v>
                </c:pt>
                <c:pt idx="465">
                  <c:v>96548.31</c:v>
                </c:pt>
                <c:pt idx="466">
                  <c:v>95112.86</c:v>
                </c:pt>
                <c:pt idx="467">
                  <c:v>132010.69</c:v>
                </c:pt>
                <c:pt idx="468">
                  <c:v>53556.1</c:v>
                </c:pt>
                <c:pt idx="469">
                  <c:v>50657.84</c:v>
                </c:pt>
                <c:pt idx="470">
                  <c:v>62300.84</c:v>
                </c:pt>
                <c:pt idx="471">
                  <c:v>58426.81</c:v>
                </c:pt>
                <c:pt idx="472">
                  <c:v>57248.15</c:v>
                </c:pt>
                <c:pt idx="473">
                  <c:v>29306.27</c:v>
                </c:pt>
                <c:pt idx="474">
                  <c:v>27478.87</c:v>
                </c:pt>
                <c:pt idx="475">
                  <c:v>112160.71</c:v>
                </c:pt>
                <c:pt idx="476">
                  <c:v>26292.05</c:v>
                </c:pt>
                <c:pt idx="477">
                  <c:v>36783.050000000003</c:v>
                </c:pt>
                <c:pt idx="478">
                  <c:v>26292.05</c:v>
                </c:pt>
                <c:pt idx="479">
                  <c:v>24027.27</c:v>
                </c:pt>
                <c:pt idx="480">
                  <c:v>21761.82</c:v>
                </c:pt>
                <c:pt idx="481">
                  <c:v>15032.52</c:v>
                </c:pt>
                <c:pt idx="482">
                  <c:v>34584.47</c:v>
                </c:pt>
                <c:pt idx="483">
                  <c:v>15032.52</c:v>
                </c:pt>
                <c:pt idx="484">
                  <c:v>6944.39</c:v>
                </c:pt>
                <c:pt idx="485">
                  <c:v>17101.23</c:v>
                </c:pt>
                <c:pt idx="486">
                  <c:v>63101.23</c:v>
                </c:pt>
                <c:pt idx="487">
                  <c:v>63085.33</c:v>
                </c:pt>
                <c:pt idx="488">
                  <c:v>62645.33</c:v>
                </c:pt>
                <c:pt idx="489">
                  <c:v>62145.33</c:v>
                </c:pt>
                <c:pt idx="490">
                  <c:v>62092.33</c:v>
                </c:pt>
                <c:pt idx="491">
                  <c:v>60561.33</c:v>
                </c:pt>
                <c:pt idx="492">
                  <c:v>59796.51</c:v>
                </c:pt>
                <c:pt idx="493">
                  <c:v>56740.800000000003</c:v>
                </c:pt>
                <c:pt idx="494">
                  <c:v>27699.19</c:v>
                </c:pt>
                <c:pt idx="495">
                  <c:v>27673.75</c:v>
                </c:pt>
                <c:pt idx="496">
                  <c:v>27557.75</c:v>
                </c:pt>
                <c:pt idx="497">
                  <c:v>27229.25</c:v>
                </c:pt>
                <c:pt idx="498">
                  <c:v>26869.25</c:v>
                </c:pt>
                <c:pt idx="499">
                  <c:v>20694.97</c:v>
                </c:pt>
                <c:pt idx="500">
                  <c:v>75694.97</c:v>
                </c:pt>
                <c:pt idx="501">
                  <c:v>75434.05</c:v>
                </c:pt>
                <c:pt idx="502">
                  <c:v>73934.05</c:v>
                </c:pt>
                <c:pt idx="503">
                  <c:v>73899.55</c:v>
                </c:pt>
                <c:pt idx="504">
                  <c:v>73026.37</c:v>
                </c:pt>
                <c:pt idx="505">
                  <c:v>71041.66</c:v>
                </c:pt>
                <c:pt idx="506">
                  <c:v>65818.960000000006</c:v>
                </c:pt>
                <c:pt idx="507">
                  <c:v>56614.05</c:v>
                </c:pt>
                <c:pt idx="508">
                  <c:v>48664.84</c:v>
                </c:pt>
                <c:pt idx="509">
                  <c:v>46296.54</c:v>
                </c:pt>
                <c:pt idx="510">
                  <c:v>46195.839999999997</c:v>
                </c:pt>
                <c:pt idx="511">
                  <c:v>46048.1</c:v>
                </c:pt>
                <c:pt idx="512">
                  <c:v>45566.85</c:v>
                </c:pt>
                <c:pt idx="513">
                  <c:v>44866.85</c:v>
                </c:pt>
                <c:pt idx="514">
                  <c:v>43804.52</c:v>
                </c:pt>
                <c:pt idx="515">
                  <c:v>84304.52</c:v>
                </c:pt>
                <c:pt idx="516">
                  <c:v>83944.05</c:v>
                </c:pt>
                <c:pt idx="517">
                  <c:v>83224.13</c:v>
                </c:pt>
                <c:pt idx="518">
                  <c:v>80813.86</c:v>
                </c:pt>
                <c:pt idx="519">
                  <c:v>56613.86</c:v>
                </c:pt>
                <c:pt idx="520">
                  <c:v>53627.6</c:v>
                </c:pt>
                <c:pt idx="521">
                  <c:v>26601.39</c:v>
                </c:pt>
                <c:pt idx="522">
                  <c:v>41601.39</c:v>
                </c:pt>
                <c:pt idx="523">
                  <c:v>41548.269999999997</c:v>
                </c:pt>
                <c:pt idx="524">
                  <c:v>40381.19</c:v>
                </c:pt>
                <c:pt idx="525">
                  <c:v>38381.19</c:v>
                </c:pt>
                <c:pt idx="526">
                  <c:v>35121.56</c:v>
                </c:pt>
                <c:pt idx="527">
                  <c:v>31841.56</c:v>
                </c:pt>
                <c:pt idx="528">
                  <c:v>31830.959999999999</c:v>
                </c:pt>
                <c:pt idx="529">
                  <c:v>29330.959999999999</c:v>
                </c:pt>
                <c:pt idx="530">
                  <c:v>28083.96</c:v>
                </c:pt>
                <c:pt idx="531">
                  <c:v>26236</c:v>
                </c:pt>
                <c:pt idx="532">
                  <c:v>77736</c:v>
                </c:pt>
                <c:pt idx="533">
                  <c:v>70424.53</c:v>
                </c:pt>
                <c:pt idx="534">
                  <c:v>68224.53</c:v>
                </c:pt>
                <c:pt idx="535">
                  <c:v>66904.53</c:v>
                </c:pt>
                <c:pt idx="536">
                  <c:v>65404.53</c:v>
                </c:pt>
                <c:pt idx="537">
                  <c:v>62833.53</c:v>
                </c:pt>
                <c:pt idx="538">
                  <c:v>62752.63</c:v>
                </c:pt>
                <c:pt idx="539">
                  <c:v>62436.63</c:v>
                </c:pt>
                <c:pt idx="540">
                  <c:v>61949.91</c:v>
                </c:pt>
                <c:pt idx="541">
                  <c:v>54235.1</c:v>
                </c:pt>
                <c:pt idx="542">
                  <c:v>37711.58</c:v>
                </c:pt>
                <c:pt idx="543">
                  <c:v>37536.58</c:v>
                </c:pt>
                <c:pt idx="544">
                  <c:v>36771.760000000002</c:v>
                </c:pt>
                <c:pt idx="545">
                  <c:v>34402.660000000003</c:v>
                </c:pt>
                <c:pt idx="546">
                  <c:v>31375.25</c:v>
                </c:pt>
                <c:pt idx="547">
                  <c:v>31397.81</c:v>
                </c:pt>
                <c:pt idx="548">
                  <c:v>53867.95</c:v>
                </c:pt>
                <c:pt idx="549">
                  <c:v>53842.51</c:v>
                </c:pt>
                <c:pt idx="550">
                  <c:v>53737.51</c:v>
                </c:pt>
                <c:pt idx="551">
                  <c:v>52987.51</c:v>
                </c:pt>
                <c:pt idx="552">
                  <c:v>50955.43</c:v>
                </c:pt>
                <c:pt idx="553">
                  <c:v>47954.05</c:v>
                </c:pt>
                <c:pt idx="554">
                  <c:v>47214.47</c:v>
                </c:pt>
                <c:pt idx="555">
                  <c:v>47069.4</c:v>
                </c:pt>
                <c:pt idx="556">
                  <c:v>46755.89</c:v>
                </c:pt>
                <c:pt idx="557">
                  <c:v>42755.89</c:v>
                </c:pt>
                <c:pt idx="558">
                  <c:v>35403.86</c:v>
                </c:pt>
                <c:pt idx="559">
                  <c:v>28258.07</c:v>
                </c:pt>
                <c:pt idx="560">
                  <c:v>28357.07</c:v>
                </c:pt>
                <c:pt idx="561">
                  <c:v>28322.57</c:v>
                </c:pt>
                <c:pt idx="562">
                  <c:v>23099.87</c:v>
                </c:pt>
                <c:pt idx="563">
                  <c:v>22983.87</c:v>
                </c:pt>
                <c:pt idx="564">
                  <c:v>22731.56</c:v>
                </c:pt>
                <c:pt idx="565">
                  <c:v>16755.27</c:v>
                </c:pt>
                <c:pt idx="566">
                  <c:v>20724.560000000001</c:v>
                </c:pt>
                <c:pt idx="567">
                  <c:v>60724.56</c:v>
                </c:pt>
                <c:pt idx="568">
                  <c:v>59662.23</c:v>
                </c:pt>
                <c:pt idx="569">
                  <c:v>56564.800000000003</c:v>
                </c:pt>
                <c:pt idx="570">
                  <c:v>56368</c:v>
                </c:pt>
                <c:pt idx="571">
                  <c:v>56105.5</c:v>
                </c:pt>
                <c:pt idx="572">
                  <c:v>55777</c:v>
                </c:pt>
                <c:pt idx="573">
                  <c:v>54972</c:v>
                </c:pt>
                <c:pt idx="574">
                  <c:v>52706.94</c:v>
                </c:pt>
                <c:pt idx="575">
                  <c:v>50441.64</c:v>
                </c:pt>
                <c:pt idx="576">
                  <c:v>45883.26</c:v>
                </c:pt>
                <c:pt idx="577">
                  <c:v>45841.42</c:v>
                </c:pt>
                <c:pt idx="578">
                  <c:v>42867.95</c:v>
                </c:pt>
                <c:pt idx="579">
                  <c:v>15466.8</c:v>
                </c:pt>
                <c:pt idx="580">
                  <c:v>15141.8</c:v>
                </c:pt>
                <c:pt idx="581">
                  <c:v>14641.8</c:v>
                </c:pt>
                <c:pt idx="582">
                  <c:v>13891.8</c:v>
                </c:pt>
                <c:pt idx="583">
                  <c:v>12666.8</c:v>
                </c:pt>
                <c:pt idx="584">
                  <c:v>10655.28</c:v>
                </c:pt>
                <c:pt idx="585">
                  <c:v>10634.08</c:v>
                </c:pt>
                <c:pt idx="586">
                  <c:v>98725.08</c:v>
                </c:pt>
                <c:pt idx="587">
                  <c:v>34225.08</c:v>
                </c:pt>
                <c:pt idx="588">
                  <c:v>34394.620000000003</c:v>
                </c:pt>
                <c:pt idx="589">
                  <c:v>74551.350000000006</c:v>
                </c:pt>
                <c:pt idx="590">
                  <c:v>123130.01</c:v>
                </c:pt>
                <c:pt idx="591">
                  <c:v>34130.01</c:v>
                </c:pt>
                <c:pt idx="592">
                  <c:v>34074.06</c:v>
                </c:pt>
                <c:pt idx="593">
                  <c:v>33131.56</c:v>
                </c:pt>
                <c:pt idx="594">
                  <c:v>28998.66</c:v>
                </c:pt>
                <c:pt idx="595">
                  <c:v>28942.6</c:v>
                </c:pt>
                <c:pt idx="596">
                  <c:v>28839.42</c:v>
                </c:pt>
                <c:pt idx="597">
                  <c:v>21940.38</c:v>
                </c:pt>
                <c:pt idx="598">
                  <c:v>37878.14</c:v>
                </c:pt>
                <c:pt idx="599">
                  <c:v>72878.14</c:v>
                </c:pt>
                <c:pt idx="600">
                  <c:v>70878.14</c:v>
                </c:pt>
                <c:pt idx="601">
                  <c:v>70820.89</c:v>
                </c:pt>
                <c:pt idx="602">
                  <c:v>66845.759999999995</c:v>
                </c:pt>
                <c:pt idx="603">
                  <c:v>66318.960000000006</c:v>
                </c:pt>
                <c:pt idx="604">
                  <c:v>64600.959999999999</c:v>
                </c:pt>
                <c:pt idx="605">
                  <c:v>51710.75</c:v>
                </c:pt>
                <c:pt idx="606">
                  <c:v>48757.56</c:v>
                </c:pt>
                <c:pt idx="607">
                  <c:v>20856.810000000001</c:v>
                </c:pt>
                <c:pt idx="608">
                  <c:v>42156.81</c:v>
                </c:pt>
                <c:pt idx="609">
                  <c:v>42126.07</c:v>
                </c:pt>
                <c:pt idx="610">
                  <c:v>42010.07</c:v>
                </c:pt>
                <c:pt idx="611">
                  <c:v>41797.339999999997</c:v>
                </c:pt>
                <c:pt idx="612">
                  <c:v>39989.5</c:v>
                </c:pt>
                <c:pt idx="613">
                  <c:v>31551.25</c:v>
                </c:pt>
                <c:pt idx="614">
                  <c:v>31967.97</c:v>
                </c:pt>
                <c:pt idx="615">
                  <c:v>31889.14</c:v>
                </c:pt>
                <c:pt idx="616">
                  <c:v>31560.639999999999</c:v>
                </c:pt>
                <c:pt idx="617">
                  <c:v>30795.82</c:v>
                </c:pt>
                <c:pt idx="618">
                  <c:v>30585.82</c:v>
                </c:pt>
                <c:pt idx="619">
                  <c:v>28373.53</c:v>
                </c:pt>
                <c:pt idx="620">
                  <c:v>23150.83</c:v>
                </c:pt>
                <c:pt idx="621">
                  <c:v>37166.910000000003</c:v>
                </c:pt>
                <c:pt idx="622">
                  <c:v>56391.360000000001</c:v>
                </c:pt>
                <c:pt idx="623">
                  <c:v>79938.45</c:v>
                </c:pt>
                <c:pt idx="624">
                  <c:v>130347.13</c:v>
                </c:pt>
                <c:pt idx="625">
                  <c:v>22724.87</c:v>
                </c:pt>
                <c:pt idx="626">
                  <c:v>22637.37</c:v>
                </c:pt>
                <c:pt idx="627">
                  <c:v>22536.67</c:v>
                </c:pt>
                <c:pt idx="628">
                  <c:v>15484.23</c:v>
                </c:pt>
                <c:pt idx="629">
                  <c:v>15449.73</c:v>
                </c:pt>
                <c:pt idx="630">
                  <c:v>15359.4</c:v>
                </c:pt>
                <c:pt idx="631">
                  <c:v>15115.29</c:v>
                </c:pt>
                <c:pt idx="632">
                  <c:v>6373.6</c:v>
                </c:pt>
                <c:pt idx="633">
                  <c:v>54873.599999999999</c:v>
                </c:pt>
                <c:pt idx="634">
                  <c:v>79873.600000000006</c:v>
                </c:pt>
                <c:pt idx="635">
                  <c:v>61873.599999999999</c:v>
                </c:pt>
                <c:pt idx="636">
                  <c:v>61858.22</c:v>
                </c:pt>
                <c:pt idx="637">
                  <c:v>61644.02</c:v>
                </c:pt>
                <c:pt idx="638">
                  <c:v>60314.48</c:v>
                </c:pt>
                <c:pt idx="639">
                  <c:v>60145.04</c:v>
                </c:pt>
                <c:pt idx="640">
                  <c:v>59271.35</c:v>
                </c:pt>
                <c:pt idx="641">
                  <c:v>56223.68</c:v>
                </c:pt>
                <c:pt idx="642">
                  <c:v>53186.07</c:v>
                </c:pt>
                <c:pt idx="643">
                  <c:v>25331.13</c:v>
                </c:pt>
                <c:pt idx="644">
                  <c:v>33626.47</c:v>
                </c:pt>
                <c:pt idx="645">
                  <c:v>33610.57</c:v>
                </c:pt>
                <c:pt idx="646">
                  <c:v>33313.07</c:v>
                </c:pt>
                <c:pt idx="647">
                  <c:v>32131.759999999998</c:v>
                </c:pt>
                <c:pt idx="648">
                  <c:v>30912.91</c:v>
                </c:pt>
                <c:pt idx="649">
                  <c:v>42229.13</c:v>
                </c:pt>
                <c:pt idx="650">
                  <c:v>57157.26</c:v>
                </c:pt>
                <c:pt idx="651">
                  <c:v>57120.34</c:v>
                </c:pt>
                <c:pt idx="652">
                  <c:v>56280.56</c:v>
                </c:pt>
                <c:pt idx="653">
                  <c:v>54280.56</c:v>
                </c:pt>
                <c:pt idx="654">
                  <c:v>54177.3</c:v>
                </c:pt>
                <c:pt idx="655">
                  <c:v>46892.15</c:v>
                </c:pt>
                <c:pt idx="656">
                  <c:v>58256.57</c:v>
                </c:pt>
                <c:pt idx="657">
                  <c:v>58058.63</c:v>
                </c:pt>
                <c:pt idx="658">
                  <c:v>58042.73</c:v>
                </c:pt>
                <c:pt idx="659">
                  <c:v>57894.53</c:v>
                </c:pt>
                <c:pt idx="660">
                  <c:v>55897.94</c:v>
                </c:pt>
                <c:pt idx="661">
                  <c:v>55337.94</c:v>
                </c:pt>
                <c:pt idx="662">
                  <c:v>54568.87</c:v>
                </c:pt>
                <c:pt idx="663">
                  <c:v>52313.96</c:v>
                </c:pt>
                <c:pt idx="664">
                  <c:v>82994.58</c:v>
                </c:pt>
                <c:pt idx="665">
                  <c:v>82784.58</c:v>
                </c:pt>
                <c:pt idx="666">
                  <c:v>82019.759999999995</c:v>
                </c:pt>
                <c:pt idx="667">
                  <c:v>80441.759999999995</c:v>
                </c:pt>
                <c:pt idx="668">
                  <c:v>75872.53</c:v>
                </c:pt>
                <c:pt idx="669">
                  <c:v>72131.990000000005</c:v>
                </c:pt>
                <c:pt idx="670">
                  <c:v>62980.27</c:v>
                </c:pt>
                <c:pt idx="671">
                  <c:v>35460.47</c:v>
                </c:pt>
                <c:pt idx="672">
                  <c:v>35290.47</c:v>
                </c:pt>
                <c:pt idx="673">
                  <c:v>35270.97</c:v>
                </c:pt>
                <c:pt idx="674">
                  <c:v>38370.97</c:v>
                </c:pt>
                <c:pt idx="675">
                  <c:v>36563.129999999997</c:v>
                </c:pt>
                <c:pt idx="676">
                  <c:v>36489.410000000003</c:v>
                </c:pt>
                <c:pt idx="677">
                  <c:v>33524.879999999997</c:v>
                </c:pt>
                <c:pt idx="678">
                  <c:v>26488.87</c:v>
                </c:pt>
                <c:pt idx="679">
                  <c:v>26479.33</c:v>
                </c:pt>
                <c:pt idx="680">
                  <c:v>26374.39</c:v>
                </c:pt>
                <c:pt idx="681">
                  <c:v>26045.89</c:v>
                </c:pt>
                <c:pt idx="682">
                  <c:v>91045.89</c:v>
                </c:pt>
                <c:pt idx="683">
                  <c:v>75845.89</c:v>
                </c:pt>
                <c:pt idx="684">
                  <c:v>75729.89</c:v>
                </c:pt>
                <c:pt idx="685">
                  <c:v>75461.399999999994</c:v>
                </c:pt>
                <c:pt idx="686">
                  <c:v>75177.95</c:v>
                </c:pt>
                <c:pt idx="687">
                  <c:v>69955.25</c:v>
                </c:pt>
                <c:pt idx="688">
                  <c:v>59662.46</c:v>
                </c:pt>
                <c:pt idx="689">
                  <c:v>59622</c:v>
                </c:pt>
                <c:pt idx="690">
                  <c:v>69222</c:v>
                </c:pt>
                <c:pt idx="691">
                  <c:v>69187.5</c:v>
                </c:pt>
                <c:pt idx="692">
                  <c:v>68919</c:v>
                </c:pt>
                <c:pt idx="693">
                  <c:v>75572.070000000007</c:v>
                </c:pt>
                <c:pt idx="694">
                  <c:v>86839.57</c:v>
                </c:pt>
                <c:pt idx="695">
                  <c:v>100980</c:v>
                </c:pt>
                <c:pt idx="696">
                  <c:v>100294.74</c:v>
                </c:pt>
                <c:pt idx="697">
                  <c:v>97319.360000000001</c:v>
                </c:pt>
                <c:pt idx="698">
                  <c:v>77282.11</c:v>
                </c:pt>
                <c:pt idx="699">
                  <c:v>76720.240000000005</c:v>
                </c:pt>
                <c:pt idx="700">
                  <c:v>75880.240000000005</c:v>
                </c:pt>
                <c:pt idx="701">
                  <c:v>75820.45</c:v>
                </c:pt>
                <c:pt idx="702">
                  <c:v>38578.160000000003</c:v>
                </c:pt>
                <c:pt idx="703">
                  <c:v>38444.99</c:v>
                </c:pt>
                <c:pt idx="704">
                  <c:v>33182.6</c:v>
                </c:pt>
                <c:pt idx="705">
                  <c:v>32082.93</c:v>
                </c:pt>
                <c:pt idx="706">
                  <c:v>30771.37</c:v>
                </c:pt>
                <c:pt idx="707">
                  <c:v>28801.16</c:v>
                </c:pt>
                <c:pt idx="708">
                  <c:v>26623.78</c:v>
                </c:pt>
                <c:pt idx="709">
                  <c:v>21323.78</c:v>
                </c:pt>
                <c:pt idx="710">
                  <c:v>38323.78</c:v>
                </c:pt>
                <c:pt idx="711">
                  <c:v>26478.71</c:v>
                </c:pt>
                <c:pt idx="712">
                  <c:v>26441.79</c:v>
                </c:pt>
                <c:pt idx="713">
                  <c:v>25443.57</c:v>
                </c:pt>
                <c:pt idx="714">
                  <c:v>23443.57</c:v>
                </c:pt>
                <c:pt idx="715">
                  <c:v>23493.08</c:v>
                </c:pt>
                <c:pt idx="716">
                  <c:v>25676.09</c:v>
                </c:pt>
                <c:pt idx="717">
                  <c:v>34321.78</c:v>
                </c:pt>
                <c:pt idx="718">
                  <c:v>88470.44</c:v>
                </c:pt>
                <c:pt idx="719">
                  <c:v>23480.49</c:v>
                </c:pt>
                <c:pt idx="720">
                  <c:v>22675.49</c:v>
                </c:pt>
                <c:pt idx="721">
                  <c:v>21070.59</c:v>
                </c:pt>
                <c:pt idx="722">
                  <c:v>19206.68</c:v>
                </c:pt>
                <c:pt idx="723">
                  <c:v>18437.64</c:v>
                </c:pt>
                <c:pt idx="724">
                  <c:v>6353.2</c:v>
                </c:pt>
                <c:pt idx="725">
                  <c:v>6103.25</c:v>
                </c:pt>
                <c:pt idx="726">
                  <c:v>5853.3</c:v>
                </c:pt>
                <c:pt idx="727">
                  <c:v>5484.31</c:v>
                </c:pt>
                <c:pt idx="728">
                  <c:v>4554.67</c:v>
                </c:pt>
                <c:pt idx="729">
                  <c:v>92554.67</c:v>
                </c:pt>
                <c:pt idx="730">
                  <c:v>89274.69</c:v>
                </c:pt>
                <c:pt idx="731">
                  <c:v>129274.69</c:v>
                </c:pt>
                <c:pt idx="732">
                  <c:v>80893.81</c:v>
                </c:pt>
                <c:pt idx="733">
                  <c:v>80790.55</c:v>
                </c:pt>
                <c:pt idx="734">
                  <c:v>78930.960000000006</c:v>
                </c:pt>
                <c:pt idx="735">
                  <c:v>81604.44</c:v>
                </c:pt>
                <c:pt idx="736">
                  <c:v>80284.44</c:v>
                </c:pt>
                <c:pt idx="737">
                  <c:v>75947.81</c:v>
                </c:pt>
                <c:pt idx="738">
                  <c:v>39515.480000000003</c:v>
                </c:pt>
                <c:pt idx="739">
                  <c:v>73515.48</c:v>
                </c:pt>
                <c:pt idx="740">
                  <c:v>73490.039999999994</c:v>
                </c:pt>
                <c:pt idx="741">
                  <c:v>73312.259999999995</c:v>
                </c:pt>
                <c:pt idx="742">
                  <c:v>72562.259999999995</c:v>
                </c:pt>
                <c:pt idx="743">
                  <c:v>71366.03</c:v>
                </c:pt>
                <c:pt idx="744">
                  <c:v>70769.259999999995</c:v>
                </c:pt>
                <c:pt idx="745">
                  <c:v>69118.259999999995</c:v>
                </c:pt>
                <c:pt idx="746">
                  <c:v>67448.3</c:v>
                </c:pt>
                <c:pt idx="747">
                  <c:v>67119.8</c:v>
                </c:pt>
                <c:pt idx="748">
                  <c:v>66579.78</c:v>
                </c:pt>
                <c:pt idx="749">
                  <c:v>66003.199999999997</c:v>
                </c:pt>
                <c:pt idx="750">
                  <c:v>65426.62</c:v>
                </c:pt>
                <c:pt idx="751">
                  <c:v>63916.24</c:v>
                </c:pt>
                <c:pt idx="752">
                  <c:v>62405.86</c:v>
                </c:pt>
                <c:pt idx="753">
                  <c:v>60825.86</c:v>
                </c:pt>
                <c:pt idx="754">
                  <c:v>59051.17</c:v>
                </c:pt>
                <c:pt idx="755">
                  <c:v>52442.98</c:v>
                </c:pt>
                <c:pt idx="756">
                  <c:v>47442.98</c:v>
                </c:pt>
                <c:pt idx="757">
                  <c:v>58104.17</c:v>
                </c:pt>
                <c:pt idx="758">
                  <c:v>69419.86</c:v>
                </c:pt>
                <c:pt idx="759">
                  <c:v>83865.83</c:v>
                </c:pt>
                <c:pt idx="760">
                  <c:v>83655.83</c:v>
                </c:pt>
                <c:pt idx="761">
                  <c:v>83115.820000000007</c:v>
                </c:pt>
                <c:pt idx="762">
                  <c:v>73819.78</c:v>
                </c:pt>
                <c:pt idx="763">
                  <c:v>68161.36</c:v>
                </c:pt>
                <c:pt idx="764">
                  <c:v>58532.69</c:v>
                </c:pt>
                <c:pt idx="765">
                  <c:v>58442.69</c:v>
                </c:pt>
                <c:pt idx="766">
                  <c:v>58326.69</c:v>
                </c:pt>
                <c:pt idx="767">
                  <c:v>56955.58</c:v>
                </c:pt>
                <c:pt idx="768">
                  <c:v>56048.160000000003</c:v>
                </c:pt>
                <c:pt idx="769">
                  <c:v>54048.160000000003</c:v>
                </c:pt>
                <c:pt idx="770">
                  <c:v>119048.16</c:v>
                </c:pt>
                <c:pt idx="771">
                  <c:v>84048.16</c:v>
                </c:pt>
                <c:pt idx="772">
                  <c:v>74033.16</c:v>
                </c:pt>
                <c:pt idx="773">
                  <c:v>73483.16</c:v>
                </c:pt>
                <c:pt idx="774">
                  <c:v>72908.84</c:v>
                </c:pt>
                <c:pt idx="775">
                  <c:v>71200.88</c:v>
                </c:pt>
                <c:pt idx="776">
                  <c:v>69492.92</c:v>
                </c:pt>
                <c:pt idx="777">
                  <c:v>33347.69</c:v>
                </c:pt>
                <c:pt idx="778">
                  <c:v>33540.239999999998</c:v>
                </c:pt>
                <c:pt idx="779">
                  <c:v>33422.89</c:v>
                </c:pt>
                <c:pt idx="780">
                  <c:v>34783.46</c:v>
                </c:pt>
                <c:pt idx="781">
                  <c:v>34767.56</c:v>
                </c:pt>
                <c:pt idx="782">
                  <c:v>30459.11</c:v>
                </c:pt>
                <c:pt idx="783">
                  <c:v>41997.52</c:v>
                </c:pt>
                <c:pt idx="784">
                  <c:v>37302.92</c:v>
                </c:pt>
                <c:pt idx="785">
                  <c:v>31953.45</c:v>
                </c:pt>
                <c:pt idx="786">
                  <c:v>31852.75</c:v>
                </c:pt>
                <c:pt idx="787">
                  <c:v>31747.81</c:v>
                </c:pt>
                <c:pt idx="788">
                  <c:v>31564.720000000001</c:v>
                </c:pt>
                <c:pt idx="789">
                  <c:v>30969.72</c:v>
                </c:pt>
                <c:pt idx="790">
                  <c:v>28811.13</c:v>
                </c:pt>
                <c:pt idx="791">
                  <c:v>25728.47</c:v>
                </c:pt>
                <c:pt idx="792">
                  <c:v>23728.47</c:v>
                </c:pt>
                <c:pt idx="793">
                  <c:v>14648.1</c:v>
                </c:pt>
                <c:pt idx="794">
                  <c:v>24142.31</c:v>
                </c:pt>
                <c:pt idx="795">
                  <c:v>30636.34</c:v>
                </c:pt>
                <c:pt idx="796">
                  <c:v>37141.24</c:v>
                </c:pt>
                <c:pt idx="797">
                  <c:v>48721.78</c:v>
                </c:pt>
                <c:pt idx="798">
                  <c:v>48674.06</c:v>
                </c:pt>
                <c:pt idx="799">
                  <c:v>48647.56</c:v>
                </c:pt>
                <c:pt idx="800">
                  <c:v>48379.360000000001</c:v>
                </c:pt>
                <c:pt idx="801">
                  <c:v>47817.120000000003</c:v>
                </c:pt>
                <c:pt idx="802">
                  <c:v>46471.78</c:v>
                </c:pt>
                <c:pt idx="803">
                  <c:v>47108.160000000003</c:v>
                </c:pt>
                <c:pt idx="804">
                  <c:v>77247.16</c:v>
                </c:pt>
                <c:pt idx="805">
                  <c:v>76965.45</c:v>
                </c:pt>
                <c:pt idx="806">
                  <c:v>80167.490000000005</c:v>
                </c:pt>
                <c:pt idx="807">
                  <c:v>80064.23</c:v>
                </c:pt>
                <c:pt idx="808">
                  <c:v>79461.98</c:v>
                </c:pt>
                <c:pt idx="809">
                  <c:v>72160.59</c:v>
                </c:pt>
                <c:pt idx="810">
                  <c:v>67831.03</c:v>
                </c:pt>
                <c:pt idx="811">
                  <c:v>29562.59</c:v>
                </c:pt>
                <c:pt idx="812">
                  <c:v>42055.39</c:v>
                </c:pt>
                <c:pt idx="813">
                  <c:v>42039.49</c:v>
                </c:pt>
                <c:pt idx="814">
                  <c:v>41123.1</c:v>
                </c:pt>
                <c:pt idx="815">
                  <c:v>55399.48</c:v>
                </c:pt>
                <c:pt idx="816">
                  <c:v>55283.48</c:v>
                </c:pt>
                <c:pt idx="817">
                  <c:v>60762.49</c:v>
                </c:pt>
                <c:pt idx="818">
                  <c:v>72771.199999999997</c:v>
                </c:pt>
                <c:pt idx="819">
                  <c:v>89060.08</c:v>
                </c:pt>
                <c:pt idx="820">
                  <c:v>88793.14</c:v>
                </c:pt>
                <c:pt idx="821">
                  <c:v>88220.86</c:v>
                </c:pt>
                <c:pt idx="822">
                  <c:v>84250.86</c:v>
                </c:pt>
                <c:pt idx="823">
                  <c:v>79006.95</c:v>
                </c:pt>
                <c:pt idx="824">
                  <c:v>78831.95</c:v>
                </c:pt>
                <c:pt idx="825">
                  <c:v>78598.95</c:v>
                </c:pt>
                <c:pt idx="826">
                  <c:v>77348.95</c:v>
                </c:pt>
                <c:pt idx="827">
                  <c:v>75648.95</c:v>
                </c:pt>
                <c:pt idx="828">
                  <c:v>66375.02</c:v>
                </c:pt>
                <c:pt idx="829">
                  <c:v>65125.02</c:v>
                </c:pt>
                <c:pt idx="830">
                  <c:v>115725.02</c:v>
                </c:pt>
                <c:pt idx="831">
                  <c:v>115161.7</c:v>
                </c:pt>
                <c:pt idx="832">
                  <c:v>110995.14</c:v>
                </c:pt>
                <c:pt idx="833">
                  <c:v>75148.160000000003</c:v>
                </c:pt>
                <c:pt idx="834">
                  <c:v>74005.42</c:v>
                </c:pt>
                <c:pt idx="835">
                  <c:v>73969.38</c:v>
                </c:pt>
                <c:pt idx="836">
                  <c:v>73419.38</c:v>
                </c:pt>
                <c:pt idx="837">
                  <c:v>72762.38</c:v>
                </c:pt>
                <c:pt idx="838">
                  <c:v>72730.11</c:v>
                </c:pt>
                <c:pt idx="839">
                  <c:v>72530.11</c:v>
                </c:pt>
                <c:pt idx="840">
                  <c:v>72261.91</c:v>
                </c:pt>
                <c:pt idx="841">
                  <c:v>75239.61</c:v>
                </c:pt>
                <c:pt idx="842">
                  <c:v>84619.66</c:v>
                </c:pt>
                <c:pt idx="843">
                  <c:v>98574.42</c:v>
                </c:pt>
                <c:pt idx="844">
                  <c:v>98280.88</c:v>
                </c:pt>
                <c:pt idx="845">
                  <c:v>96697.88</c:v>
                </c:pt>
                <c:pt idx="846">
                  <c:v>91348.41</c:v>
                </c:pt>
                <c:pt idx="847">
                  <c:v>77696.37</c:v>
                </c:pt>
                <c:pt idx="848">
                  <c:v>77477.009999999995</c:v>
                </c:pt>
                <c:pt idx="849">
                  <c:v>77255.009999999995</c:v>
                </c:pt>
                <c:pt idx="850">
                  <c:v>75894.91</c:v>
                </c:pt>
                <c:pt idx="851">
                  <c:v>67504.75</c:v>
                </c:pt>
                <c:pt idx="852">
                  <c:v>69245.5</c:v>
                </c:pt>
                <c:pt idx="853">
                  <c:v>123245.5</c:v>
                </c:pt>
                <c:pt idx="854">
                  <c:v>123229.6</c:v>
                </c:pt>
                <c:pt idx="855">
                  <c:v>119229.6</c:v>
                </c:pt>
                <c:pt idx="856">
                  <c:v>114229.6</c:v>
                </c:pt>
                <c:pt idx="857">
                  <c:v>114179.24</c:v>
                </c:pt>
                <c:pt idx="858">
                  <c:v>111634.24000000001</c:v>
                </c:pt>
                <c:pt idx="859">
                  <c:v>111681.13</c:v>
                </c:pt>
                <c:pt idx="860">
                  <c:v>118681.13</c:v>
                </c:pt>
                <c:pt idx="861">
                  <c:v>134015.29</c:v>
                </c:pt>
                <c:pt idx="862">
                  <c:v>133968.4</c:v>
                </c:pt>
                <c:pt idx="863">
                  <c:v>132005.21</c:v>
                </c:pt>
                <c:pt idx="864">
                  <c:v>117005.21</c:v>
                </c:pt>
                <c:pt idx="865">
                  <c:v>117005.51</c:v>
                </c:pt>
                <c:pt idx="866">
                  <c:v>112672.55</c:v>
                </c:pt>
                <c:pt idx="867">
                  <c:v>75149.960000000006</c:v>
                </c:pt>
                <c:pt idx="868">
                  <c:v>145206.79</c:v>
                </c:pt>
                <c:pt idx="869">
                  <c:v>144304.37</c:v>
                </c:pt>
                <c:pt idx="870">
                  <c:v>143304.37</c:v>
                </c:pt>
                <c:pt idx="871">
                  <c:v>142054.37</c:v>
                </c:pt>
                <c:pt idx="872">
                  <c:v>154547.17000000001</c:v>
                </c:pt>
                <c:pt idx="873">
                  <c:v>30035.759999999998</c:v>
                </c:pt>
                <c:pt idx="874">
                  <c:v>30025.16</c:v>
                </c:pt>
                <c:pt idx="875">
                  <c:v>78495.16</c:v>
                </c:pt>
                <c:pt idx="876">
                  <c:v>78841.78</c:v>
                </c:pt>
                <c:pt idx="877">
                  <c:v>77699.039999999994</c:v>
                </c:pt>
                <c:pt idx="878">
                  <c:v>77595.520000000004</c:v>
                </c:pt>
                <c:pt idx="879">
                  <c:v>75095.520000000004</c:v>
                </c:pt>
                <c:pt idx="880">
                  <c:v>64171.25</c:v>
                </c:pt>
                <c:pt idx="881">
                  <c:v>88950.88</c:v>
                </c:pt>
                <c:pt idx="882">
                  <c:v>89305.44</c:v>
                </c:pt>
                <c:pt idx="883">
                  <c:v>92647.06</c:v>
                </c:pt>
                <c:pt idx="884">
                  <c:v>98653.1</c:v>
                </c:pt>
                <c:pt idx="885">
                  <c:v>112153.1</c:v>
                </c:pt>
                <c:pt idx="886">
                  <c:v>130930.06</c:v>
                </c:pt>
                <c:pt idx="887">
                  <c:v>130914.16</c:v>
                </c:pt>
                <c:pt idx="888">
                  <c:v>130782.91</c:v>
                </c:pt>
                <c:pt idx="889">
                  <c:v>129868.15</c:v>
                </c:pt>
                <c:pt idx="890">
                  <c:v>127548.15</c:v>
                </c:pt>
                <c:pt idx="891">
                  <c:v>120670.83</c:v>
                </c:pt>
                <c:pt idx="892">
                  <c:v>75670.83</c:v>
                </c:pt>
                <c:pt idx="893">
                  <c:v>72279.960000000006</c:v>
                </c:pt>
                <c:pt idx="894">
                  <c:v>81279.960000000006</c:v>
                </c:pt>
                <c:pt idx="895">
                  <c:v>81125.64</c:v>
                </c:pt>
                <c:pt idx="896">
                  <c:v>80550.64</c:v>
                </c:pt>
                <c:pt idx="897">
                  <c:v>79558.759999999995</c:v>
                </c:pt>
                <c:pt idx="898">
                  <c:v>75558.759999999995</c:v>
                </c:pt>
                <c:pt idx="899">
                  <c:v>75521.070000000007</c:v>
                </c:pt>
                <c:pt idx="900">
                  <c:v>74934.820000000007</c:v>
                </c:pt>
                <c:pt idx="901">
                  <c:v>70567.83</c:v>
                </c:pt>
                <c:pt idx="902">
                  <c:v>32670.959999999999</c:v>
                </c:pt>
                <c:pt idx="903">
                  <c:v>29878.97</c:v>
                </c:pt>
                <c:pt idx="904">
                  <c:v>54878.97</c:v>
                </c:pt>
                <c:pt idx="905">
                  <c:v>54863.07</c:v>
                </c:pt>
                <c:pt idx="906">
                  <c:v>54842.93</c:v>
                </c:pt>
                <c:pt idx="907">
                  <c:v>54806.93</c:v>
                </c:pt>
                <c:pt idx="908">
                  <c:v>54256.93</c:v>
                </c:pt>
                <c:pt idx="909">
                  <c:v>48907.46</c:v>
                </c:pt>
                <c:pt idx="910">
                  <c:v>37187.46</c:v>
                </c:pt>
                <c:pt idx="911">
                  <c:v>36919.26</c:v>
                </c:pt>
                <c:pt idx="912">
                  <c:v>36622.639999999999</c:v>
                </c:pt>
                <c:pt idx="913">
                  <c:v>36294.14</c:v>
                </c:pt>
                <c:pt idx="914">
                  <c:v>35635.19</c:v>
                </c:pt>
                <c:pt idx="915">
                  <c:v>34385.19</c:v>
                </c:pt>
                <c:pt idx="916">
                  <c:v>31440.42</c:v>
                </c:pt>
                <c:pt idx="917">
                  <c:v>46177.45</c:v>
                </c:pt>
                <c:pt idx="918">
                  <c:v>66956.36</c:v>
                </c:pt>
                <c:pt idx="919">
                  <c:v>90128.41</c:v>
                </c:pt>
                <c:pt idx="920">
                  <c:v>90126.41</c:v>
                </c:pt>
                <c:pt idx="921">
                  <c:v>88889.74</c:v>
                </c:pt>
                <c:pt idx="922">
                  <c:v>88773.74</c:v>
                </c:pt>
                <c:pt idx="923">
                  <c:v>88167.7</c:v>
                </c:pt>
                <c:pt idx="924">
                  <c:v>85847.51</c:v>
                </c:pt>
                <c:pt idx="925">
                  <c:v>83347.509999999995</c:v>
                </c:pt>
                <c:pt idx="926">
                  <c:v>75302.509999999995</c:v>
                </c:pt>
                <c:pt idx="927">
                  <c:v>63891.69</c:v>
                </c:pt>
                <c:pt idx="928">
                  <c:v>91891.69</c:v>
                </c:pt>
                <c:pt idx="929">
                  <c:v>91790.99</c:v>
                </c:pt>
                <c:pt idx="930">
                  <c:v>90723.77</c:v>
                </c:pt>
                <c:pt idx="931">
                  <c:v>90494.84</c:v>
                </c:pt>
                <c:pt idx="932">
                  <c:v>90451.96</c:v>
                </c:pt>
                <c:pt idx="933">
                  <c:v>87951.96</c:v>
                </c:pt>
                <c:pt idx="934">
                  <c:v>100444.76</c:v>
                </c:pt>
                <c:pt idx="935">
                  <c:v>66128.479999999996</c:v>
                </c:pt>
                <c:pt idx="936">
                  <c:v>30551.93</c:v>
                </c:pt>
                <c:pt idx="937">
                  <c:v>30536.03</c:v>
                </c:pt>
                <c:pt idx="938">
                  <c:v>30190.61</c:v>
                </c:pt>
                <c:pt idx="939">
                  <c:v>25870.51</c:v>
                </c:pt>
                <c:pt idx="940">
                  <c:v>14769.51</c:v>
                </c:pt>
                <c:pt idx="941">
                  <c:v>25769.51</c:v>
                </c:pt>
                <c:pt idx="942">
                  <c:v>41187.160000000003</c:v>
                </c:pt>
                <c:pt idx="943">
                  <c:v>26787.16</c:v>
                </c:pt>
                <c:pt idx="944">
                  <c:v>32609.200000000001</c:v>
                </c:pt>
                <c:pt idx="945">
                  <c:v>54901.88</c:v>
                </c:pt>
                <c:pt idx="946">
                  <c:v>26751.88</c:v>
                </c:pt>
                <c:pt idx="947">
                  <c:v>26003.11</c:v>
                </c:pt>
                <c:pt idx="948">
                  <c:v>25036.03</c:v>
                </c:pt>
                <c:pt idx="949">
                  <c:v>23893.29</c:v>
                </c:pt>
                <c:pt idx="950">
                  <c:v>13447.22</c:v>
                </c:pt>
                <c:pt idx="951">
                  <c:v>108260.88</c:v>
                </c:pt>
                <c:pt idx="952">
                  <c:v>107532.93</c:v>
                </c:pt>
                <c:pt idx="953">
                  <c:v>73604.14</c:v>
                </c:pt>
                <c:pt idx="954">
                  <c:v>73588.240000000005</c:v>
                </c:pt>
                <c:pt idx="955">
                  <c:v>71567.94</c:v>
                </c:pt>
                <c:pt idx="956">
                  <c:v>68121.94</c:v>
                </c:pt>
                <c:pt idx="957">
                  <c:v>66821.94</c:v>
                </c:pt>
                <c:pt idx="958">
                  <c:v>62932.08</c:v>
                </c:pt>
                <c:pt idx="959">
                  <c:v>58932.08</c:v>
                </c:pt>
                <c:pt idx="960">
                  <c:v>58466.75</c:v>
                </c:pt>
                <c:pt idx="961">
                  <c:v>55442.57</c:v>
                </c:pt>
                <c:pt idx="962">
                  <c:v>22451.84</c:v>
                </c:pt>
                <c:pt idx="963">
                  <c:v>22246.2</c:v>
                </c:pt>
                <c:pt idx="964">
                  <c:v>21246.2</c:v>
                </c:pt>
                <c:pt idx="965">
                  <c:v>44246.2</c:v>
                </c:pt>
                <c:pt idx="966">
                  <c:v>44220.76</c:v>
                </c:pt>
                <c:pt idx="967">
                  <c:v>44027.06</c:v>
                </c:pt>
                <c:pt idx="968">
                  <c:v>43744.34</c:v>
                </c:pt>
                <c:pt idx="969">
                  <c:v>43454.34</c:v>
                </c:pt>
                <c:pt idx="970">
                  <c:v>42904.34</c:v>
                </c:pt>
                <c:pt idx="971">
                  <c:v>41989.58</c:v>
                </c:pt>
                <c:pt idx="972">
                  <c:v>47888.67</c:v>
                </c:pt>
                <c:pt idx="973">
                  <c:v>44188.67</c:v>
                </c:pt>
                <c:pt idx="974">
                  <c:v>44072.67</c:v>
                </c:pt>
                <c:pt idx="975">
                  <c:v>43804.47</c:v>
                </c:pt>
                <c:pt idx="976">
                  <c:v>40227.97</c:v>
                </c:pt>
                <c:pt idx="977">
                  <c:v>47091.55</c:v>
                </c:pt>
                <c:pt idx="978">
                  <c:v>65351.02</c:v>
                </c:pt>
                <c:pt idx="979">
                  <c:v>40226.019999999997</c:v>
                </c:pt>
                <c:pt idx="980">
                  <c:v>39897.519999999997</c:v>
                </c:pt>
                <c:pt idx="981">
                  <c:v>28708.78</c:v>
                </c:pt>
                <c:pt idx="982">
                  <c:v>28628.04</c:v>
                </c:pt>
                <c:pt idx="983">
                  <c:v>28424.29</c:v>
                </c:pt>
                <c:pt idx="984">
                  <c:v>27617.360000000001</c:v>
                </c:pt>
                <c:pt idx="985">
                  <c:v>17803.53</c:v>
                </c:pt>
                <c:pt idx="986">
                  <c:v>72792.02</c:v>
                </c:pt>
                <c:pt idx="987">
                  <c:v>18492.02</c:v>
                </c:pt>
                <c:pt idx="988">
                  <c:v>18421.080000000002</c:v>
                </c:pt>
                <c:pt idx="989">
                  <c:v>17444.23</c:v>
                </c:pt>
                <c:pt idx="990">
                  <c:v>12094.76</c:v>
                </c:pt>
                <c:pt idx="991">
                  <c:v>52544.76</c:v>
                </c:pt>
                <c:pt idx="992">
                  <c:v>52508.76</c:v>
                </c:pt>
                <c:pt idx="993">
                  <c:v>52221.61</c:v>
                </c:pt>
                <c:pt idx="994">
                  <c:v>50971.61</c:v>
                </c:pt>
                <c:pt idx="995">
                  <c:v>49671.61</c:v>
                </c:pt>
                <c:pt idx="996">
                  <c:v>73471.61</c:v>
                </c:pt>
                <c:pt idx="997">
                  <c:v>136977.37</c:v>
                </c:pt>
                <c:pt idx="998">
                  <c:v>136870.85</c:v>
                </c:pt>
                <c:pt idx="999">
                  <c:v>136455.41</c:v>
                </c:pt>
                <c:pt idx="1000">
                  <c:v>133955.41</c:v>
                </c:pt>
                <c:pt idx="1001">
                  <c:v>158955.41</c:v>
                </c:pt>
                <c:pt idx="1002">
                  <c:v>161162.03</c:v>
                </c:pt>
                <c:pt idx="1003">
                  <c:v>254725.05</c:v>
                </c:pt>
                <c:pt idx="1004">
                  <c:v>229725.05</c:v>
                </c:pt>
                <c:pt idx="1005">
                  <c:v>97725.05</c:v>
                </c:pt>
                <c:pt idx="1006">
                  <c:v>97693.25</c:v>
                </c:pt>
                <c:pt idx="1007">
                  <c:v>97193.25</c:v>
                </c:pt>
                <c:pt idx="1008">
                  <c:v>96226.17</c:v>
                </c:pt>
                <c:pt idx="1009">
                  <c:v>96026.17</c:v>
                </c:pt>
                <c:pt idx="1010">
                  <c:v>94958.95</c:v>
                </c:pt>
                <c:pt idx="1011">
                  <c:v>94916.15</c:v>
                </c:pt>
                <c:pt idx="1012">
                  <c:v>90926.66</c:v>
                </c:pt>
                <c:pt idx="1013">
                  <c:v>62699.199999999997</c:v>
                </c:pt>
                <c:pt idx="1014">
                  <c:v>26484.17</c:v>
                </c:pt>
                <c:pt idx="1015">
                  <c:v>38976.97</c:v>
                </c:pt>
                <c:pt idx="1016">
                  <c:v>42576.97</c:v>
                </c:pt>
                <c:pt idx="1017">
                  <c:v>42561.07</c:v>
                </c:pt>
                <c:pt idx="1018">
                  <c:v>45011.22</c:v>
                </c:pt>
                <c:pt idx="1019">
                  <c:v>44904.7</c:v>
                </c:pt>
                <c:pt idx="1020">
                  <c:v>43550.42</c:v>
                </c:pt>
                <c:pt idx="1021">
                  <c:v>41826.910000000003</c:v>
                </c:pt>
                <c:pt idx="1022">
                  <c:v>31412.31</c:v>
                </c:pt>
                <c:pt idx="1023">
                  <c:v>43837.1</c:v>
                </c:pt>
                <c:pt idx="1024">
                  <c:v>60875.360000000001</c:v>
                </c:pt>
                <c:pt idx="1025">
                  <c:v>59859.6</c:v>
                </c:pt>
                <c:pt idx="1026">
                  <c:v>28109.599999999999</c:v>
                </c:pt>
                <c:pt idx="1027">
                  <c:v>25960.720000000001</c:v>
                </c:pt>
                <c:pt idx="1028">
                  <c:v>25800.21</c:v>
                </c:pt>
                <c:pt idx="1029">
                  <c:v>14595.97</c:v>
                </c:pt>
                <c:pt idx="1030">
                  <c:v>14574.77</c:v>
                </c:pt>
                <c:pt idx="1031">
                  <c:v>25451.07</c:v>
                </c:pt>
                <c:pt idx="1032">
                  <c:v>37378.07</c:v>
                </c:pt>
                <c:pt idx="1033">
                  <c:v>92378.07</c:v>
                </c:pt>
                <c:pt idx="1034">
                  <c:v>91718.07</c:v>
                </c:pt>
                <c:pt idx="1035">
                  <c:v>89061.07</c:v>
                </c:pt>
                <c:pt idx="1036">
                  <c:v>83237.77</c:v>
                </c:pt>
                <c:pt idx="1037">
                  <c:v>81067.77</c:v>
                </c:pt>
                <c:pt idx="1038">
                  <c:v>77696.77</c:v>
                </c:pt>
                <c:pt idx="1039">
                  <c:v>73712.12</c:v>
                </c:pt>
                <c:pt idx="1040">
                  <c:v>35201.42</c:v>
                </c:pt>
                <c:pt idx="1041">
                  <c:v>35161.769999999997</c:v>
                </c:pt>
                <c:pt idx="1042">
                  <c:v>32897.769999999997</c:v>
                </c:pt>
                <c:pt idx="1043">
                  <c:v>37955.519999999997</c:v>
                </c:pt>
                <c:pt idx="1044">
                  <c:v>37944.92</c:v>
                </c:pt>
                <c:pt idx="1045">
                  <c:v>56944.92</c:v>
                </c:pt>
                <c:pt idx="1046">
                  <c:v>56828.92</c:v>
                </c:pt>
                <c:pt idx="1047">
                  <c:v>55914.16</c:v>
                </c:pt>
                <c:pt idx="1048">
                  <c:v>47869.16</c:v>
                </c:pt>
                <c:pt idx="1049">
                  <c:v>47218.16</c:v>
                </c:pt>
                <c:pt idx="1050">
                  <c:v>97218.16</c:v>
                </c:pt>
                <c:pt idx="1051">
                  <c:v>97192.72</c:v>
                </c:pt>
                <c:pt idx="1052">
                  <c:v>97034.02</c:v>
                </c:pt>
                <c:pt idx="1053">
                  <c:v>96647.02</c:v>
                </c:pt>
                <c:pt idx="1054">
                  <c:v>95981.02</c:v>
                </c:pt>
                <c:pt idx="1055">
                  <c:v>84526.65</c:v>
                </c:pt>
                <c:pt idx="1056">
                  <c:v>81697.37</c:v>
                </c:pt>
                <c:pt idx="1057">
                  <c:v>76347.899999999994</c:v>
                </c:pt>
                <c:pt idx="1058">
                  <c:v>65064.87</c:v>
                </c:pt>
                <c:pt idx="1059">
                  <c:v>74573.820000000007</c:v>
                </c:pt>
                <c:pt idx="1060">
                  <c:v>74537.820000000007</c:v>
                </c:pt>
                <c:pt idx="1061">
                  <c:v>74244</c:v>
                </c:pt>
                <c:pt idx="1062">
                  <c:v>73517.19</c:v>
                </c:pt>
                <c:pt idx="1063">
                  <c:v>83516.100000000006</c:v>
                </c:pt>
                <c:pt idx="1064">
                  <c:v>95365.93</c:v>
                </c:pt>
                <c:pt idx="1065">
                  <c:v>70365.929999999993</c:v>
                </c:pt>
                <c:pt idx="1066">
                  <c:v>71311.03</c:v>
                </c:pt>
                <c:pt idx="1067">
                  <c:v>71268.990000000005</c:v>
                </c:pt>
                <c:pt idx="1068">
                  <c:v>70976.990000000005</c:v>
                </c:pt>
                <c:pt idx="1069">
                  <c:v>70426.990000000005</c:v>
                </c:pt>
                <c:pt idx="1070">
                  <c:v>69402.990000000005</c:v>
                </c:pt>
                <c:pt idx="1071">
                  <c:v>68156.649999999994</c:v>
                </c:pt>
                <c:pt idx="1072">
                  <c:v>61619.37</c:v>
                </c:pt>
                <c:pt idx="1073">
                  <c:v>63146.67</c:v>
                </c:pt>
                <c:pt idx="1074">
                  <c:v>76646.67</c:v>
                </c:pt>
                <c:pt idx="1075">
                  <c:v>76318.17</c:v>
                </c:pt>
                <c:pt idx="1076">
                  <c:v>75638.92</c:v>
                </c:pt>
                <c:pt idx="1077">
                  <c:v>71195.22</c:v>
                </c:pt>
                <c:pt idx="1078">
                  <c:v>33142.83</c:v>
                </c:pt>
                <c:pt idx="1079">
                  <c:v>32574.080000000002</c:v>
                </c:pt>
                <c:pt idx="1080">
                  <c:v>30074.080000000002</c:v>
                </c:pt>
                <c:pt idx="1081">
                  <c:v>27016.080000000002</c:v>
                </c:pt>
                <c:pt idx="1082">
                  <c:v>39141.410000000003</c:v>
                </c:pt>
                <c:pt idx="1083">
                  <c:v>27991.41</c:v>
                </c:pt>
                <c:pt idx="1084">
                  <c:v>27970.21</c:v>
                </c:pt>
                <c:pt idx="1085">
                  <c:v>27241.21</c:v>
                </c:pt>
                <c:pt idx="1086">
                  <c:v>26274.13</c:v>
                </c:pt>
                <c:pt idx="1087">
                  <c:v>25137.91</c:v>
                </c:pt>
                <c:pt idx="1088">
                  <c:v>14043.78</c:v>
                </c:pt>
                <c:pt idx="1089">
                  <c:v>18122.439999999999</c:v>
                </c:pt>
                <c:pt idx="1090">
                  <c:v>13997.44</c:v>
                </c:pt>
                <c:pt idx="1091">
                  <c:v>13954.4</c:v>
                </c:pt>
                <c:pt idx="1092">
                  <c:v>13374.4</c:v>
                </c:pt>
                <c:pt idx="1093">
                  <c:v>12304.4</c:v>
                </c:pt>
                <c:pt idx="1094">
                  <c:v>11234.4</c:v>
                </c:pt>
                <c:pt idx="1095">
                  <c:v>9912.76</c:v>
                </c:pt>
                <c:pt idx="1096">
                  <c:v>11147.02</c:v>
                </c:pt>
                <c:pt idx="1097">
                  <c:v>17723.11</c:v>
                </c:pt>
                <c:pt idx="1098">
                  <c:v>9973.11</c:v>
                </c:pt>
                <c:pt idx="1099">
                  <c:v>16023.11</c:v>
                </c:pt>
                <c:pt idx="1100">
                  <c:v>15905.08</c:v>
                </c:pt>
                <c:pt idx="1101">
                  <c:v>13797.29</c:v>
                </c:pt>
                <c:pt idx="1102">
                  <c:v>13213.83</c:v>
                </c:pt>
                <c:pt idx="1103">
                  <c:v>7153.83</c:v>
                </c:pt>
                <c:pt idx="1104">
                  <c:v>92153.83</c:v>
                </c:pt>
                <c:pt idx="1105">
                  <c:v>92137.93</c:v>
                </c:pt>
                <c:pt idx="1106">
                  <c:v>91353.58</c:v>
                </c:pt>
                <c:pt idx="1107">
                  <c:v>87353.58</c:v>
                </c:pt>
                <c:pt idx="1108">
                  <c:v>88499.91</c:v>
                </c:pt>
                <c:pt idx="1109">
                  <c:v>98682.96</c:v>
                </c:pt>
                <c:pt idx="1110">
                  <c:v>148682.96</c:v>
                </c:pt>
                <c:pt idx="1111">
                  <c:v>98932.96</c:v>
                </c:pt>
                <c:pt idx="1112">
                  <c:v>98826.48</c:v>
                </c:pt>
                <c:pt idx="1113">
                  <c:v>99926.19</c:v>
                </c:pt>
                <c:pt idx="1114">
                  <c:v>110290.3</c:v>
                </c:pt>
                <c:pt idx="1115">
                  <c:v>98840.3</c:v>
                </c:pt>
                <c:pt idx="1116">
                  <c:v>97823.4</c:v>
                </c:pt>
                <c:pt idx="1117">
                  <c:v>97804.55</c:v>
                </c:pt>
                <c:pt idx="1118">
                  <c:v>95112.38</c:v>
                </c:pt>
                <c:pt idx="1119">
                  <c:v>90840.89</c:v>
                </c:pt>
                <c:pt idx="1120">
                  <c:v>52876.47</c:v>
                </c:pt>
                <c:pt idx="1121">
                  <c:v>69161.52</c:v>
                </c:pt>
                <c:pt idx="1122">
                  <c:v>52861.52</c:v>
                </c:pt>
                <c:pt idx="1123">
                  <c:v>52531.519999999997</c:v>
                </c:pt>
                <c:pt idx="1124">
                  <c:v>49669.52</c:v>
                </c:pt>
                <c:pt idx="1125">
                  <c:v>99669.52</c:v>
                </c:pt>
                <c:pt idx="1126">
                  <c:v>99648.320000000007</c:v>
                </c:pt>
                <c:pt idx="1127">
                  <c:v>98398.32</c:v>
                </c:pt>
                <c:pt idx="1128">
                  <c:v>74987.520000000004</c:v>
                </c:pt>
                <c:pt idx="1129">
                  <c:v>74394.2</c:v>
                </c:pt>
                <c:pt idx="1130">
                  <c:v>69629.55</c:v>
                </c:pt>
                <c:pt idx="1131">
                  <c:v>73588.3</c:v>
                </c:pt>
                <c:pt idx="1132">
                  <c:v>71688.3</c:v>
                </c:pt>
                <c:pt idx="1133">
                  <c:v>72004.88</c:v>
                </c:pt>
                <c:pt idx="1134">
                  <c:v>72688.850000000006</c:v>
                </c:pt>
                <c:pt idx="1135">
                  <c:v>77829.45</c:v>
                </c:pt>
                <c:pt idx="1136">
                  <c:v>88332.01</c:v>
                </c:pt>
                <c:pt idx="1137">
                  <c:v>88286.45</c:v>
                </c:pt>
                <c:pt idx="1138">
                  <c:v>88111.45</c:v>
                </c:pt>
                <c:pt idx="1139">
                  <c:v>87871.54</c:v>
                </c:pt>
                <c:pt idx="1140">
                  <c:v>87589.28</c:v>
                </c:pt>
                <c:pt idx="1141">
                  <c:v>86704.28</c:v>
                </c:pt>
                <c:pt idx="1142">
                  <c:v>74808.039999999994</c:v>
                </c:pt>
                <c:pt idx="1143">
                  <c:v>74777.3</c:v>
                </c:pt>
                <c:pt idx="1144">
                  <c:v>74661.3</c:v>
                </c:pt>
                <c:pt idx="1145">
                  <c:v>73313.990000000005</c:v>
                </c:pt>
                <c:pt idx="1146">
                  <c:v>152313.99</c:v>
                </c:pt>
                <c:pt idx="1147">
                  <c:v>152247.29</c:v>
                </c:pt>
                <c:pt idx="1148">
                  <c:v>148484.29</c:v>
                </c:pt>
                <c:pt idx="1149">
                  <c:v>144484.29</c:v>
                </c:pt>
                <c:pt idx="1150">
                  <c:v>144473.69</c:v>
                </c:pt>
                <c:pt idx="1151">
                  <c:v>144193.59</c:v>
                </c:pt>
                <c:pt idx="1152">
                  <c:v>143240.09</c:v>
                </c:pt>
                <c:pt idx="1153">
                  <c:v>137890.62</c:v>
                </c:pt>
                <c:pt idx="1154">
                  <c:v>127476.02</c:v>
                </c:pt>
                <c:pt idx="1155">
                  <c:v>118476.02</c:v>
                </c:pt>
                <c:pt idx="1156">
                  <c:v>120670.85</c:v>
                </c:pt>
                <c:pt idx="1157">
                  <c:v>128982.81</c:v>
                </c:pt>
                <c:pt idx="1158">
                  <c:v>128946.81</c:v>
                </c:pt>
                <c:pt idx="1159">
                  <c:v>128788.1</c:v>
                </c:pt>
                <c:pt idx="1160">
                  <c:v>128336.85</c:v>
                </c:pt>
                <c:pt idx="1161">
                  <c:v>127802.03</c:v>
                </c:pt>
                <c:pt idx="1162">
                  <c:v>127252.03</c:v>
                </c:pt>
                <c:pt idx="1163">
                  <c:v>126284.95</c:v>
                </c:pt>
                <c:pt idx="1164">
                  <c:v>114000.18</c:v>
                </c:pt>
                <c:pt idx="1165">
                  <c:v>109911.21</c:v>
                </c:pt>
                <c:pt idx="1166">
                  <c:v>109851.24</c:v>
                </c:pt>
                <c:pt idx="1167">
                  <c:v>109550.35</c:v>
                </c:pt>
                <c:pt idx="1168">
                  <c:v>72359.05</c:v>
                </c:pt>
                <c:pt idx="1169">
                  <c:v>78078.2</c:v>
                </c:pt>
                <c:pt idx="1170">
                  <c:v>77067.02</c:v>
                </c:pt>
                <c:pt idx="1171">
                  <c:v>74959.23</c:v>
                </c:pt>
                <c:pt idx="1172">
                  <c:v>72459.23</c:v>
                </c:pt>
                <c:pt idx="1173">
                  <c:v>59125.9</c:v>
                </c:pt>
                <c:pt idx="1174">
                  <c:v>122631.64</c:v>
                </c:pt>
                <c:pt idx="1175">
                  <c:v>121940.9</c:v>
                </c:pt>
                <c:pt idx="1176">
                  <c:v>120988.89</c:v>
                </c:pt>
                <c:pt idx="1177">
                  <c:v>119971.71</c:v>
                </c:pt>
                <c:pt idx="1178">
                  <c:v>125025.71</c:v>
                </c:pt>
                <c:pt idx="1179">
                  <c:v>42823.12</c:v>
                </c:pt>
                <c:pt idx="1180">
                  <c:v>42764.44</c:v>
                </c:pt>
                <c:pt idx="1181">
                  <c:v>31586.65</c:v>
                </c:pt>
                <c:pt idx="1182">
                  <c:v>31110.48</c:v>
                </c:pt>
                <c:pt idx="1183">
                  <c:v>135110.48000000001</c:v>
                </c:pt>
                <c:pt idx="1184">
                  <c:v>135089.28</c:v>
                </c:pt>
                <c:pt idx="1185">
                  <c:v>134658.07999999999</c:v>
                </c:pt>
                <c:pt idx="1186">
                  <c:v>133408.07999999999</c:v>
                </c:pt>
                <c:pt idx="1187">
                  <c:v>127348.08</c:v>
                </c:pt>
                <c:pt idx="1188">
                  <c:v>127926.71</c:v>
                </c:pt>
                <c:pt idx="1189">
                  <c:v>127820.23</c:v>
                </c:pt>
                <c:pt idx="1190">
                  <c:v>133217.16</c:v>
                </c:pt>
                <c:pt idx="1191">
                  <c:v>129079.01</c:v>
                </c:pt>
                <c:pt idx="1192">
                  <c:v>129021.25</c:v>
                </c:pt>
                <c:pt idx="1193">
                  <c:v>126851.25</c:v>
                </c:pt>
                <c:pt idx="1194">
                  <c:v>89479.86</c:v>
                </c:pt>
                <c:pt idx="1195">
                  <c:v>140479.85999999999</c:v>
                </c:pt>
                <c:pt idx="1196">
                  <c:v>140469.26</c:v>
                </c:pt>
                <c:pt idx="1197">
                  <c:v>138318.31</c:v>
                </c:pt>
                <c:pt idx="1198">
                  <c:v>138140.53</c:v>
                </c:pt>
                <c:pt idx="1199">
                  <c:v>137855.53</c:v>
                </c:pt>
                <c:pt idx="1200">
                  <c:v>136669.65</c:v>
                </c:pt>
                <c:pt idx="1201">
                  <c:v>161669.65</c:v>
                </c:pt>
                <c:pt idx="1202">
                  <c:v>171517</c:v>
                </c:pt>
                <c:pt idx="1203">
                  <c:v>171311.35999999999</c:v>
                </c:pt>
                <c:pt idx="1204">
                  <c:v>170381.39</c:v>
                </c:pt>
                <c:pt idx="1205">
                  <c:v>167613.39000000001</c:v>
                </c:pt>
                <c:pt idx="1206">
                  <c:v>147985.78</c:v>
                </c:pt>
                <c:pt idx="1207">
                  <c:v>147402.32</c:v>
                </c:pt>
                <c:pt idx="1208">
                  <c:v>147243.24</c:v>
                </c:pt>
                <c:pt idx="1209">
                  <c:v>146713.57</c:v>
                </c:pt>
                <c:pt idx="1210">
                  <c:v>146001.68</c:v>
                </c:pt>
                <c:pt idx="1211">
                  <c:v>142001.68</c:v>
                </c:pt>
                <c:pt idx="1212">
                  <c:v>133955.32</c:v>
                </c:pt>
                <c:pt idx="1213">
                  <c:v>122668.91</c:v>
                </c:pt>
                <c:pt idx="1214">
                  <c:v>125297.63</c:v>
                </c:pt>
                <c:pt idx="1215">
                  <c:v>124576.35</c:v>
                </c:pt>
                <c:pt idx="1216">
                  <c:v>142867.24</c:v>
                </c:pt>
                <c:pt idx="1217">
                  <c:v>194278.15</c:v>
                </c:pt>
                <c:pt idx="1218">
                  <c:v>194247.41</c:v>
                </c:pt>
                <c:pt idx="1219">
                  <c:v>193697.41</c:v>
                </c:pt>
                <c:pt idx="1220">
                  <c:v>192174.9</c:v>
                </c:pt>
                <c:pt idx="1221">
                  <c:v>192058.9</c:v>
                </c:pt>
                <c:pt idx="1222">
                  <c:v>191900.19</c:v>
                </c:pt>
                <c:pt idx="1223">
                  <c:v>191608.49</c:v>
                </c:pt>
                <c:pt idx="1224">
                  <c:v>190983.49</c:v>
                </c:pt>
                <c:pt idx="1225">
                  <c:v>190029.99</c:v>
                </c:pt>
                <c:pt idx="1226">
                  <c:v>188964.21</c:v>
                </c:pt>
                <c:pt idx="1227">
                  <c:v>188461.55</c:v>
                </c:pt>
                <c:pt idx="1228">
                  <c:v>183112.08</c:v>
                </c:pt>
                <c:pt idx="1229">
                  <c:v>171533.1</c:v>
                </c:pt>
                <c:pt idx="1230">
                  <c:v>170949.64</c:v>
                </c:pt>
                <c:pt idx="1231">
                  <c:v>128004.66</c:v>
                </c:pt>
                <c:pt idx="1232">
                  <c:v>93659.99</c:v>
                </c:pt>
                <c:pt idx="1233">
                  <c:v>93623.99</c:v>
                </c:pt>
                <c:pt idx="1234">
                  <c:v>93322.19</c:v>
                </c:pt>
                <c:pt idx="1235">
                  <c:v>91214.399999999994</c:v>
                </c:pt>
                <c:pt idx="1236">
                  <c:v>85366.04</c:v>
                </c:pt>
                <c:pt idx="1237">
                  <c:v>85355.44</c:v>
                </c:pt>
                <c:pt idx="1238">
                  <c:v>84490.36</c:v>
                </c:pt>
                <c:pt idx="1239">
                  <c:v>83190.36</c:v>
                </c:pt>
                <c:pt idx="1240">
                  <c:v>69519.350000000006</c:v>
                </c:pt>
                <c:pt idx="1241">
                  <c:v>67120.95</c:v>
                </c:pt>
                <c:pt idx="1242">
                  <c:v>47120.95</c:v>
                </c:pt>
                <c:pt idx="1243">
                  <c:v>3032.95</c:v>
                </c:pt>
                <c:pt idx="1244">
                  <c:v>2989.75</c:v>
                </c:pt>
                <c:pt idx="1245">
                  <c:v>3884.44</c:v>
                </c:pt>
                <c:pt idx="1246">
                  <c:v>5598.65</c:v>
                </c:pt>
                <c:pt idx="1247">
                  <c:v>16123.43</c:v>
                </c:pt>
                <c:pt idx="1248">
                  <c:v>49345.59</c:v>
                </c:pt>
                <c:pt idx="1249">
                  <c:v>118147.39</c:v>
                </c:pt>
                <c:pt idx="1250">
                  <c:v>7947.39</c:v>
                </c:pt>
                <c:pt idx="1251">
                  <c:v>7936.79</c:v>
                </c:pt>
                <c:pt idx="1252">
                  <c:v>7881.01</c:v>
                </c:pt>
                <c:pt idx="1253">
                  <c:v>6631.01</c:v>
                </c:pt>
                <c:pt idx="1254">
                  <c:v>19176.09</c:v>
                </c:pt>
                <c:pt idx="1255">
                  <c:v>118920.09</c:v>
                </c:pt>
                <c:pt idx="1256">
                  <c:v>118339.32</c:v>
                </c:pt>
                <c:pt idx="1257">
                  <c:v>70339.320000000007</c:v>
                </c:pt>
                <c:pt idx="1258">
                  <c:v>69372.240000000005</c:v>
                </c:pt>
                <c:pt idx="1259">
                  <c:v>58921.54</c:v>
                </c:pt>
                <c:pt idx="1260">
                  <c:v>58815.06</c:v>
                </c:pt>
                <c:pt idx="1261">
                  <c:v>58572.37</c:v>
                </c:pt>
                <c:pt idx="1262">
                  <c:v>57515.92</c:v>
                </c:pt>
                <c:pt idx="1263">
                  <c:v>52615.92</c:v>
                </c:pt>
                <c:pt idx="1264">
                  <c:v>50115.92</c:v>
                </c:pt>
                <c:pt idx="1265">
                  <c:v>46671.98</c:v>
                </c:pt>
                <c:pt idx="1266">
                  <c:v>10641.43</c:v>
                </c:pt>
                <c:pt idx="1267">
                  <c:v>10804.12</c:v>
                </c:pt>
                <c:pt idx="1268">
                  <c:v>28890.01</c:v>
                </c:pt>
                <c:pt idx="1269">
                  <c:v>49789.66</c:v>
                </c:pt>
                <c:pt idx="1270">
                  <c:v>75289.66</c:v>
                </c:pt>
                <c:pt idx="1271">
                  <c:v>75273.759999999995</c:v>
                </c:pt>
                <c:pt idx="1272">
                  <c:v>74273.759999999995</c:v>
                </c:pt>
                <c:pt idx="1273">
                  <c:v>122743.76</c:v>
                </c:pt>
                <c:pt idx="1274">
                  <c:v>127799.6</c:v>
                </c:pt>
                <c:pt idx="1275">
                  <c:v>37374.6</c:v>
                </c:pt>
                <c:pt idx="1276">
                  <c:v>28235.119999999999</c:v>
                </c:pt>
                <c:pt idx="1277">
                  <c:v>27847.42</c:v>
                </c:pt>
                <c:pt idx="1278">
                  <c:v>25083.42</c:v>
                </c:pt>
                <c:pt idx="1279">
                  <c:v>21083.42</c:v>
                </c:pt>
                <c:pt idx="1280">
                  <c:v>10294.02</c:v>
                </c:pt>
                <c:pt idx="1281">
                  <c:v>24337.14</c:v>
                </c:pt>
                <c:pt idx="1282">
                  <c:v>14237.14</c:v>
                </c:pt>
                <c:pt idx="1283">
                  <c:v>14174.14</c:v>
                </c:pt>
                <c:pt idx="1284">
                  <c:v>13274.67</c:v>
                </c:pt>
                <c:pt idx="1285">
                  <c:v>79274.67</c:v>
                </c:pt>
                <c:pt idx="1286">
                  <c:v>79258.77</c:v>
                </c:pt>
                <c:pt idx="1287">
                  <c:v>79125.509999999995</c:v>
                </c:pt>
                <c:pt idx="1288">
                  <c:v>78310.210000000006</c:v>
                </c:pt>
                <c:pt idx="1289">
                  <c:v>77311.61</c:v>
                </c:pt>
                <c:pt idx="1290">
                  <c:v>76924.61</c:v>
                </c:pt>
                <c:pt idx="1291">
                  <c:v>76487.839999999997</c:v>
                </c:pt>
                <c:pt idx="1292">
                  <c:v>75563.78</c:v>
                </c:pt>
                <c:pt idx="1293">
                  <c:v>74382.53</c:v>
                </c:pt>
                <c:pt idx="1294">
                  <c:v>94905.09</c:v>
                </c:pt>
                <c:pt idx="1295">
                  <c:v>124405.09</c:v>
                </c:pt>
                <c:pt idx="1296">
                  <c:v>164946.04</c:v>
                </c:pt>
                <c:pt idx="1297">
                  <c:v>164925.9</c:v>
                </c:pt>
                <c:pt idx="1298">
                  <c:v>164809.9</c:v>
                </c:pt>
                <c:pt idx="1299">
                  <c:v>164651.19</c:v>
                </c:pt>
                <c:pt idx="1300">
                  <c:v>164080.19</c:v>
                </c:pt>
                <c:pt idx="1301">
                  <c:v>160720.19</c:v>
                </c:pt>
                <c:pt idx="1302">
                  <c:v>99646.92</c:v>
                </c:pt>
                <c:pt idx="1303">
                  <c:v>99409.82</c:v>
                </c:pt>
                <c:pt idx="1304">
                  <c:v>48154.62</c:v>
                </c:pt>
                <c:pt idx="1305">
                  <c:v>48130.62</c:v>
                </c:pt>
                <c:pt idx="1306">
                  <c:v>47828.84</c:v>
                </c:pt>
                <c:pt idx="1307">
                  <c:v>47278.84</c:v>
                </c:pt>
                <c:pt idx="1308">
                  <c:v>46326.83</c:v>
                </c:pt>
                <c:pt idx="1309">
                  <c:v>45374.6</c:v>
                </c:pt>
                <c:pt idx="1310">
                  <c:v>40025.129999999997</c:v>
                </c:pt>
                <c:pt idx="1311">
                  <c:v>28970.44</c:v>
                </c:pt>
                <c:pt idx="1312">
                  <c:v>28873.73</c:v>
                </c:pt>
                <c:pt idx="1313">
                  <c:v>28587.83</c:v>
                </c:pt>
                <c:pt idx="1314">
                  <c:v>28004.37</c:v>
                </c:pt>
                <c:pt idx="1315">
                  <c:v>26754.37</c:v>
                </c:pt>
                <c:pt idx="1316">
                  <c:v>24646.58</c:v>
                </c:pt>
                <c:pt idx="1317">
                  <c:v>31492.66</c:v>
                </c:pt>
                <c:pt idx="1318">
                  <c:v>40742.660000000003</c:v>
                </c:pt>
                <c:pt idx="1319">
                  <c:v>104248.4</c:v>
                </c:pt>
                <c:pt idx="1320">
                  <c:v>103329.33</c:v>
                </c:pt>
                <c:pt idx="1321">
                  <c:v>102375.83</c:v>
                </c:pt>
                <c:pt idx="1322">
                  <c:v>97954.97</c:v>
                </c:pt>
                <c:pt idx="1323">
                  <c:v>97833.52</c:v>
                </c:pt>
                <c:pt idx="1324">
                  <c:v>94410.29</c:v>
                </c:pt>
                <c:pt idx="1325">
                  <c:v>83864.990000000005</c:v>
                </c:pt>
                <c:pt idx="1326">
                  <c:v>82905.63</c:v>
                </c:pt>
                <c:pt idx="1327">
                  <c:v>61405.63</c:v>
                </c:pt>
                <c:pt idx="1328">
                  <c:v>60258.64</c:v>
                </c:pt>
                <c:pt idx="1329">
                  <c:v>60242.74</c:v>
                </c:pt>
                <c:pt idx="1330">
                  <c:v>60059.66</c:v>
                </c:pt>
                <c:pt idx="1331">
                  <c:v>57527.92</c:v>
                </c:pt>
                <c:pt idx="1332">
                  <c:v>57478.36</c:v>
                </c:pt>
                <c:pt idx="1333">
                  <c:v>56526.13</c:v>
                </c:pt>
                <c:pt idx="1334">
                  <c:v>54026.13</c:v>
                </c:pt>
                <c:pt idx="1335">
                  <c:v>59826.13</c:v>
                </c:pt>
                <c:pt idx="1336">
                  <c:v>78037.69</c:v>
                </c:pt>
                <c:pt idx="1337">
                  <c:v>74617.34</c:v>
                </c:pt>
                <c:pt idx="1338">
                  <c:v>62117.34</c:v>
                </c:pt>
                <c:pt idx="1339">
                  <c:v>25236.87</c:v>
                </c:pt>
                <c:pt idx="1340">
                  <c:v>25231.57</c:v>
                </c:pt>
                <c:pt idx="1341">
                  <c:v>22731.57</c:v>
                </c:pt>
                <c:pt idx="1342">
                  <c:v>22584.57</c:v>
                </c:pt>
                <c:pt idx="1343">
                  <c:v>22622.9</c:v>
                </c:pt>
                <c:pt idx="1344">
                  <c:v>33999.279999999999</c:v>
                </c:pt>
                <c:pt idx="1345">
                  <c:v>33952.300000000003</c:v>
                </c:pt>
                <c:pt idx="1346">
                  <c:v>32702.3</c:v>
                </c:pt>
                <c:pt idx="1347">
                  <c:v>27814.89</c:v>
                </c:pt>
                <c:pt idx="1348">
                  <c:v>17037.5</c:v>
                </c:pt>
                <c:pt idx="1349">
                  <c:v>107312.5</c:v>
                </c:pt>
                <c:pt idx="1350">
                  <c:v>104634.5</c:v>
                </c:pt>
                <c:pt idx="1351">
                  <c:v>104623.9</c:v>
                </c:pt>
                <c:pt idx="1352">
                  <c:v>104342.32</c:v>
                </c:pt>
                <c:pt idx="1353">
                  <c:v>103347.4</c:v>
                </c:pt>
                <c:pt idx="1354">
                  <c:v>81597.539999999994</c:v>
                </c:pt>
                <c:pt idx="1355">
                  <c:v>77597.539999999994</c:v>
                </c:pt>
                <c:pt idx="1356">
                  <c:v>73916.05</c:v>
                </c:pt>
                <c:pt idx="1357">
                  <c:v>73923.77</c:v>
                </c:pt>
                <c:pt idx="1358">
                  <c:v>73765.06</c:v>
                </c:pt>
                <c:pt idx="1359">
                  <c:v>35589.9</c:v>
                </c:pt>
                <c:pt idx="1360">
                  <c:v>48920.94</c:v>
                </c:pt>
                <c:pt idx="1361">
                  <c:v>72574.62</c:v>
                </c:pt>
                <c:pt idx="1362">
                  <c:v>98756.160000000003</c:v>
                </c:pt>
                <c:pt idx="1363">
                  <c:v>54256.160000000003</c:v>
                </c:pt>
                <c:pt idx="1364">
                  <c:v>54241.32</c:v>
                </c:pt>
                <c:pt idx="1365">
                  <c:v>54125.32</c:v>
                </c:pt>
                <c:pt idx="1366">
                  <c:v>52875.32</c:v>
                </c:pt>
                <c:pt idx="1367">
                  <c:v>52802.69</c:v>
                </c:pt>
                <c:pt idx="1368">
                  <c:v>52516.79</c:v>
                </c:pt>
                <c:pt idx="1369">
                  <c:v>51266.79</c:v>
                </c:pt>
                <c:pt idx="1370">
                  <c:v>49011.79</c:v>
                </c:pt>
                <c:pt idx="1371">
                  <c:v>49331.88</c:v>
                </c:pt>
                <c:pt idx="1372">
                  <c:v>65331.88</c:v>
                </c:pt>
                <c:pt idx="1373">
                  <c:v>52731.88</c:v>
                </c:pt>
                <c:pt idx="1374">
                  <c:v>52469.38</c:v>
                </c:pt>
                <c:pt idx="1375">
                  <c:v>52179.54</c:v>
                </c:pt>
                <c:pt idx="1376">
                  <c:v>51226.04</c:v>
                </c:pt>
                <c:pt idx="1377">
                  <c:v>48986.46</c:v>
                </c:pt>
                <c:pt idx="1378">
                  <c:v>36177.82</c:v>
                </c:pt>
                <c:pt idx="1379">
                  <c:v>35726.15</c:v>
                </c:pt>
                <c:pt idx="1380">
                  <c:v>24307.89</c:v>
                </c:pt>
                <c:pt idx="1381">
                  <c:v>46001.89</c:v>
                </c:pt>
                <c:pt idx="1382">
                  <c:v>45971.89</c:v>
                </c:pt>
                <c:pt idx="1383">
                  <c:v>45019.45</c:v>
                </c:pt>
                <c:pt idx="1384">
                  <c:v>43917.73</c:v>
                </c:pt>
                <c:pt idx="1385">
                  <c:v>41652.730000000003</c:v>
                </c:pt>
                <c:pt idx="1386">
                  <c:v>36303.26</c:v>
                </c:pt>
                <c:pt idx="1387">
                  <c:v>75803.259999999995</c:v>
                </c:pt>
                <c:pt idx="1388">
                  <c:v>74843.899999999994</c:v>
                </c:pt>
                <c:pt idx="1389">
                  <c:v>74833.3</c:v>
                </c:pt>
                <c:pt idx="1390">
                  <c:v>74283.3</c:v>
                </c:pt>
                <c:pt idx="1391">
                  <c:v>73603.97</c:v>
                </c:pt>
                <c:pt idx="1392">
                  <c:v>72636.89</c:v>
                </c:pt>
                <c:pt idx="1393">
                  <c:v>72593.850000000006</c:v>
                </c:pt>
                <c:pt idx="1394">
                  <c:v>112593.85</c:v>
                </c:pt>
                <c:pt idx="1395">
                  <c:v>110093.85</c:v>
                </c:pt>
                <c:pt idx="1396">
                  <c:v>106278.22</c:v>
                </c:pt>
                <c:pt idx="1397">
                  <c:v>69098.78</c:v>
                </c:pt>
                <c:pt idx="1398">
                  <c:v>75871.16</c:v>
                </c:pt>
                <c:pt idx="1399">
                  <c:v>75860.56</c:v>
                </c:pt>
                <c:pt idx="1400">
                  <c:v>75598.06</c:v>
                </c:pt>
                <c:pt idx="1401">
                  <c:v>68398.06</c:v>
                </c:pt>
                <c:pt idx="1402">
                  <c:v>62338.06</c:v>
                </c:pt>
                <c:pt idx="1403">
                  <c:v>61838.06</c:v>
                </c:pt>
                <c:pt idx="1404">
                  <c:v>59058.06</c:v>
                </c:pt>
                <c:pt idx="1405">
                  <c:v>54320.01</c:v>
                </c:pt>
                <c:pt idx="1406">
                  <c:v>80518.539999999994</c:v>
                </c:pt>
                <c:pt idx="1407">
                  <c:v>80503.59</c:v>
                </c:pt>
                <c:pt idx="1408">
                  <c:v>80077.710000000006</c:v>
                </c:pt>
                <c:pt idx="1409">
                  <c:v>39377.71</c:v>
                </c:pt>
                <c:pt idx="1410">
                  <c:v>29017.3</c:v>
                </c:pt>
                <c:pt idx="1411">
                  <c:v>27767.3</c:v>
                </c:pt>
                <c:pt idx="1412">
                  <c:v>25597.3</c:v>
                </c:pt>
                <c:pt idx="1413">
                  <c:v>23892.76</c:v>
                </c:pt>
                <c:pt idx="1414">
                  <c:v>23882.16</c:v>
                </c:pt>
                <c:pt idx="1415">
                  <c:v>23781.46</c:v>
                </c:pt>
                <c:pt idx="1416">
                  <c:v>23458.85</c:v>
                </c:pt>
                <c:pt idx="1417">
                  <c:v>22579.91</c:v>
                </c:pt>
                <c:pt idx="1418">
                  <c:v>21627.93</c:v>
                </c:pt>
                <c:pt idx="1419">
                  <c:v>20588.73</c:v>
                </c:pt>
                <c:pt idx="1420">
                  <c:v>143588.73000000001</c:v>
                </c:pt>
                <c:pt idx="1421">
                  <c:v>143346.84</c:v>
                </c:pt>
                <c:pt idx="1422">
                  <c:v>147107.18</c:v>
                </c:pt>
                <c:pt idx="1423">
                  <c:v>152165.88</c:v>
                </c:pt>
                <c:pt idx="1424">
                  <c:v>152102</c:v>
                </c:pt>
                <c:pt idx="1425">
                  <c:v>148102</c:v>
                </c:pt>
                <c:pt idx="1426">
                  <c:v>143993</c:v>
                </c:pt>
                <c:pt idx="1427">
                  <c:v>138016.85</c:v>
                </c:pt>
                <c:pt idx="1428">
                  <c:v>133937.95000000001</c:v>
                </c:pt>
                <c:pt idx="1429">
                  <c:v>133837.95000000001</c:v>
                </c:pt>
                <c:pt idx="1430">
                  <c:v>132697.95000000001</c:v>
                </c:pt>
                <c:pt idx="1431">
                  <c:v>132411.5</c:v>
                </c:pt>
                <c:pt idx="1432">
                  <c:v>92728.56</c:v>
                </c:pt>
                <c:pt idx="1433">
                  <c:v>114373.51</c:v>
                </c:pt>
                <c:pt idx="1434">
                  <c:v>87623.51</c:v>
                </c:pt>
                <c:pt idx="1435">
                  <c:v>87598.07</c:v>
                </c:pt>
                <c:pt idx="1436">
                  <c:v>87439.35</c:v>
                </c:pt>
                <c:pt idx="1437">
                  <c:v>86944.35</c:v>
                </c:pt>
                <c:pt idx="1438">
                  <c:v>86028.18</c:v>
                </c:pt>
                <c:pt idx="1439">
                  <c:v>84888.18</c:v>
                </c:pt>
                <c:pt idx="1440">
                  <c:v>84887.43</c:v>
                </c:pt>
                <c:pt idx="1441">
                  <c:v>84867.43</c:v>
                </c:pt>
                <c:pt idx="1442">
                  <c:v>84833.43</c:v>
                </c:pt>
                <c:pt idx="1443">
                  <c:v>84717.43</c:v>
                </c:pt>
                <c:pt idx="1444">
                  <c:v>84577.600000000006</c:v>
                </c:pt>
                <c:pt idx="1445">
                  <c:v>110577.60000000001</c:v>
                </c:pt>
                <c:pt idx="1446">
                  <c:v>110027.6</c:v>
                </c:pt>
                <c:pt idx="1447">
                  <c:v>109090.1</c:v>
                </c:pt>
                <c:pt idx="1448">
                  <c:v>105664.85</c:v>
                </c:pt>
                <c:pt idx="1449">
                  <c:v>100677.35</c:v>
                </c:pt>
                <c:pt idx="1450">
                  <c:v>95327.88</c:v>
                </c:pt>
                <c:pt idx="1451">
                  <c:v>85019.27</c:v>
                </c:pt>
                <c:pt idx="1452">
                  <c:v>137068.79999999999</c:v>
                </c:pt>
                <c:pt idx="1453">
                  <c:v>90928.8</c:v>
                </c:pt>
                <c:pt idx="1454">
                  <c:v>89678.8</c:v>
                </c:pt>
                <c:pt idx="1455">
                  <c:v>78763.92</c:v>
                </c:pt>
                <c:pt idx="1456">
                  <c:v>63763.92</c:v>
                </c:pt>
                <c:pt idx="1457">
                  <c:v>63507.92</c:v>
                </c:pt>
                <c:pt idx="1458">
                  <c:v>62554.42</c:v>
                </c:pt>
                <c:pt idx="1459">
                  <c:v>126060.16</c:v>
                </c:pt>
                <c:pt idx="1460">
                  <c:v>77560.160000000003</c:v>
                </c:pt>
                <c:pt idx="1461">
                  <c:v>77549.56</c:v>
                </c:pt>
                <c:pt idx="1462">
                  <c:v>77067.820000000007</c:v>
                </c:pt>
                <c:pt idx="1463">
                  <c:v>76091.27</c:v>
                </c:pt>
                <c:pt idx="1464">
                  <c:v>52244.87</c:v>
                </c:pt>
                <c:pt idx="1465">
                  <c:v>101244.87</c:v>
                </c:pt>
                <c:pt idx="1466">
                  <c:v>101136.37</c:v>
                </c:pt>
                <c:pt idx="1467">
                  <c:v>100879.39</c:v>
                </c:pt>
                <c:pt idx="1468">
                  <c:v>99629.39</c:v>
                </c:pt>
                <c:pt idx="1469">
                  <c:v>105707.07</c:v>
                </c:pt>
                <c:pt idx="1470">
                  <c:v>140707.07</c:v>
                </c:pt>
                <c:pt idx="1471">
                  <c:v>109257.07</c:v>
                </c:pt>
                <c:pt idx="1472">
                  <c:v>109233.87</c:v>
                </c:pt>
                <c:pt idx="1473">
                  <c:v>108827.97</c:v>
                </c:pt>
                <c:pt idx="1474">
                  <c:v>107890.47</c:v>
                </c:pt>
                <c:pt idx="1475">
                  <c:v>106923.39</c:v>
                </c:pt>
                <c:pt idx="1476">
                  <c:v>105925.86</c:v>
                </c:pt>
                <c:pt idx="1477">
                  <c:v>66721.73</c:v>
                </c:pt>
                <c:pt idx="1478">
                  <c:v>64221.73</c:v>
                </c:pt>
                <c:pt idx="1479">
                  <c:v>60221.73</c:v>
                </c:pt>
                <c:pt idx="1480">
                  <c:v>56946.51</c:v>
                </c:pt>
                <c:pt idx="1481">
                  <c:v>56935.91</c:v>
                </c:pt>
                <c:pt idx="1482">
                  <c:v>56608.41</c:v>
                </c:pt>
                <c:pt idx="1483">
                  <c:v>56570.37</c:v>
                </c:pt>
                <c:pt idx="1484">
                  <c:v>56319.77</c:v>
                </c:pt>
                <c:pt idx="1485">
                  <c:v>55392.44</c:v>
                </c:pt>
                <c:pt idx="1486">
                  <c:v>54439.99</c:v>
                </c:pt>
                <c:pt idx="1487">
                  <c:v>53825.33</c:v>
                </c:pt>
                <c:pt idx="1488">
                  <c:v>44225.33</c:v>
                </c:pt>
                <c:pt idx="1489">
                  <c:v>32918.699999999997</c:v>
                </c:pt>
                <c:pt idx="1490">
                  <c:v>33445.980000000003</c:v>
                </c:pt>
                <c:pt idx="1491">
                  <c:v>65992.69</c:v>
                </c:pt>
                <c:pt idx="1492">
                  <c:v>65742.69</c:v>
                </c:pt>
                <c:pt idx="1493">
                  <c:v>45742.69</c:v>
                </c:pt>
                <c:pt idx="1494">
                  <c:v>30742.69</c:v>
                </c:pt>
                <c:pt idx="1495">
                  <c:v>30732.09</c:v>
                </c:pt>
                <c:pt idx="1496">
                  <c:v>30232.09</c:v>
                </c:pt>
                <c:pt idx="1497">
                  <c:v>25833.49</c:v>
                </c:pt>
                <c:pt idx="1498">
                  <c:v>84033.49</c:v>
                </c:pt>
                <c:pt idx="1499">
                  <c:v>83348.179999999993</c:v>
                </c:pt>
                <c:pt idx="1500">
                  <c:v>80891.88</c:v>
                </c:pt>
                <c:pt idx="1501">
                  <c:v>88391.88</c:v>
                </c:pt>
                <c:pt idx="1502">
                  <c:v>87415.79</c:v>
                </c:pt>
                <c:pt idx="1503">
                  <c:v>84165.79</c:v>
                </c:pt>
                <c:pt idx="1504">
                  <c:v>83815.789999999994</c:v>
                </c:pt>
                <c:pt idx="1505">
                  <c:v>80087.77</c:v>
                </c:pt>
                <c:pt idx="1506">
                  <c:v>42215.519999999997</c:v>
                </c:pt>
                <c:pt idx="1507">
                  <c:v>48402.23</c:v>
                </c:pt>
                <c:pt idx="1508">
                  <c:v>84311.4</c:v>
                </c:pt>
                <c:pt idx="1509">
                  <c:v>81519.399999999994</c:v>
                </c:pt>
                <c:pt idx="1510">
                  <c:v>44469.4</c:v>
                </c:pt>
                <c:pt idx="1511">
                  <c:v>44453.5</c:v>
                </c:pt>
                <c:pt idx="1512">
                  <c:v>31805.51</c:v>
                </c:pt>
                <c:pt idx="1513">
                  <c:v>47805.51</c:v>
                </c:pt>
                <c:pt idx="1514">
                  <c:v>47729.51</c:v>
                </c:pt>
                <c:pt idx="1515">
                  <c:v>50686.16</c:v>
                </c:pt>
                <c:pt idx="1516">
                  <c:v>50473.61</c:v>
                </c:pt>
                <c:pt idx="1517">
                  <c:v>50232.74</c:v>
                </c:pt>
                <c:pt idx="1518">
                  <c:v>49710.74</c:v>
                </c:pt>
                <c:pt idx="1519">
                  <c:v>49072.160000000003</c:v>
                </c:pt>
                <c:pt idx="1520">
                  <c:v>48155.99</c:v>
                </c:pt>
                <c:pt idx="1521">
                  <c:v>46887.24</c:v>
                </c:pt>
                <c:pt idx="1522">
                  <c:v>42887.24</c:v>
                </c:pt>
                <c:pt idx="1523">
                  <c:v>42867.1</c:v>
                </c:pt>
                <c:pt idx="1524">
                  <c:v>42751.1</c:v>
                </c:pt>
                <c:pt idx="1525">
                  <c:v>42500.9</c:v>
                </c:pt>
                <c:pt idx="1526">
                  <c:v>31143.59</c:v>
                </c:pt>
                <c:pt idx="1527">
                  <c:v>56143.59</c:v>
                </c:pt>
                <c:pt idx="1528">
                  <c:v>56109.59</c:v>
                </c:pt>
                <c:pt idx="1529">
                  <c:v>55861.89</c:v>
                </c:pt>
                <c:pt idx="1530">
                  <c:v>54918.61</c:v>
                </c:pt>
                <c:pt idx="1531">
                  <c:v>52261.11</c:v>
                </c:pt>
                <c:pt idx="1532">
                  <c:v>42537.15</c:v>
                </c:pt>
                <c:pt idx="1533">
                  <c:v>64231.15</c:v>
                </c:pt>
                <c:pt idx="1534">
                  <c:v>72081.149999999994</c:v>
                </c:pt>
                <c:pt idx="1535">
                  <c:v>101498.6</c:v>
                </c:pt>
                <c:pt idx="1536">
                  <c:v>136920.79</c:v>
                </c:pt>
                <c:pt idx="1537">
                  <c:v>136400.84</c:v>
                </c:pt>
                <c:pt idx="1538">
                  <c:v>135355.78</c:v>
                </c:pt>
                <c:pt idx="1539">
                  <c:v>134180.24</c:v>
                </c:pt>
                <c:pt idx="1540">
                  <c:v>130991.1</c:v>
                </c:pt>
                <c:pt idx="1541">
                  <c:v>125641.63</c:v>
                </c:pt>
                <c:pt idx="1542">
                  <c:v>141641.63</c:v>
                </c:pt>
                <c:pt idx="1543">
                  <c:v>141425.45000000001</c:v>
                </c:pt>
                <c:pt idx="1544">
                  <c:v>125575.45</c:v>
                </c:pt>
                <c:pt idx="1545">
                  <c:v>125416.73</c:v>
                </c:pt>
                <c:pt idx="1546">
                  <c:v>121773.92</c:v>
                </c:pt>
                <c:pt idx="1547">
                  <c:v>84922.72</c:v>
                </c:pt>
                <c:pt idx="1548">
                  <c:v>109472.72</c:v>
                </c:pt>
                <c:pt idx="1549">
                  <c:v>109467.42</c:v>
                </c:pt>
                <c:pt idx="1550">
                  <c:v>109429.42</c:v>
                </c:pt>
                <c:pt idx="1551">
                  <c:v>108947.06</c:v>
                </c:pt>
                <c:pt idx="1552">
                  <c:v>108606.72</c:v>
                </c:pt>
                <c:pt idx="1553">
                  <c:v>108197.35</c:v>
                </c:pt>
                <c:pt idx="1554">
                  <c:v>56147.82</c:v>
                </c:pt>
                <c:pt idx="1555">
                  <c:v>45212.4</c:v>
                </c:pt>
                <c:pt idx="1556">
                  <c:v>138012.4</c:v>
                </c:pt>
                <c:pt idx="1557">
                  <c:v>137687.4</c:v>
                </c:pt>
                <c:pt idx="1558">
                  <c:v>137187.4</c:v>
                </c:pt>
                <c:pt idx="1559">
                  <c:v>136437.4</c:v>
                </c:pt>
                <c:pt idx="1560">
                  <c:v>135212.4</c:v>
                </c:pt>
                <c:pt idx="1561">
                  <c:v>132712.4</c:v>
                </c:pt>
                <c:pt idx="1562">
                  <c:v>132131.07</c:v>
                </c:pt>
                <c:pt idx="1563">
                  <c:v>132115.17000000001</c:v>
                </c:pt>
                <c:pt idx="1564">
                  <c:v>131808.82999999999</c:v>
                </c:pt>
                <c:pt idx="1565">
                  <c:v>130558.83</c:v>
                </c:pt>
                <c:pt idx="1566">
                  <c:v>128928.83</c:v>
                </c:pt>
                <c:pt idx="1567">
                  <c:v>128880.55</c:v>
                </c:pt>
                <c:pt idx="1568">
                  <c:v>115880.55</c:v>
                </c:pt>
                <c:pt idx="1569">
                  <c:v>122936.18</c:v>
                </c:pt>
                <c:pt idx="1570">
                  <c:v>122431.82</c:v>
                </c:pt>
                <c:pt idx="1571">
                  <c:v>121647.36</c:v>
                </c:pt>
                <c:pt idx="1572">
                  <c:v>120066.24000000001</c:v>
                </c:pt>
                <c:pt idx="1573">
                  <c:v>106805.91</c:v>
                </c:pt>
                <c:pt idx="1574">
                  <c:v>106652.43</c:v>
                </c:pt>
                <c:pt idx="1575">
                  <c:v>105698.93</c:v>
                </c:pt>
                <c:pt idx="1576">
                  <c:v>103698.93</c:v>
                </c:pt>
                <c:pt idx="1577">
                  <c:v>93948.93</c:v>
                </c:pt>
                <c:pt idx="1578">
                  <c:v>83148.929999999993</c:v>
                </c:pt>
                <c:pt idx="1579">
                  <c:v>108148.93</c:v>
                </c:pt>
                <c:pt idx="1580">
                  <c:v>104506.33</c:v>
                </c:pt>
                <c:pt idx="1581">
                  <c:v>67839.16</c:v>
                </c:pt>
                <c:pt idx="1582">
                  <c:v>67828.56</c:v>
                </c:pt>
                <c:pt idx="1583">
                  <c:v>66328.56</c:v>
                </c:pt>
                <c:pt idx="1584">
                  <c:v>66309.06</c:v>
                </c:pt>
                <c:pt idx="1585">
                  <c:v>65249.279999999999</c:v>
                </c:pt>
                <c:pt idx="1586">
                  <c:v>62180.28</c:v>
                </c:pt>
                <c:pt idx="1587">
                  <c:v>58180.28</c:v>
                </c:pt>
                <c:pt idx="1588">
                  <c:v>32750.91</c:v>
                </c:pt>
                <c:pt idx="1589">
                  <c:v>31879.07</c:v>
                </c:pt>
                <c:pt idx="1590">
                  <c:v>31592.51</c:v>
                </c:pt>
                <c:pt idx="1591">
                  <c:v>20741</c:v>
                </c:pt>
                <c:pt idx="1592">
                  <c:v>20260.36</c:v>
                </c:pt>
                <c:pt idx="1593">
                  <c:v>50183.360000000001</c:v>
                </c:pt>
                <c:pt idx="1594">
                  <c:v>50163.22</c:v>
                </c:pt>
                <c:pt idx="1595">
                  <c:v>50066.27</c:v>
                </c:pt>
                <c:pt idx="1596">
                  <c:v>95555.27</c:v>
                </c:pt>
                <c:pt idx="1597">
                  <c:v>95439.27</c:v>
                </c:pt>
                <c:pt idx="1598">
                  <c:v>93134.05</c:v>
                </c:pt>
                <c:pt idx="1599">
                  <c:v>81660.320000000007</c:v>
                </c:pt>
                <c:pt idx="1600">
                  <c:v>81626.320000000007</c:v>
                </c:pt>
                <c:pt idx="1601">
                  <c:v>81259.25</c:v>
                </c:pt>
                <c:pt idx="1602">
                  <c:v>75909.78</c:v>
                </c:pt>
                <c:pt idx="1603">
                  <c:v>72267.94</c:v>
                </c:pt>
                <c:pt idx="1604">
                  <c:v>87267.94</c:v>
                </c:pt>
                <c:pt idx="1605">
                  <c:v>86038.61</c:v>
                </c:pt>
                <c:pt idx="1606">
                  <c:v>85797.17</c:v>
                </c:pt>
                <c:pt idx="1607">
                  <c:v>85553.37</c:v>
                </c:pt>
                <c:pt idx="1608">
                  <c:v>85243.37</c:v>
                </c:pt>
                <c:pt idx="1609">
                  <c:v>70243.37</c:v>
                </c:pt>
                <c:pt idx="1610">
                  <c:v>31761.3</c:v>
                </c:pt>
                <c:pt idx="1611">
                  <c:v>31647.3</c:v>
                </c:pt>
                <c:pt idx="1612">
                  <c:v>31620.799999999999</c:v>
                </c:pt>
                <c:pt idx="1613">
                  <c:v>30370.799999999999</c:v>
                </c:pt>
                <c:pt idx="1614">
                  <c:v>30145.1</c:v>
                </c:pt>
                <c:pt idx="1615">
                  <c:v>29490.14</c:v>
                </c:pt>
                <c:pt idx="1616">
                  <c:v>28666.14</c:v>
                </c:pt>
                <c:pt idx="1617">
                  <c:v>27807.759999999998</c:v>
                </c:pt>
                <c:pt idx="1618">
                  <c:v>25307.759999999998</c:v>
                </c:pt>
                <c:pt idx="1619">
                  <c:v>25264.720000000001</c:v>
                </c:pt>
                <c:pt idx="1620">
                  <c:v>25202.22</c:v>
                </c:pt>
                <c:pt idx="1621">
                  <c:v>24312.99</c:v>
                </c:pt>
                <c:pt idx="1622">
                  <c:v>22142.99</c:v>
                </c:pt>
                <c:pt idx="1623">
                  <c:v>22019.99</c:v>
                </c:pt>
                <c:pt idx="1624">
                  <c:v>10316</c:v>
                </c:pt>
                <c:pt idx="1625">
                  <c:v>9593.39</c:v>
                </c:pt>
                <c:pt idx="1626">
                  <c:v>8706.02</c:v>
                </c:pt>
                <c:pt idx="1627">
                  <c:v>25368.86</c:v>
                </c:pt>
                <c:pt idx="1628">
                  <c:v>24885.79</c:v>
                </c:pt>
                <c:pt idx="1629">
                  <c:v>24230.16</c:v>
                </c:pt>
                <c:pt idx="1630">
                  <c:v>18170.16</c:v>
                </c:pt>
                <c:pt idx="1631">
                  <c:v>48170.16</c:v>
                </c:pt>
                <c:pt idx="1632">
                  <c:v>11123.67</c:v>
                </c:pt>
                <c:pt idx="1633">
                  <c:v>9147.42</c:v>
                </c:pt>
                <c:pt idx="1634">
                  <c:v>5504.69</c:v>
                </c:pt>
                <c:pt idx="1635">
                  <c:v>22170.86</c:v>
                </c:pt>
                <c:pt idx="1636">
                  <c:v>21945.05</c:v>
                </c:pt>
                <c:pt idx="1637">
                  <c:v>21634.31</c:v>
                </c:pt>
                <c:pt idx="1638">
                  <c:v>19428.37</c:v>
                </c:pt>
                <c:pt idx="1639">
                  <c:v>19212.46</c:v>
                </c:pt>
                <c:pt idx="1640">
                  <c:v>18968.66</c:v>
                </c:pt>
                <c:pt idx="1641">
                  <c:v>15793.66</c:v>
                </c:pt>
                <c:pt idx="1642">
                  <c:v>15302.1</c:v>
                </c:pt>
                <c:pt idx="1643">
                  <c:v>14270.05</c:v>
                </c:pt>
                <c:pt idx="1644">
                  <c:v>13039.33</c:v>
                </c:pt>
                <c:pt idx="1645">
                  <c:v>9614.33</c:v>
                </c:pt>
                <c:pt idx="1646">
                  <c:v>8172.26</c:v>
                </c:pt>
                <c:pt idx="1647">
                  <c:v>32672.26</c:v>
                </c:pt>
                <c:pt idx="1648">
                  <c:v>96178</c:v>
                </c:pt>
                <c:pt idx="1649">
                  <c:v>80602.179999999993</c:v>
                </c:pt>
                <c:pt idx="1650">
                  <c:v>68936.960000000006</c:v>
                </c:pt>
                <c:pt idx="1651">
                  <c:v>68743.12</c:v>
                </c:pt>
                <c:pt idx="1652">
                  <c:v>68687.12</c:v>
                </c:pt>
                <c:pt idx="1653">
                  <c:v>104187.12</c:v>
                </c:pt>
                <c:pt idx="1654">
                  <c:v>103666.56</c:v>
                </c:pt>
                <c:pt idx="1655">
                  <c:v>101790.27</c:v>
                </c:pt>
                <c:pt idx="1656">
                  <c:v>99010.27</c:v>
                </c:pt>
                <c:pt idx="1657">
                  <c:v>98979.53</c:v>
                </c:pt>
                <c:pt idx="1658">
                  <c:v>98921.23</c:v>
                </c:pt>
                <c:pt idx="1659">
                  <c:v>96244.479999999996</c:v>
                </c:pt>
                <c:pt idx="1660">
                  <c:v>91204.92</c:v>
                </c:pt>
                <c:pt idx="1661">
                  <c:v>50686.81</c:v>
                </c:pt>
                <c:pt idx="1662">
                  <c:v>77686.81</c:v>
                </c:pt>
                <c:pt idx="1663">
                  <c:v>77570.81</c:v>
                </c:pt>
                <c:pt idx="1664">
                  <c:v>77327.83</c:v>
                </c:pt>
                <c:pt idx="1665">
                  <c:v>67207.94</c:v>
                </c:pt>
                <c:pt idx="1666">
                  <c:v>65407.94</c:v>
                </c:pt>
                <c:pt idx="1667">
                  <c:v>65397.34</c:v>
                </c:pt>
                <c:pt idx="1668">
                  <c:v>60047.87</c:v>
                </c:pt>
                <c:pt idx="1669">
                  <c:v>47587.46</c:v>
                </c:pt>
                <c:pt idx="1670">
                  <c:v>43692.21</c:v>
                </c:pt>
                <c:pt idx="1671">
                  <c:v>36547.480000000003</c:v>
                </c:pt>
                <c:pt idx="1672">
                  <c:v>36303.68</c:v>
                </c:pt>
                <c:pt idx="1673">
                  <c:v>35823.43</c:v>
                </c:pt>
                <c:pt idx="1674">
                  <c:v>38223.43</c:v>
                </c:pt>
                <c:pt idx="1675">
                  <c:v>36877.269999999997</c:v>
                </c:pt>
                <c:pt idx="1676">
                  <c:v>31827.759999999998</c:v>
                </c:pt>
                <c:pt idx="1677">
                  <c:v>31802.76</c:v>
                </c:pt>
                <c:pt idx="1678">
                  <c:v>31719.77</c:v>
                </c:pt>
                <c:pt idx="1679">
                  <c:v>30895.77</c:v>
                </c:pt>
                <c:pt idx="1680">
                  <c:v>29942.27</c:v>
                </c:pt>
                <c:pt idx="1681">
                  <c:v>27442.27</c:v>
                </c:pt>
                <c:pt idx="1682">
                  <c:v>13997.97</c:v>
                </c:pt>
                <c:pt idx="1683">
                  <c:v>29997.97</c:v>
                </c:pt>
                <c:pt idx="1684">
                  <c:v>29797.97</c:v>
                </c:pt>
                <c:pt idx="1685">
                  <c:v>28854.69</c:v>
                </c:pt>
                <c:pt idx="1686">
                  <c:v>27412.19</c:v>
                </c:pt>
                <c:pt idx="1687">
                  <c:v>27412.19</c:v>
                </c:pt>
                <c:pt idx="1688">
                  <c:v>27357.39</c:v>
                </c:pt>
                <c:pt idx="1689">
                  <c:v>28936.27</c:v>
                </c:pt>
                <c:pt idx="1690">
                  <c:v>45602.42</c:v>
                </c:pt>
                <c:pt idx="1691">
                  <c:v>45591.82</c:v>
                </c:pt>
                <c:pt idx="1692">
                  <c:v>45350.95</c:v>
                </c:pt>
                <c:pt idx="1693">
                  <c:v>44397.45</c:v>
                </c:pt>
                <c:pt idx="1694">
                  <c:v>34397.449999999997</c:v>
                </c:pt>
                <c:pt idx="1695">
                  <c:v>29597.45</c:v>
                </c:pt>
                <c:pt idx="1696">
                  <c:v>58597.45</c:v>
                </c:pt>
                <c:pt idx="1697">
                  <c:v>58587.15</c:v>
                </c:pt>
                <c:pt idx="1698">
                  <c:v>58107.199999999997</c:v>
                </c:pt>
                <c:pt idx="1699">
                  <c:v>57211.59</c:v>
                </c:pt>
                <c:pt idx="1700">
                  <c:v>57094.78</c:v>
                </c:pt>
                <c:pt idx="1701">
                  <c:v>52716.93</c:v>
                </c:pt>
                <c:pt idx="1702">
                  <c:v>13083.3</c:v>
                </c:pt>
                <c:pt idx="1703">
                  <c:v>31641.35</c:v>
                </c:pt>
                <c:pt idx="1704">
                  <c:v>31531.43</c:v>
                </c:pt>
                <c:pt idx="1705">
                  <c:v>31520.83</c:v>
                </c:pt>
                <c:pt idx="1706">
                  <c:v>57520.83</c:v>
                </c:pt>
                <c:pt idx="1707">
                  <c:v>62170.83</c:v>
                </c:pt>
                <c:pt idx="1708">
                  <c:v>61986.83</c:v>
                </c:pt>
                <c:pt idx="1709">
                  <c:v>61539.83</c:v>
                </c:pt>
                <c:pt idx="1710">
                  <c:v>56827.31</c:v>
                </c:pt>
                <c:pt idx="1711">
                  <c:v>40137.21</c:v>
                </c:pt>
                <c:pt idx="1712">
                  <c:v>39837.21</c:v>
                </c:pt>
                <c:pt idx="1713">
                  <c:v>39670.230000000003</c:v>
                </c:pt>
                <c:pt idx="1714">
                  <c:v>38561.82</c:v>
                </c:pt>
                <c:pt idx="1715">
                  <c:v>34277.82</c:v>
                </c:pt>
                <c:pt idx="1716">
                  <c:v>18229.669999999998</c:v>
                </c:pt>
                <c:pt idx="1717">
                  <c:v>59229.67</c:v>
                </c:pt>
                <c:pt idx="1718">
                  <c:v>58297.42</c:v>
                </c:pt>
                <c:pt idx="1719">
                  <c:v>11716.69</c:v>
                </c:pt>
                <c:pt idx="1720">
                  <c:v>37457.86</c:v>
                </c:pt>
                <c:pt idx="1721">
                  <c:v>36791.18</c:v>
                </c:pt>
                <c:pt idx="1722">
                  <c:v>53454</c:v>
                </c:pt>
                <c:pt idx="1723">
                  <c:v>167800.82</c:v>
                </c:pt>
                <c:pt idx="1724">
                  <c:v>167730.54</c:v>
                </c:pt>
                <c:pt idx="1725">
                  <c:v>72780.539999999994</c:v>
                </c:pt>
                <c:pt idx="1726">
                  <c:v>64582.97</c:v>
                </c:pt>
                <c:pt idx="1727">
                  <c:v>64573.43</c:v>
                </c:pt>
                <c:pt idx="1728">
                  <c:v>64416.77</c:v>
                </c:pt>
                <c:pt idx="1729">
                  <c:v>63743.12</c:v>
                </c:pt>
                <c:pt idx="1730">
                  <c:v>59743.12</c:v>
                </c:pt>
                <c:pt idx="1731">
                  <c:v>54868.65</c:v>
                </c:pt>
                <c:pt idx="1732">
                  <c:v>71534.8</c:v>
                </c:pt>
                <c:pt idx="1733">
                  <c:v>71458.77</c:v>
                </c:pt>
                <c:pt idx="1734">
                  <c:v>71342.77</c:v>
                </c:pt>
                <c:pt idx="1735">
                  <c:v>71210.34</c:v>
                </c:pt>
                <c:pt idx="1736">
                  <c:v>69703.710000000006</c:v>
                </c:pt>
                <c:pt idx="1737">
                  <c:v>54000.3</c:v>
                </c:pt>
                <c:pt idx="1738">
                  <c:v>53333.62</c:v>
                </c:pt>
                <c:pt idx="1739">
                  <c:v>36683.620000000003</c:v>
                </c:pt>
                <c:pt idx="1740">
                  <c:v>36649.620000000003</c:v>
                </c:pt>
                <c:pt idx="1741">
                  <c:v>36406.06</c:v>
                </c:pt>
                <c:pt idx="1742">
                  <c:v>36135.879999999997</c:v>
                </c:pt>
                <c:pt idx="1743">
                  <c:v>29512.37</c:v>
                </c:pt>
                <c:pt idx="1744">
                  <c:v>18499.14</c:v>
                </c:pt>
                <c:pt idx="1745">
                  <c:v>35161.96</c:v>
                </c:pt>
                <c:pt idx="1746">
                  <c:v>70278.92</c:v>
                </c:pt>
                <c:pt idx="1747">
                  <c:v>69778.92</c:v>
                </c:pt>
                <c:pt idx="1748">
                  <c:v>69753.919999999998</c:v>
                </c:pt>
                <c:pt idx="1749">
                  <c:v>69018.92</c:v>
                </c:pt>
                <c:pt idx="1750">
                  <c:v>67972.14</c:v>
                </c:pt>
                <c:pt idx="1751">
                  <c:v>66555.490000000005</c:v>
                </c:pt>
                <c:pt idx="1752">
                  <c:v>76989.490000000005</c:v>
                </c:pt>
                <c:pt idx="1753">
                  <c:v>76940.81</c:v>
                </c:pt>
                <c:pt idx="1754">
                  <c:v>76919.61</c:v>
                </c:pt>
                <c:pt idx="1755">
                  <c:v>74419.61</c:v>
                </c:pt>
                <c:pt idx="1756">
                  <c:v>26594.35</c:v>
                </c:pt>
                <c:pt idx="1757">
                  <c:v>90100.09</c:v>
                </c:pt>
                <c:pt idx="1758">
                  <c:v>42200.09</c:v>
                </c:pt>
                <c:pt idx="1759">
                  <c:v>41204.199999999997</c:v>
                </c:pt>
                <c:pt idx="1760">
                  <c:v>40165.699999999997</c:v>
                </c:pt>
                <c:pt idx="1761">
                  <c:v>53576.66</c:v>
                </c:pt>
                <c:pt idx="1762">
                  <c:v>53122.11</c:v>
                </c:pt>
                <c:pt idx="1763">
                  <c:v>52155.199999999997</c:v>
                </c:pt>
                <c:pt idx="1764">
                  <c:v>83905.2</c:v>
                </c:pt>
                <c:pt idx="1765">
                  <c:v>83889.3</c:v>
                </c:pt>
                <c:pt idx="1766">
                  <c:v>83179.509999999995</c:v>
                </c:pt>
                <c:pt idx="1767">
                  <c:v>82305.009999999995</c:v>
                </c:pt>
                <c:pt idx="1768">
                  <c:v>81206.179999999993</c:v>
                </c:pt>
                <c:pt idx="1769">
                  <c:v>80545.7</c:v>
                </c:pt>
                <c:pt idx="1770">
                  <c:v>76554.17</c:v>
                </c:pt>
                <c:pt idx="1771">
                  <c:v>76064.19</c:v>
                </c:pt>
                <c:pt idx="1772">
                  <c:v>75444.460000000006</c:v>
                </c:pt>
                <c:pt idx="1773">
                  <c:v>74620.460000000006</c:v>
                </c:pt>
                <c:pt idx="1774">
                  <c:v>74467.460000000006</c:v>
                </c:pt>
                <c:pt idx="1775">
                  <c:v>73925.460000000006</c:v>
                </c:pt>
                <c:pt idx="1776">
                  <c:v>68925.460000000006</c:v>
                </c:pt>
                <c:pt idx="1777">
                  <c:v>52241.16</c:v>
                </c:pt>
                <c:pt idx="1778">
                  <c:v>52016.95</c:v>
                </c:pt>
                <c:pt idx="1779">
                  <c:v>51316.95</c:v>
                </c:pt>
                <c:pt idx="1780">
                  <c:v>50334.45</c:v>
                </c:pt>
                <c:pt idx="1781">
                  <c:v>45463.94</c:v>
                </c:pt>
                <c:pt idx="1782">
                  <c:v>130463.94</c:v>
                </c:pt>
                <c:pt idx="1783">
                  <c:v>130422.6</c:v>
                </c:pt>
                <c:pt idx="1784">
                  <c:v>126231.6</c:v>
                </c:pt>
                <c:pt idx="1785">
                  <c:v>128731.6</c:v>
                </c:pt>
                <c:pt idx="1786">
                  <c:v>143660.6</c:v>
                </c:pt>
                <c:pt idx="1787">
                  <c:v>143562.6</c:v>
                </c:pt>
                <c:pt idx="1788">
                  <c:v>142718.19</c:v>
                </c:pt>
                <c:pt idx="1789">
                  <c:v>141450.14000000001</c:v>
                </c:pt>
                <c:pt idx="1790">
                  <c:v>139487.59</c:v>
                </c:pt>
                <c:pt idx="1791">
                  <c:v>127031.74</c:v>
                </c:pt>
                <c:pt idx="1792">
                  <c:v>127004.74</c:v>
                </c:pt>
                <c:pt idx="1793">
                  <c:v>126774.48</c:v>
                </c:pt>
                <c:pt idx="1794">
                  <c:v>125917.84</c:v>
                </c:pt>
                <c:pt idx="1795">
                  <c:v>124345.84</c:v>
                </c:pt>
                <c:pt idx="1796">
                  <c:v>121845.84</c:v>
                </c:pt>
                <c:pt idx="1797">
                  <c:v>69642.33</c:v>
                </c:pt>
                <c:pt idx="1798">
                  <c:v>91768.37</c:v>
                </c:pt>
                <c:pt idx="1799">
                  <c:v>186156.1</c:v>
                </c:pt>
                <c:pt idx="1800">
                  <c:v>185305.03</c:v>
                </c:pt>
                <c:pt idx="1801">
                  <c:v>184396.25</c:v>
                </c:pt>
                <c:pt idx="1802">
                  <c:v>172103</c:v>
                </c:pt>
                <c:pt idx="1803">
                  <c:v>171826.75</c:v>
                </c:pt>
                <c:pt idx="1804">
                  <c:v>80676.75</c:v>
                </c:pt>
                <c:pt idx="1805">
                  <c:v>79723.25</c:v>
                </c:pt>
                <c:pt idx="1806">
                  <c:v>75527.929999999993</c:v>
                </c:pt>
                <c:pt idx="1807">
                  <c:v>59009.7</c:v>
                </c:pt>
                <c:pt idx="1808">
                  <c:v>58893.7</c:v>
                </c:pt>
                <c:pt idx="1809">
                  <c:v>75556.52</c:v>
                </c:pt>
                <c:pt idx="1810">
                  <c:v>75522.52</c:v>
                </c:pt>
                <c:pt idx="1811">
                  <c:v>74847.520000000004</c:v>
                </c:pt>
                <c:pt idx="1812">
                  <c:v>73895.509999999995</c:v>
                </c:pt>
                <c:pt idx="1813">
                  <c:v>72943.5</c:v>
                </c:pt>
                <c:pt idx="1814">
                  <c:v>58340.19</c:v>
                </c:pt>
                <c:pt idx="1815">
                  <c:v>58291.67</c:v>
                </c:pt>
                <c:pt idx="1816">
                  <c:v>53291.67</c:v>
                </c:pt>
                <c:pt idx="1817">
                  <c:v>52624.99</c:v>
                </c:pt>
                <c:pt idx="1818">
                  <c:v>52619.69</c:v>
                </c:pt>
                <c:pt idx="1819">
                  <c:v>52585.71</c:v>
                </c:pt>
                <c:pt idx="1820">
                  <c:v>52542.87</c:v>
                </c:pt>
                <c:pt idx="1821">
                  <c:v>52459.57</c:v>
                </c:pt>
                <c:pt idx="1822">
                  <c:v>52214.36</c:v>
                </c:pt>
                <c:pt idx="1823">
                  <c:v>51419.83</c:v>
                </c:pt>
                <c:pt idx="1824">
                  <c:v>49219.83</c:v>
                </c:pt>
                <c:pt idx="1825">
                  <c:v>42596.32</c:v>
                </c:pt>
                <c:pt idx="1826">
                  <c:v>22596.32</c:v>
                </c:pt>
                <c:pt idx="1827">
                  <c:v>89746.32</c:v>
                </c:pt>
                <c:pt idx="1828">
                  <c:v>89496.320000000007</c:v>
                </c:pt>
                <c:pt idx="1829">
                  <c:v>89241.32</c:v>
                </c:pt>
                <c:pt idx="1830">
                  <c:v>86741.32</c:v>
                </c:pt>
                <c:pt idx="1831">
                  <c:v>86546.32</c:v>
                </c:pt>
                <c:pt idx="1832">
                  <c:v>86233.82</c:v>
                </c:pt>
                <c:pt idx="1833">
                  <c:v>35355.360000000001</c:v>
                </c:pt>
                <c:pt idx="1834">
                  <c:v>35031.43</c:v>
                </c:pt>
                <c:pt idx="1835">
                  <c:v>34103.93</c:v>
                </c:pt>
                <c:pt idx="1836">
                  <c:v>32903.93</c:v>
                </c:pt>
                <c:pt idx="1837">
                  <c:v>28679.66</c:v>
                </c:pt>
                <c:pt idx="1838">
                  <c:v>28669.06</c:v>
                </c:pt>
                <c:pt idx="1839">
                  <c:v>28581.58</c:v>
                </c:pt>
                <c:pt idx="1840">
                  <c:v>28397.82</c:v>
                </c:pt>
                <c:pt idx="1841">
                  <c:v>28347.82</c:v>
                </c:pt>
                <c:pt idx="1842">
                  <c:v>27495.66</c:v>
                </c:pt>
                <c:pt idx="1843">
                  <c:v>24495.66</c:v>
                </c:pt>
                <c:pt idx="1844">
                  <c:v>33195.660000000003</c:v>
                </c:pt>
                <c:pt idx="1845">
                  <c:v>32835.660000000003</c:v>
                </c:pt>
                <c:pt idx="1846">
                  <c:v>31160.68</c:v>
                </c:pt>
                <c:pt idx="1847">
                  <c:v>31007.68</c:v>
                </c:pt>
                <c:pt idx="1848">
                  <c:v>29652.49</c:v>
                </c:pt>
                <c:pt idx="1849">
                  <c:v>27652.49</c:v>
                </c:pt>
                <c:pt idx="1850">
                  <c:v>9483.4599999999991</c:v>
                </c:pt>
                <c:pt idx="1851">
                  <c:v>9124.1200000000008</c:v>
                </c:pt>
                <c:pt idx="1852">
                  <c:v>7874.12</c:v>
                </c:pt>
                <c:pt idx="1853">
                  <c:v>24540.27</c:v>
                </c:pt>
                <c:pt idx="1854">
                  <c:v>23850.27</c:v>
                </c:pt>
                <c:pt idx="1855">
                  <c:v>21287.27</c:v>
                </c:pt>
                <c:pt idx="1856">
                  <c:v>64787.27</c:v>
                </c:pt>
                <c:pt idx="1857">
                  <c:v>64253.27</c:v>
                </c:pt>
                <c:pt idx="1858">
                  <c:v>63503.27</c:v>
                </c:pt>
                <c:pt idx="1859">
                  <c:v>16312.35</c:v>
                </c:pt>
                <c:pt idx="1860">
                  <c:v>41312.35</c:v>
                </c:pt>
                <c:pt idx="1861">
                  <c:v>31411.24</c:v>
                </c:pt>
                <c:pt idx="1862">
                  <c:v>31332.99</c:v>
                </c:pt>
                <c:pt idx="1863">
                  <c:v>30852.99</c:v>
                </c:pt>
                <c:pt idx="1864">
                  <c:v>29996.35</c:v>
                </c:pt>
                <c:pt idx="1865">
                  <c:v>32160.06</c:v>
                </c:pt>
                <c:pt idx="1866">
                  <c:v>25536.55</c:v>
                </c:pt>
                <c:pt idx="1867">
                  <c:v>17341.05</c:v>
                </c:pt>
                <c:pt idx="1868">
                  <c:v>16838.87</c:v>
                </c:pt>
                <c:pt idx="1869">
                  <c:v>16336.69</c:v>
                </c:pt>
                <c:pt idx="1870">
                  <c:v>15384.68</c:v>
                </c:pt>
                <c:pt idx="1871">
                  <c:v>15629.92</c:v>
                </c:pt>
                <c:pt idx="1872">
                  <c:v>32296.07</c:v>
                </c:pt>
                <c:pt idx="1873">
                  <c:v>15914.69</c:v>
                </c:pt>
                <c:pt idx="1874">
                  <c:v>74038.36</c:v>
                </c:pt>
                <c:pt idx="1875">
                  <c:v>69814.149999999994</c:v>
                </c:pt>
                <c:pt idx="1876">
                  <c:v>69760.47</c:v>
                </c:pt>
                <c:pt idx="1877">
                  <c:v>69728.789999999994</c:v>
                </c:pt>
                <c:pt idx="1878">
                  <c:v>69110.7</c:v>
                </c:pt>
                <c:pt idx="1879">
                  <c:v>67726.25</c:v>
                </c:pt>
                <c:pt idx="1880">
                  <c:v>21071.43</c:v>
                </c:pt>
                <c:pt idx="1881">
                  <c:v>37734.25</c:v>
                </c:pt>
                <c:pt idx="1882">
                  <c:v>275384.96000000002</c:v>
                </c:pt>
                <c:pt idx="1883">
                  <c:v>275384.96999999997</c:v>
                </c:pt>
                <c:pt idx="1884">
                  <c:v>275385.09999999998</c:v>
                </c:pt>
                <c:pt idx="1885">
                  <c:v>386574.26</c:v>
                </c:pt>
                <c:pt idx="1886">
                  <c:v>386538.22</c:v>
                </c:pt>
                <c:pt idx="1887">
                  <c:v>385584.72</c:v>
                </c:pt>
                <c:pt idx="1888">
                  <c:v>385584.58</c:v>
                </c:pt>
                <c:pt idx="1889">
                  <c:v>385468.58</c:v>
                </c:pt>
                <c:pt idx="1890">
                  <c:v>385189.08</c:v>
                </c:pt>
                <c:pt idx="1891">
                  <c:v>384109.46</c:v>
                </c:pt>
                <c:pt idx="1892">
                  <c:v>379822.78</c:v>
                </c:pt>
                <c:pt idx="1893">
                  <c:v>379156.1</c:v>
                </c:pt>
                <c:pt idx="1894">
                  <c:v>378375.07</c:v>
                </c:pt>
                <c:pt idx="1895">
                  <c:v>377575.07</c:v>
                </c:pt>
                <c:pt idx="1896">
                  <c:v>376548.32</c:v>
                </c:pt>
                <c:pt idx="1897">
                  <c:v>373875.81</c:v>
                </c:pt>
                <c:pt idx="1898">
                  <c:v>371146.09</c:v>
                </c:pt>
                <c:pt idx="1899">
                  <c:v>356351.18</c:v>
                </c:pt>
                <c:pt idx="1900">
                  <c:v>356301.18</c:v>
                </c:pt>
                <c:pt idx="1901">
                  <c:v>346301.18</c:v>
                </c:pt>
                <c:pt idx="1902">
                  <c:v>346267.18</c:v>
                </c:pt>
                <c:pt idx="1903">
                  <c:v>346212.21</c:v>
                </c:pt>
                <c:pt idx="1904">
                  <c:v>346140.08</c:v>
                </c:pt>
                <c:pt idx="1905">
                  <c:v>345965.85</c:v>
                </c:pt>
                <c:pt idx="1906">
                  <c:v>345760.21</c:v>
                </c:pt>
                <c:pt idx="1907">
                  <c:v>345466.58</c:v>
                </c:pt>
                <c:pt idx="1908">
                  <c:v>345040.23</c:v>
                </c:pt>
                <c:pt idx="1909">
                  <c:v>344584.46</c:v>
                </c:pt>
                <c:pt idx="1910">
                  <c:v>343984.46</c:v>
                </c:pt>
                <c:pt idx="1911">
                  <c:v>343189.51</c:v>
                </c:pt>
                <c:pt idx="1912">
                  <c:v>342259.28</c:v>
                </c:pt>
                <c:pt idx="1913">
                  <c:v>341329.05</c:v>
                </c:pt>
                <c:pt idx="1914">
                  <c:v>340377.04</c:v>
                </c:pt>
                <c:pt idx="1915">
                  <c:v>339127.03999999998</c:v>
                </c:pt>
                <c:pt idx="1916">
                  <c:v>337836.74</c:v>
                </c:pt>
                <c:pt idx="1917">
                  <c:v>331836.74</c:v>
                </c:pt>
                <c:pt idx="1918">
                  <c:v>331350</c:v>
                </c:pt>
                <c:pt idx="1919">
                  <c:v>314456.15000000002</c:v>
                </c:pt>
                <c:pt idx="1920">
                  <c:v>314378.05</c:v>
                </c:pt>
                <c:pt idx="1921">
                  <c:v>313253.05</c:v>
                </c:pt>
                <c:pt idx="1922">
                  <c:v>312069.06</c:v>
                </c:pt>
                <c:pt idx="1923">
                  <c:v>309569.06</c:v>
                </c:pt>
                <c:pt idx="1924">
                  <c:v>306138.81</c:v>
                </c:pt>
                <c:pt idx="1925">
                  <c:v>306088.73</c:v>
                </c:pt>
                <c:pt idx="1926">
                  <c:v>305804.14</c:v>
                </c:pt>
                <c:pt idx="1927">
                  <c:v>305425.28999999998</c:v>
                </c:pt>
                <c:pt idx="1928">
                  <c:v>304925.28999999998</c:v>
                </c:pt>
                <c:pt idx="1929">
                  <c:v>303733.39</c:v>
                </c:pt>
                <c:pt idx="1930">
                  <c:v>302420.89</c:v>
                </c:pt>
                <c:pt idx="1931">
                  <c:v>300854.36</c:v>
                </c:pt>
                <c:pt idx="1932">
                  <c:v>299042.15999999997</c:v>
                </c:pt>
                <c:pt idx="1933">
                  <c:v>288842.15999999997</c:v>
                </c:pt>
                <c:pt idx="1934">
                  <c:v>288981.71000000002</c:v>
                </c:pt>
                <c:pt idx="1935">
                  <c:v>288381.71000000002</c:v>
                </c:pt>
                <c:pt idx="1936">
                  <c:v>287525.07</c:v>
                </c:pt>
                <c:pt idx="1937">
                  <c:v>286616.28999999998</c:v>
                </c:pt>
                <c:pt idx="1938">
                  <c:v>285669.64</c:v>
                </c:pt>
                <c:pt idx="1939">
                  <c:v>253834.9</c:v>
                </c:pt>
                <c:pt idx="1940">
                  <c:v>253818.29</c:v>
                </c:pt>
                <c:pt idx="1941">
                  <c:v>253761.69</c:v>
                </c:pt>
                <c:pt idx="1942">
                  <c:v>253573.23</c:v>
                </c:pt>
                <c:pt idx="1943">
                  <c:v>253253.57</c:v>
                </c:pt>
                <c:pt idx="1944">
                  <c:v>252928.57</c:v>
                </c:pt>
                <c:pt idx="1945">
                  <c:v>252428.57</c:v>
                </c:pt>
                <c:pt idx="1946">
                  <c:v>251678.57</c:v>
                </c:pt>
                <c:pt idx="1947">
                  <c:v>250823.57</c:v>
                </c:pt>
                <c:pt idx="1948">
                  <c:v>249476.69</c:v>
                </c:pt>
                <c:pt idx="1949">
                  <c:v>246448.06</c:v>
                </c:pt>
                <c:pt idx="1950">
                  <c:v>228508.06</c:v>
                </c:pt>
                <c:pt idx="1951">
                  <c:v>227974.06</c:v>
                </c:pt>
                <c:pt idx="1952">
                  <c:v>227285.73</c:v>
                </c:pt>
                <c:pt idx="1953">
                  <c:v>177440.83</c:v>
                </c:pt>
                <c:pt idx="1954">
                  <c:v>176580.28</c:v>
                </c:pt>
                <c:pt idx="1955">
                  <c:v>172787.08</c:v>
                </c:pt>
                <c:pt idx="1956">
                  <c:v>172767.08</c:v>
                </c:pt>
                <c:pt idx="1957">
                  <c:v>174604.95</c:v>
                </c:pt>
                <c:pt idx="1958">
                  <c:v>174583.75</c:v>
                </c:pt>
                <c:pt idx="1959">
                  <c:v>174554.11</c:v>
                </c:pt>
                <c:pt idx="1960">
                  <c:v>173304.11</c:v>
                </c:pt>
                <c:pt idx="1961">
                  <c:v>170764.11</c:v>
                </c:pt>
                <c:pt idx="1962">
                  <c:v>131336.71</c:v>
                </c:pt>
                <c:pt idx="1963">
                  <c:v>131003.37</c:v>
                </c:pt>
                <c:pt idx="1964">
                  <c:v>130832.92</c:v>
                </c:pt>
                <c:pt idx="1965">
                  <c:v>130659.77</c:v>
                </c:pt>
                <c:pt idx="1966">
                  <c:v>130409.77</c:v>
                </c:pt>
                <c:pt idx="1967">
                  <c:v>130033.77</c:v>
                </c:pt>
                <c:pt idx="1968">
                  <c:v>129444.92</c:v>
                </c:pt>
                <c:pt idx="1969">
                  <c:v>128534</c:v>
                </c:pt>
                <c:pt idx="1970">
                  <c:v>127597.44</c:v>
                </c:pt>
                <c:pt idx="1971">
                  <c:v>123567.44</c:v>
                </c:pt>
                <c:pt idx="1972">
                  <c:v>119218.26</c:v>
                </c:pt>
                <c:pt idx="1973">
                  <c:v>119130.76</c:v>
                </c:pt>
                <c:pt idx="1974">
                  <c:v>118030.76</c:v>
                </c:pt>
                <c:pt idx="1975">
                  <c:v>116870.76</c:v>
                </c:pt>
                <c:pt idx="1976">
                  <c:v>116051.3</c:v>
                </c:pt>
                <c:pt idx="1977">
                  <c:v>115343.36</c:v>
                </c:pt>
                <c:pt idx="1978">
                  <c:v>114482.81</c:v>
                </c:pt>
                <c:pt idx="1979">
                  <c:v>113372.23</c:v>
                </c:pt>
                <c:pt idx="1980">
                  <c:v>95868.9</c:v>
                </c:pt>
                <c:pt idx="1981">
                  <c:v>91303.9</c:v>
                </c:pt>
                <c:pt idx="1982">
                  <c:v>91232.12</c:v>
                </c:pt>
                <c:pt idx="1983">
                  <c:v>90832.12</c:v>
                </c:pt>
                <c:pt idx="1984">
                  <c:v>90332.12</c:v>
                </c:pt>
                <c:pt idx="1985">
                  <c:v>87332.12</c:v>
                </c:pt>
                <c:pt idx="1986">
                  <c:v>82332.12</c:v>
                </c:pt>
                <c:pt idx="1987">
                  <c:v>75708.61</c:v>
                </c:pt>
                <c:pt idx="1988">
                  <c:v>67513.11</c:v>
                </c:pt>
                <c:pt idx="1989">
                  <c:v>57513.11</c:v>
                </c:pt>
                <c:pt idx="1990">
                  <c:v>57428.32</c:v>
                </c:pt>
                <c:pt idx="1991">
                  <c:v>57023.72</c:v>
                </c:pt>
                <c:pt idx="1992">
                  <c:v>51254.79</c:v>
                </c:pt>
                <c:pt idx="1993">
                  <c:v>63654.79</c:v>
                </c:pt>
                <c:pt idx="1994">
                  <c:v>63645.25</c:v>
                </c:pt>
                <c:pt idx="1995">
                  <c:v>63402.25</c:v>
                </c:pt>
                <c:pt idx="1996">
                  <c:v>63277.25</c:v>
                </c:pt>
                <c:pt idx="1997">
                  <c:v>63161.25</c:v>
                </c:pt>
                <c:pt idx="1998">
                  <c:v>62594</c:v>
                </c:pt>
                <c:pt idx="1999">
                  <c:v>61233.93</c:v>
                </c:pt>
                <c:pt idx="2000">
                  <c:v>59558.93</c:v>
                </c:pt>
                <c:pt idx="2001">
                  <c:v>9295.41</c:v>
                </c:pt>
                <c:pt idx="2002">
                  <c:v>9464.7800000000007</c:v>
                </c:pt>
                <c:pt idx="2003">
                  <c:v>9221.7800000000007</c:v>
                </c:pt>
                <c:pt idx="2004">
                  <c:v>4633.66</c:v>
                </c:pt>
                <c:pt idx="2005">
                  <c:v>3986.99</c:v>
                </c:pt>
                <c:pt idx="2006">
                  <c:v>3736.19</c:v>
                </c:pt>
                <c:pt idx="2007">
                  <c:v>2772.44</c:v>
                </c:pt>
                <c:pt idx="2008">
                  <c:v>1723.79</c:v>
                </c:pt>
                <c:pt idx="2009" formatCode="General">
                  <c:v>473.79</c:v>
                </c:pt>
                <c:pt idx="2010">
                  <c:v>3373.79</c:v>
                </c:pt>
                <c:pt idx="2011">
                  <c:v>3330.19</c:v>
                </c:pt>
                <c:pt idx="2012">
                  <c:v>144390.31</c:v>
                </c:pt>
                <c:pt idx="2013">
                  <c:v>143538.19</c:v>
                </c:pt>
                <c:pt idx="2014">
                  <c:v>144388.98000000001</c:v>
                </c:pt>
                <c:pt idx="2015">
                  <c:v>149388.98000000001</c:v>
                </c:pt>
                <c:pt idx="2016">
                  <c:v>149373.07999999999</c:v>
                </c:pt>
                <c:pt idx="2017">
                  <c:v>149244.9</c:v>
                </c:pt>
                <c:pt idx="2018">
                  <c:v>148291.4</c:v>
                </c:pt>
                <c:pt idx="2019">
                  <c:v>143292.22</c:v>
                </c:pt>
                <c:pt idx="2020">
                  <c:v>133292.22</c:v>
                </c:pt>
                <c:pt idx="2021">
                  <c:v>115431.77</c:v>
                </c:pt>
                <c:pt idx="2022">
                  <c:v>115381.77</c:v>
                </c:pt>
                <c:pt idx="2023">
                  <c:v>115102.27</c:v>
                </c:pt>
                <c:pt idx="2024">
                  <c:v>113938.57</c:v>
                </c:pt>
                <c:pt idx="2025">
                  <c:v>114486.67</c:v>
                </c:pt>
                <c:pt idx="2026">
                  <c:v>114970.31</c:v>
                </c:pt>
                <c:pt idx="2027">
                  <c:v>114815.31</c:v>
                </c:pt>
                <c:pt idx="2028">
                  <c:v>114639.87</c:v>
                </c:pt>
                <c:pt idx="2029">
                  <c:v>114356.76</c:v>
                </c:pt>
                <c:pt idx="2030">
                  <c:v>113365.57</c:v>
                </c:pt>
                <c:pt idx="2031">
                  <c:v>110865.57</c:v>
                </c:pt>
                <c:pt idx="2032">
                  <c:v>107215.57</c:v>
                </c:pt>
                <c:pt idx="2033">
                  <c:v>103562.75</c:v>
                </c:pt>
                <c:pt idx="2034">
                  <c:v>92495.039999999994</c:v>
                </c:pt>
                <c:pt idx="2035">
                  <c:v>75311.899999999994</c:v>
                </c:pt>
                <c:pt idx="2036">
                  <c:v>75301.440000000002</c:v>
                </c:pt>
                <c:pt idx="2037">
                  <c:v>75267.44</c:v>
                </c:pt>
                <c:pt idx="2038">
                  <c:v>75208.33</c:v>
                </c:pt>
                <c:pt idx="2039">
                  <c:v>74489.509999999995</c:v>
                </c:pt>
                <c:pt idx="2040">
                  <c:v>73624.960000000006</c:v>
                </c:pt>
                <c:pt idx="2041">
                  <c:v>72656.44</c:v>
                </c:pt>
                <c:pt idx="2042">
                  <c:v>71311.37</c:v>
                </c:pt>
                <c:pt idx="2043">
                  <c:v>69509.11</c:v>
                </c:pt>
                <c:pt idx="2044">
                  <c:v>66976.11</c:v>
                </c:pt>
                <c:pt idx="2045">
                  <c:v>14442.78</c:v>
                </c:pt>
                <c:pt idx="2046">
                  <c:v>13974.82</c:v>
                </c:pt>
                <c:pt idx="2047">
                  <c:v>13440.82</c:v>
                </c:pt>
                <c:pt idx="2048">
                  <c:v>12190.82</c:v>
                </c:pt>
                <c:pt idx="2049">
                  <c:v>12067.74</c:v>
                </c:pt>
                <c:pt idx="2050">
                  <c:v>11211.1</c:v>
                </c:pt>
                <c:pt idx="2051">
                  <c:v>9711.1</c:v>
                </c:pt>
                <c:pt idx="2052">
                  <c:v>6547.23</c:v>
                </c:pt>
                <c:pt idx="2053">
                  <c:v>3847.23</c:v>
                </c:pt>
                <c:pt idx="2054">
                  <c:v>8847.23</c:v>
                </c:pt>
                <c:pt idx="2055">
                  <c:v>13747.23</c:v>
                </c:pt>
                <c:pt idx="2056">
                  <c:v>13697.15</c:v>
                </c:pt>
                <c:pt idx="2057">
                  <c:v>28521.4</c:v>
                </c:pt>
                <c:pt idx="2058">
                  <c:v>45184.22</c:v>
                </c:pt>
                <c:pt idx="2059">
                  <c:v>103307.9</c:v>
                </c:pt>
                <c:pt idx="2060">
                  <c:v>103019.9</c:v>
                </c:pt>
                <c:pt idx="2061">
                  <c:v>101769.9</c:v>
                </c:pt>
                <c:pt idx="2062">
                  <c:v>100398.01</c:v>
                </c:pt>
                <c:pt idx="2063">
                  <c:v>109428.01</c:v>
                </c:pt>
                <c:pt idx="2064">
                  <c:v>101232.51</c:v>
                </c:pt>
                <c:pt idx="2065">
                  <c:v>96183.33</c:v>
                </c:pt>
                <c:pt idx="2066">
                  <c:v>76736.83</c:v>
                </c:pt>
                <c:pt idx="2067">
                  <c:v>23968.35</c:v>
                </c:pt>
                <c:pt idx="2068">
                  <c:v>48968.35</c:v>
                </c:pt>
                <c:pt idx="2069">
                  <c:v>48343.91</c:v>
                </c:pt>
                <c:pt idx="2070">
                  <c:v>41720.400000000001</c:v>
                </c:pt>
                <c:pt idx="2071">
                  <c:v>58386.55</c:v>
                </c:pt>
                <c:pt idx="2072">
                  <c:v>57672.25</c:v>
                </c:pt>
                <c:pt idx="2073">
                  <c:v>57165.25</c:v>
                </c:pt>
                <c:pt idx="2074">
                  <c:v>52165.25</c:v>
                </c:pt>
                <c:pt idx="2075">
                  <c:v>52288.95</c:v>
                </c:pt>
                <c:pt idx="2076">
                  <c:v>52247.61</c:v>
                </c:pt>
                <c:pt idx="2077">
                  <c:v>52103.61</c:v>
                </c:pt>
                <c:pt idx="2078">
                  <c:v>50976.11</c:v>
                </c:pt>
                <c:pt idx="2079">
                  <c:v>49034.22</c:v>
                </c:pt>
                <c:pt idx="2080">
                  <c:v>61573.24</c:v>
                </c:pt>
                <c:pt idx="2081">
                  <c:v>61403.31</c:v>
                </c:pt>
                <c:pt idx="2082">
                  <c:v>61228.31</c:v>
                </c:pt>
                <c:pt idx="2083">
                  <c:v>61008.31</c:v>
                </c:pt>
                <c:pt idx="2084">
                  <c:v>60313.31</c:v>
                </c:pt>
                <c:pt idx="2085">
                  <c:v>58383.86</c:v>
                </c:pt>
                <c:pt idx="2086">
                  <c:v>55283.86</c:v>
                </c:pt>
                <c:pt idx="2087">
                  <c:v>50284.68</c:v>
                </c:pt>
                <c:pt idx="2088">
                  <c:v>50205.1</c:v>
                </c:pt>
                <c:pt idx="2089">
                  <c:v>50029.43</c:v>
                </c:pt>
                <c:pt idx="2090">
                  <c:v>49579.43</c:v>
                </c:pt>
                <c:pt idx="2091">
                  <c:v>49031.34</c:v>
                </c:pt>
                <c:pt idx="2092">
                  <c:v>48397.59</c:v>
                </c:pt>
                <c:pt idx="2093">
                  <c:v>47645.14</c:v>
                </c:pt>
                <c:pt idx="2094">
                  <c:v>46695.11</c:v>
                </c:pt>
                <c:pt idx="2095">
                  <c:v>45727.61</c:v>
                </c:pt>
                <c:pt idx="2096">
                  <c:v>43651.58</c:v>
                </c:pt>
                <c:pt idx="2097">
                  <c:v>121143.33</c:v>
                </c:pt>
                <c:pt idx="2098">
                  <c:v>121065.33</c:v>
                </c:pt>
                <c:pt idx="2099">
                  <c:v>120678.33</c:v>
                </c:pt>
                <c:pt idx="2100">
                  <c:v>118977.67</c:v>
                </c:pt>
                <c:pt idx="2101">
                  <c:v>116477.67</c:v>
                </c:pt>
                <c:pt idx="2102">
                  <c:v>113618.89</c:v>
                </c:pt>
                <c:pt idx="2103">
                  <c:v>111618.89</c:v>
                </c:pt>
                <c:pt idx="2104">
                  <c:v>111437.43</c:v>
                </c:pt>
                <c:pt idx="2105">
                  <c:v>111169.83</c:v>
                </c:pt>
                <c:pt idx="2106">
                  <c:v>109557.36</c:v>
                </c:pt>
                <c:pt idx="2107">
                  <c:v>107524.46</c:v>
                </c:pt>
                <c:pt idx="2108">
                  <c:v>102137.92</c:v>
                </c:pt>
                <c:pt idx="2109">
                  <c:v>101483.77</c:v>
                </c:pt>
                <c:pt idx="2110">
                  <c:v>100775.84</c:v>
                </c:pt>
                <c:pt idx="2111">
                  <c:v>99483.1</c:v>
                </c:pt>
                <c:pt idx="2112">
                  <c:v>96933.1</c:v>
                </c:pt>
                <c:pt idx="2113">
                  <c:v>93108.1</c:v>
                </c:pt>
                <c:pt idx="2114">
                  <c:v>78160.97</c:v>
                </c:pt>
                <c:pt idx="2115">
                  <c:v>77308.850000000006</c:v>
                </c:pt>
                <c:pt idx="2116">
                  <c:v>77259.69</c:v>
                </c:pt>
                <c:pt idx="2117">
                  <c:v>77204.61</c:v>
                </c:pt>
                <c:pt idx="2118">
                  <c:v>76454.61</c:v>
                </c:pt>
                <c:pt idx="2119">
                  <c:v>73408.02</c:v>
                </c:pt>
                <c:pt idx="2120">
                  <c:v>73174.02</c:v>
                </c:pt>
                <c:pt idx="2121">
                  <c:v>20062.18</c:v>
                </c:pt>
                <c:pt idx="2122">
                  <c:v>19528.18</c:v>
                </c:pt>
                <c:pt idx="2123">
                  <c:v>18370.43</c:v>
                </c:pt>
                <c:pt idx="2124">
                  <c:v>16270.43</c:v>
                </c:pt>
                <c:pt idx="2125">
                  <c:v>15704.84</c:v>
                </c:pt>
                <c:pt idx="2126">
                  <c:v>15675.67</c:v>
                </c:pt>
                <c:pt idx="2127">
                  <c:v>15466.67</c:v>
                </c:pt>
                <c:pt idx="2128">
                  <c:v>11138.03</c:v>
                </c:pt>
                <c:pt idx="2129">
                  <c:v>10548.21</c:v>
                </c:pt>
                <c:pt idx="2130">
                  <c:v>10363.51</c:v>
                </c:pt>
                <c:pt idx="2131">
                  <c:v>12031.51</c:v>
                </c:pt>
                <c:pt idx="2132">
                  <c:v>11920.69</c:v>
                </c:pt>
                <c:pt idx="2133">
                  <c:v>11735.99</c:v>
                </c:pt>
                <c:pt idx="2134">
                  <c:v>11029.55</c:v>
                </c:pt>
                <c:pt idx="2135">
                  <c:v>11579.55</c:v>
                </c:pt>
                <c:pt idx="2136">
                  <c:v>31579.55</c:v>
                </c:pt>
                <c:pt idx="2137">
                  <c:v>43891.11</c:v>
                </c:pt>
                <c:pt idx="2138">
                  <c:v>63891.11</c:v>
                </c:pt>
                <c:pt idx="2139">
                  <c:v>52325.87</c:v>
                </c:pt>
                <c:pt idx="2140">
                  <c:v>1687.33</c:v>
                </c:pt>
                <c:pt idx="2141">
                  <c:v>143968.07</c:v>
                </c:pt>
                <c:pt idx="2142">
                  <c:v>143722.26999999999</c:v>
                </c:pt>
                <c:pt idx="2143">
                  <c:v>158722.26999999999</c:v>
                </c:pt>
                <c:pt idx="2144">
                  <c:v>158711.67000000001</c:v>
                </c:pt>
                <c:pt idx="2145">
                  <c:v>157758.17000000001</c:v>
                </c:pt>
                <c:pt idx="2146">
                  <c:v>156487.34</c:v>
                </c:pt>
                <c:pt idx="2147">
                  <c:v>157126.39000000001</c:v>
                </c:pt>
                <c:pt idx="2148">
                  <c:v>167529.03</c:v>
                </c:pt>
                <c:pt idx="2149">
                  <c:v>165133.87</c:v>
                </c:pt>
                <c:pt idx="2150">
                  <c:v>165130.49</c:v>
                </c:pt>
                <c:pt idx="2151">
                  <c:v>165096.68</c:v>
                </c:pt>
                <c:pt idx="2152">
                  <c:v>165061.68</c:v>
                </c:pt>
                <c:pt idx="2153">
                  <c:v>164793.64000000001</c:v>
                </c:pt>
                <c:pt idx="2154">
                  <c:v>162326.64000000001</c:v>
                </c:pt>
                <c:pt idx="2155">
                  <c:v>149176.34</c:v>
                </c:pt>
                <c:pt idx="2156">
                  <c:v>199048.34</c:v>
                </c:pt>
                <c:pt idx="2157">
                  <c:v>198334.04</c:v>
                </c:pt>
                <c:pt idx="2158">
                  <c:v>197034.04</c:v>
                </c:pt>
                <c:pt idx="2159">
                  <c:v>195692.89</c:v>
                </c:pt>
                <c:pt idx="2160">
                  <c:v>192692.89</c:v>
                </c:pt>
                <c:pt idx="2161">
                  <c:v>184497.39</c:v>
                </c:pt>
                <c:pt idx="2162">
                  <c:v>184282.39</c:v>
                </c:pt>
                <c:pt idx="2163">
                  <c:v>184262.25</c:v>
                </c:pt>
                <c:pt idx="2164">
                  <c:v>184175.8</c:v>
                </c:pt>
                <c:pt idx="2165">
                  <c:v>183788.79999999999</c:v>
                </c:pt>
                <c:pt idx="2166">
                  <c:v>183139.37</c:v>
                </c:pt>
                <c:pt idx="2167">
                  <c:v>182327.2</c:v>
                </c:pt>
                <c:pt idx="2168">
                  <c:v>181429.53</c:v>
                </c:pt>
                <c:pt idx="2169">
                  <c:v>180331.53</c:v>
                </c:pt>
                <c:pt idx="2170">
                  <c:v>179201.33</c:v>
                </c:pt>
                <c:pt idx="2171">
                  <c:v>178051.33</c:v>
                </c:pt>
                <c:pt idx="2172">
                  <c:v>176801.33</c:v>
                </c:pt>
                <c:pt idx="2173">
                  <c:v>175149.69</c:v>
                </c:pt>
                <c:pt idx="2174">
                  <c:v>170127.19</c:v>
                </c:pt>
                <c:pt idx="2175">
                  <c:v>163503.67999999999</c:v>
                </c:pt>
                <c:pt idx="2176">
                  <c:v>158504.5</c:v>
                </c:pt>
                <c:pt idx="2177">
                  <c:v>153505.32</c:v>
                </c:pt>
                <c:pt idx="2178">
                  <c:v>134371</c:v>
                </c:pt>
                <c:pt idx="2179">
                  <c:v>114743.19</c:v>
                </c:pt>
                <c:pt idx="2180">
                  <c:v>114568.19</c:v>
                </c:pt>
                <c:pt idx="2181">
                  <c:v>114358.22</c:v>
                </c:pt>
                <c:pt idx="2182">
                  <c:v>114089.24</c:v>
                </c:pt>
                <c:pt idx="2183">
                  <c:v>114052.99</c:v>
                </c:pt>
                <c:pt idx="2184">
                  <c:v>113773.49</c:v>
                </c:pt>
                <c:pt idx="2185">
                  <c:v>113424.09</c:v>
                </c:pt>
                <c:pt idx="2186">
                  <c:v>112674.09</c:v>
                </c:pt>
                <c:pt idx="2187">
                  <c:v>111381.35</c:v>
                </c:pt>
                <c:pt idx="2188">
                  <c:v>107900.29</c:v>
                </c:pt>
                <c:pt idx="2189">
                  <c:v>92953.16</c:v>
                </c:pt>
                <c:pt idx="2190">
                  <c:v>92518.83</c:v>
                </c:pt>
                <c:pt idx="2191">
                  <c:v>91743.58</c:v>
                </c:pt>
                <c:pt idx="2192">
                  <c:v>90715.7</c:v>
                </c:pt>
                <c:pt idx="2193">
                  <c:v>89199.8</c:v>
                </c:pt>
                <c:pt idx="2194">
                  <c:v>87626.69</c:v>
                </c:pt>
                <c:pt idx="2195">
                  <c:v>85971.69</c:v>
                </c:pt>
                <c:pt idx="2196">
                  <c:v>82169.759999999995</c:v>
                </c:pt>
                <c:pt idx="2197">
                  <c:v>77003.509999999995</c:v>
                </c:pt>
                <c:pt idx="2198">
                  <c:v>75880.789999999994</c:v>
                </c:pt>
                <c:pt idx="2199">
                  <c:v>22851.98</c:v>
                </c:pt>
                <c:pt idx="2200">
                  <c:v>22758.85</c:v>
                </c:pt>
                <c:pt idx="2201">
                  <c:v>22453.79</c:v>
                </c:pt>
                <c:pt idx="2202">
                  <c:v>20008.62</c:v>
                </c:pt>
                <c:pt idx="2203">
                  <c:v>19959.46</c:v>
                </c:pt>
                <c:pt idx="2204">
                  <c:v>19909.38</c:v>
                </c:pt>
                <c:pt idx="2205">
                  <c:v>19618.740000000002</c:v>
                </c:pt>
                <c:pt idx="2206">
                  <c:v>27058.65</c:v>
                </c:pt>
                <c:pt idx="2207">
                  <c:v>27004.47</c:v>
                </c:pt>
                <c:pt idx="2208">
                  <c:v>25480.3</c:v>
                </c:pt>
                <c:pt idx="2209">
                  <c:v>25154.16</c:v>
                </c:pt>
                <c:pt idx="2210">
                  <c:v>24537.64</c:v>
                </c:pt>
                <c:pt idx="2211">
                  <c:v>23698.77</c:v>
                </c:pt>
                <c:pt idx="2212">
                  <c:v>22630.240000000002</c:v>
                </c:pt>
                <c:pt idx="2213">
                  <c:v>19447.150000000001</c:v>
                </c:pt>
                <c:pt idx="2214">
                  <c:v>14159.65</c:v>
                </c:pt>
                <c:pt idx="2215">
                  <c:v>165399.23000000001</c:v>
                </c:pt>
                <c:pt idx="2216">
                  <c:v>164649.23000000001</c:v>
                </c:pt>
                <c:pt idx="2217">
                  <c:v>163491.48000000001</c:v>
                </c:pt>
                <c:pt idx="2218">
                  <c:v>163470.28</c:v>
                </c:pt>
                <c:pt idx="2219">
                  <c:v>163120.88</c:v>
                </c:pt>
                <c:pt idx="2220">
                  <c:v>162520.88</c:v>
                </c:pt>
                <c:pt idx="2221">
                  <c:v>161567.38</c:v>
                </c:pt>
                <c:pt idx="2222">
                  <c:v>161208.01999999999</c:v>
                </c:pt>
                <c:pt idx="2223">
                  <c:v>156208.01999999999</c:v>
                </c:pt>
                <c:pt idx="2224">
                  <c:v>151115.09</c:v>
                </c:pt>
                <c:pt idx="2225">
                  <c:v>131999.72</c:v>
                </c:pt>
                <c:pt idx="2226">
                  <c:v>112143.31</c:v>
                </c:pt>
                <c:pt idx="2227">
                  <c:v>111978.31</c:v>
                </c:pt>
                <c:pt idx="2228">
                  <c:v>110667.13</c:v>
                </c:pt>
                <c:pt idx="2229">
                  <c:v>108167.13</c:v>
                </c:pt>
                <c:pt idx="2230">
                  <c:v>103157.9</c:v>
                </c:pt>
                <c:pt idx="2231">
                  <c:v>103122.9</c:v>
                </c:pt>
                <c:pt idx="2232">
                  <c:v>103026.34</c:v>
                </c:pt>
                <c:pt idx="2233">
                  <c:v>102849.60000000001</c:v>
                </c:pt>
                <c:pt idx="2234">
                  <c:v>102442.56</c:v>
                </c:pt>
                <c:pt idx="2235">
                  <c:v>101829.69</c:v>
                </c:pt>
                <c:pt idx="2236">
                  <c:v>101205.66</c:v>
                </c:pt>
                <c:pt idx="2237">
                  <c:v>100474.2</c:v>
                </c:pt>
                <c:pt idx="2238">
                  <c:v>99364.27</c:v>
                </c:pt>
                <c:pt idx="2239">
                  <c:v>97569.27</c:v>
                </c:pt>
                <c:pt idx="2240">
                  <c:v>95095.27</c:v>
                </c:pt>
                <c:pt idx="2241">
                  <c:v>89095.27</c:v>
                </c:pt>
                <c:pt idx="2242">
                  <c:v>89023.62</c:v>
                </c:pt>
                <c:pt idx="2243">
                  <c:v>88887.66</c:v>
                </c:pt>
                <c:pt idx="2244">
                  <c:v>88353.66</c:v>
                </c:pt>
                <c:pt idx="2245">
                  <c:v>87273.02</c:v>
                </c:pt>
                <c:pt idx="2246">
                  <c:v>86023.02</c:v>
                </c:pt>
                <c:pt idx="2247">
                  <c:v>84580.62</c:v>
                </c:pt>
                <c:pt idx="2248">
                  <c:v>83133.13</c:v>
                </c:pt>
                <c:pt idx="2249">
                  <c:v>78741.27</c:v>
                </c:pt>
                <c:pt idx="2250">
                  <c:v>78009.16</c:v>
                </c:pt>
                <c:pt idx="2251">
                  <c:v>21046.49</c:v>
                </c:pt>
                <c:pt idx="2252">
                  <c:v>20756.13</c:v>
                </c:pt>
                <c:pt idx="2253">
                  <c:v>19145.93</c:v>
                </c:pt>
                <c:pt idx="2254">
                  <c:v>17520.46</c:v>
                </c:pt>
                <c:pt idx="2255">
                  <c:v>15447.35</c:v>
                </c:pt>
                <c:pt idx="2256">
                  <c:v>14595.23</c:v>
                </c:pt>
                <c:pt idx="2257">
                  <c:v>14568.58</c:v>
                </c:pt>
                <c:pt idx="2258">
                  <c:v>13845.94</c:v>
                </c:pt>
                <c:pt idx="2259">
                  <c:v>13095.94</c:v>
                </c:pt>
                <c:pt idx="2260">
                  <c:v>9964.2199999999993</c:v>
                </c:pt>
                <c:pt idx="2261">
                  <c:v>9964.2199999999993</c:v>
                </c:pt>
                <c:pt idx="2262">
                  <c:v>10420.75</c:v>
                </c:pt>
                <c:pt idx="2263">
                  <c:v>32638.48</c:v>
                </c:pt>
                <c:pt idx="2264">
                  <c:v>32498.48</c:v>
                </c:pt>
                <c:pt idx="2265">
                  <c:v>31679.03</c:v>
                </c:pt>
                <c:pt idx="2266">
                  <c:v>28870.38</c:v>
                </c:pt>
                <c:pt idx="2267">
                  <c:v>28891.39</c:v>
                </c:pt>
                <c:pt idx="2268">
                  <c:v>25587.89</c:v>
                </c:pt>
                <c:pt idx="2269">
                  <c:v>25234.57</c:v>
                </c:pt>
                <c:pt idx="2270">
                  <c:v>24593.43</c:v>
                </c:pt>
                <c:pt idx="2271">
                  <c:v>17969.919999999998</c:v>
                </c:pt>
                <c:pt idx="2272">
                  <c:v>76093.600000000006</c:v>
                </c:pt>
                <c:pt idx="2273">
                  <c:v>75802.960000000006</c:v>
                </c:pt>
                <c:pt idx="2274">
                  <c:v>74347.960000000006</c:v>
                </c:pt>
                <c:pt idx="2275">
                  <c:v>64652.46</c:v>
                </c:pt>
                <c:pt idx="2276">
                  <c:v>64617.46</c:v>
                </c:pt>
                <c:pt idx="2277">
                  <c:v>64268.06</c:v>
                </c:pt>
                <c:pt idx="2278">
                  <c:v>62975.32</c:v>
                </c:pt>
                <c:pt idx="2279">
                  <c:v>57975.32</c:v>
                </c:pt>
                <c:pt idx="2280">
                  <c:v>2952.22</c:v>
                </c:pt>
                <c:pt idx="2281">
                  <c:v>84452.22</c:v>
                </c:pt>
                <c:pt idx="2282">
                  <c:v>81524.81</c:v>
                </c:pt>
                <c:pt idx="2283">
                  <c:v>80367.06</c:v>
                </c:pt>
                <c:pt idx="2284">
                  <c:v>79079.179999999993</c:v>
                </c:pt>
                <c:pt idx="2285">
                  <c:v>79037.84</c:v>
                </c:pt>
                <c:pt idx="2286">
                  <c:v>78084.34</c:v>
                </c:pt>
                <c:pt idx="2287">
                  <c:v>68085.98</c:v>
                </c:pt>
                <c:pt idx="2288">
                  <c:v>48370.559999999998</c:v>
                </c:pt>
                <c:pt idx="2289">
                  <c:v>48345.06</c:v>
                </c:pt>
                <c:pt idx="2290">
                  <c:v>48218.06</c:v>
                </c:pt>
                <c:pt idx="2291">
                  <c:v>48043.06</c:v>
                </c:pt>
                <c:pt idx="2292">
                  <c:v>47267.81</c:v>
                </c:pt>
                <c:pt idx="2293">
                  <c:v>45178.58</c:v>
                </c:pt>
                <c:pt idx="2294">
                  <c:v>42913.85</c:v>
                </c:pt>
                <c:pt idx="2295">
                  <c:v>40363.85</c:v>
                </c:pt>
                <c:pt idx="2296">
                  <c:v>25416.720000000001</c:v>
                </c:pt>
                <c:pt idx="2297">
                  <c:v>212916.72</c:v>
                </c:pt>
                <c:pt idx="2298">
                  <c:v>212825.28</c:v>
                </c:pt>
                <c:pt idx="2299">
                  <c:v>212691.42</c:v>
                </c:pt>
                <c:pt idx="2300">
                  <c:v>212432.04</c:v>
                </c:pt>
                <c:pt idx="2301">
                  <c:v>211827.04</c:v>
                </c:pt>
                <c:pt idx="2302">
                  <c:v>211018.04</c:v>
                </c:pt>
                <c:pt idx="2303">
                  <c:v>210113.49</c:v>
                </c:pt>
                <c:pt idx="2304">
                  <c:v>207613.49</c:v>
                </c:pt>
                <c:pt idx="2305">
                  <c:v>207556.93</c:v>
                </c:pt>
                <c:pt idx="2306">
                  <c:v>207506.85</c:v>
                </c:pt>
                <c:pt idx="2307">
                  <c:v>207327.94</c:v>
                </c:pt>
                <c:pt idx="2308">
                  <c:v>198423.47</c:v>
                </c:pt>
                <c:pt idx="2309">
                  <c:v>216932.45</c:v>
                </c:pt>
                <c:pt idx="2310">
                  <c:v>214039.62</c:v>
                </c:pt>
                <c:pt idx="2311">
                  <c:v>213690.22</c:v>
                </c:pt>
                <c:pt idx="2312">
                  <c:v>213320.73</c:v>
                </c:pt>
                <c:pt idx="2313">
                  <c:v>212507.71</c:v>
                </c:pt>
                <c:pt idx="2314">
                  <c:v>211257.71</c:v>
                </c:pt>
                <c:pt idx="2315">
                  <c:v>206257.71</c:v>
                </c:pt>
                <c:pt idx="2316">
                  <c:v>206132.58</c:v>
                </c:pt>
                <c:pt idx="2317">
                  <c:v>205853.08</c:v>
                </c:pt>
                <c:pt idx="2318">
                  <c:v>202000.08</c:v>
                </c:pt>
                <c:pt idx="2319">
                  <c:v>197950.07999999999</c:v>
                </c:pt>
                <c:pt idx="2320">
                  <c:v>197942.14</c:v>
                </c:pt>
                <c:pt idx="2321">
                  <c:v>197924.65</c:v>
                </c:pt>
                <c:pt idx="2322">
                  <c:v>197896.4</c:v>
                </c:pt>
                <c:pt idx="2323">
                  <c:v>197280.06</c:v>
                </c:pt>
                <c:pt idx="2324">
                  <c:v>196483.35</c:v>
                </c:pt>
                <c:pt idx="2325">
                  <c:v>194920.85</c:v>
                </c:pt>
                <c:pt idx="2326">
                  <c:v>192494.12</c:v>
                </c:pt>
                <c:pt idx="2327">
                  <c:v>187494.12</c:v>
                </c:pt>
                <c:pt idx="2328">
                  <c:v>132820.64000000001</c:v>
                </c:pt>
                <c:pt idx="2329">
                  <c:v>132744.51</c:v>
                </c:pt>
                <c:pt idx="2330">
                  <c:v>132523.75</c:v>
                </c:pt>
                <c:pt idx="2331">
                  <c:v>132121.73000000001</c:v>
                </c:pt>
                <c:pt idx="2332">
                  <c:v>131591.28</c:v>
                </c:pt>
                <c:pt idx="2333">
                  <c:v>124343.1</c:v>
                </c:pt>
                <c:pt idx="2334">
                  <c:v>123590.36</c:v>
                </c:pt>
                <c:pt idx="2335">
                  <c:v>123559.62</c:v>
                </c:pt>
                <c:pt idx="2336">
                  <c:v>122697.12</c:v>
                </c:pt>
                <c:pt idx="2337">
                  <c:v>121197.12</c:v>
                </c:pt>
                <c:pt idx="2338">
                  <c:v>115807.47</c:v>
                </c:pt>
                <c:pt idx="2339">
                  <c:v>115758.65</c:v>
                </c:pt>
                <c:pt idx="2340">
                  <c:v>115515</c:v>
                </c:pt>
                <c:pt idx="2341">
                  <c:v>115340</c:v>
                </c:pt>
                <c:pt idx="2342">
                  <c:v>113695.7</c:v>
                </c:pt>
                <c:pt idx="2343">
                  <c:v>112984.04</c:v>
                </c:pt>
                <c:pt idx="2344">
                  <c:v>111946.54</c:v>
                </c:pt>
                <c:pt idx="2345">
                  <c:v>110677.54</c:v>
                </c:pt>
                <c:pt idx="2346">
                  <c:v>109400.73</c:v>
                </c:pt>
                <c:pt idx="2347">
                  <c:v>109335.03</c:v>
                </c:pt>
                <c:pt idx="2348">
                  <c:v>109089.82</c:v>
                </c:pt>
                <c:pt idx="2349">
                  <c:v>108744.34</c:v>
                </c:pt>
                <c:pt idx="2350">
                  <c:v>108383.19</c:v>
                </c:pt>
                <c:pt idx="2351">
                  <c:v>107090.45</c:v>
                </c:pt>
                <c:pt idx="2352">
                  <c:v>100466.94</c:v>
                </c:pt>
                <c:pt idx="2353">
                  <c:v>93471.94</c:v>
                </c:pt>
                <c:pt idx="2354">
                  <c:v>93393.43</c:v>
                </c:pt>
                <c:pt idx="2355">
                  <c:v>92976.6</c:v>
                </c:pt>
                <c:pt idx="2356">
                  <c:v>92189.1</c:v>
                </c:pt>
                <c:pt idx="2357">
                  <c:v>92024.85</c:v>
                </c:pt>
                <c:pt idx="2358">
                  <c:v>91675.45</c:v>
                </c:pt>
                <c:pt idx="2359">
                  <c:v>80479.95</c:v>
                </c:pt>
                <c:pt idx="2360">
                  <c:v>27391.5</c:v>
                </c:pt>
                <c:pt idx="2361">
                  <c:v>77328.3</c:v>
                </c:pt>
                <c:pt idx="2362">
                  <c:v>77188.31</c:v>
                </c:pt>
                <c:pt idx="2363">
                  <c:v>98135.33</c:v>
                </c:pt>
                <c:pt idx="2364">
                  <c:v>97984.06</c:v>
                </c:pt>
                <c:pt idx="2365">
                  <c:v>97939.42</c:v>
                </c:pt>
                <c:pt idx="2366">
                  <c:v>97230.76</c:v>
                </c:pt>
                <c:pt idx="2367">
                  <c:v>92230.53</c:v>
                </c:pt>
                <c:pt idx="2368">
                  <c:v>73331.039999999994</c:v>
                </c:pt>
                <c:pt idx="2369">
                  <c:v>73271.039999999994</c:v>
                </c:pt>
                <c:pt idx="2370">
                  <c:v>91444.12</c:v>
                </c:pt>
                <c:pt idx="2371">
                  <c:v>91390.52</c:v>
                </c:pt>
                <c:pt idx="2372">
                  <c:v>91111.02</c:v>
                </c:pt>
                <c:pt idx="2373">
                  <c:v>90972.18</c:v>
                </c:pt>
                <c:pt idx="2374">
                  <c:v>90793.27</c:v>
                </c:pt>
                <c:pt idx="2375">
                  <c:v>90608.53</c:v>
                </c:pt>
                <c:pt idx="2376">
                  <c:v>89833.279999999999</c:v>
                </c:pt>
                <c:pt idx="2377">
                  <c:v>74886.149999999994</c:v>
                </c:pt>
                <c:pt idx="2378">
                  <c:v>74826.149999999994</c:v>
                </c:pt>
                <c:pt idx="2379">
                  <c:v>21480.22</c:v>
                </c:pt>
                <c:pt idx="2380">
                  <c:v>21445.72</c:v>
                </c:pt>
                <c:pt idx="2381">
                  <c:v>21388.98</c:v>
                </c:pt>
                <c:pt idx="2382">
                  <c:v>21308.98</c:v>
                </c:pt>
                <c:pt idx="2383">
                  <c:v>18808.98</c:v>
                </c:pt>
                <c:pt idx="2384">
                  <c:v>25792.84</c:v>
                </c:pt>
                <c:pt idx="2385">
                  <c:v>25771.64</c:v>
                </c:pt>
                <c:pt idx="2386">
                  <c:v>25577.09</c:v>
                </c:pt>
                <c:pt idx="2387">
                  <c:v>24374.07</c:v>
                </c:pt>
                <c:pt idx="2388">
                  <c:v>22952.560000000001</c:v>
                </c:pt>
                <c:pt idx="2389">
                  <c:v>18154.580000000002</c:v>
                </c:pt>
                <c:pt idx="2390">
                  <c:v>13282.13</c:v>
                </c:pt>
                <c:pt idx="2391">
                  <c:v>11380.16</c:v>
                </c:pt>
                <c:pt idx="2392">
                  <c:v>8908.16</c:v>
                </c:pt>
                <c:pt idx="2393">
                  <c:v>8374.16</c:v>
                </c:pt>
                <c:pt idx="2394">
                  <c:v>7162.3</c:v>
                </c:pt>
                <c:pt idx="2395">
                  <c:v>7126.58</c:v>
                </c:pt>
                <c:pt idx="2396">
                  <c:v>23483.71</c:v>
                </c:pt>
                <c:pt idx="2397">
                  <c:v>22594.36</c:v>
                </c:pt>
                <c:pt idx="2398">
                  <c:v>21344.36</c:v>
                </c:pt>
                <c:pt idx="2399">
                  <c:v>19046.36</c:v>
                </c:pt>
                <c:pt idx="2400">
                  <c:v>58046.36</c:v>
                </c:pt>
                <c:pt idx="2401">
                  <c:v>55844.17</c:v>
                </c:pt>
                <c:pt idx="2402">
                  <c:v>52894.17</c:v>
                </c:pt>
                <c:pt idx="2403">
                  <c:v>52874.76</c:v>
                </c:pt>
                <c:pt idx="2404">
                  <c:v>52835.76</c:v>
                </c:pt>
                <c:pt idx="2405">
                  <c:v>52687.61</c:v>
                </c:pt>
                <c:pt idx="2406" formatCode="General">
                  <c:v>598.80999999999995</c:v>
                </c:pt>
                <c:pt idx="2407">
                  <c:v>58722.49</c:v>
                </c:pt>
                <c:pt idx="2408">
                  <c:v>58678.01</c:v>
                </c:pt>
                <c:pt idx="2409">
                  <c:v>7865.8</c:v>
                </c:pt>
                <c:pt idx="2410">
                  <c:v>22865.8</c:v>
                </c:pt>
                <c:pt idx="2411">
                  <c:v>44582.86</c:v>
                </c:pt>
                <c:pt idx="2412">
                  <c:v>94582.86</c:v>
                </c:pt>
                <c:pt idx="2413">
                  <c:v>94572.86</c:v>
                </c:pt>
                <c:pt idx="2414">
                  <c:v>94047.08</c:v>
                </c:pt>
                <c:pt idx="2415">
                  <c:v>90157.78</c:v>
                </c:pt>
                <c:pt idx="2416">
                  <c:v>87009.09</c:v>
                </c:pt>
                <c:pt idx="2417">
                  <c:v>83684.320000000007</c:v>
                </c:pt>
                <c:pt idx="2418">
                  <c:v>80042.820000000007</c:v>
                </c:pt>
                <c:pt idx="2419">
                  <c:v>105042.82</c:v>
                </c:pt>
                <c:pt idx="2420">
                  <c:v>80248.84</c:v>
                </c:pt>
                <c:pt idx="2421">
                  <c:v>80238.84</c:v>
                </c:pt>
                <c:pt idx="2422">
                  <c:v>80228.84</c:v>
                </c:pt>
                <c:pt idx="2423">
                  <c:v>80168.84</c:v>
                </c:pt>
                <c:pt idx="2424">
                  <c:v>79316.72</c:v>
                </c:pt>
                <c:pt idx="2425">
                  <c:v>22977.59</c:v>
                </c:pt>
                <c:pt idx="2426">
                  <c:v>33023.83</c:v>
                </c:pt>
                <c:pt idx="2427">
                  <c:v>32363.98</c:v>
                </c:pt>
                <c:pt idx="2428">
                  <c:v>27913.98</c:v>
                </c:pt>
                <c:pt idx="2429">
                  <c:v>26275.33</c:v>
                </c:pt>
                <c:pt idx="2430">
                  <c:v>11328.2</c:v>
                </c:pt>
                <c:pt idx="2431">
                  <c:v>8828.2000000000007</c:v>
                </c:pt>
                <c:pt idx="2432">
                  <c:v>8478.2000000000007</c:v>
                </c:pt>
                <c:pt idx="2433">
                  <c:v>5188.28</c:v>
                </c:pt>
                <c:pt idx="2434">
                  <c:v>30188.28</c:v>
                </c:pt>
                <c:pt idx="2435">
                  <c:v>88311.96</c:v>
                </c:pt>
                <c:pt idx="2436">
                  <c:v>88272.8</c:v>
                </c:pt>
                <c:pt idx="2437">
                  <c:v>87049.8</c:v>
                </c:pt>
                <c:pt idx="2438">
                  <c:v>58085.37</c:v>
                </c:pt>
                <c:pt idx="2439">
                  <c:v>103085.37</c:v>
                </c:pt>
                <c:pt idx="2440">
                  <c:v>105292.65</c:v>
                </c:pt>
                <c:pt idx="2441">
                  <c:v>105232.65</c:v>
                </c:pt>
                <c:pt idx="2442">
                  <c:v>55319.99</c:v>
                </c:pt>
                <c:pt idx="2443">
                  <c:v>55259.99</c:v>
                </c:pt>
                <c:pt idx="2444">
                  <c:v>53052.71</c:v>
                </c:pt>
                <c:pt idx="2445">
                  <c:v>52505.72</c:v>
                </c:pt>
                <c:pt idx="2446">
                  <c:v>52205.72</c:v>
                </c:pt>
                <c:pt idx="2447">
                  <c:v>39727.050000000003</c:v>
                </c:pt>
                <c:pt idx="2448">
                  <c:v>2714.47</c:v>
                </c:pt>
                <c:pt idx="2449">
                  <c:v>15214.47</c:v>
                </c:pt>
                <c:pt idx="2450">
                  <c:v>92714.47</c:v>
                </c:pt>
                <c:pt idx="2451">
                  <c:v>78528.86</c:v>
                </c:pt>
                <c:pt idx="2452">
                  <c:v>94216.2</c:v>
                </c:pt>
                <c:pt idx="2453">
                  <c:v>94189.14</c:v>
                </c:pt>
                <c:pt idx="2454">
                  <c:v>94223.83</c:v>
                </c:pt>
                <c:pt idx="2455">
                  <c:v>124223.83</c:v>
                </c:pt>
                <c:pt idx="2456">
                  <c:v>119223.83</c:v>
                </c:pt>
                <c:pt idx="2457">
                  <c:v>111708.83</c:v>
                </c:pt>
                <c:pt idx="2458">
                  <c:v>110707.65</c:v>
                </c:pt>
                <c:pt idx="2459">
                  <c:v>66260.47</c:v>
                </c:pt>
                <c:pt idx="2460">
                  <c:v>91260.47</c:v>
                </c:pt>
                <c:pt idx="2461">
                  <c:v>90903.679999999993</c:v>
                </c:pt>
                <c:pt idx="2462">
                  <c:v>188263.05</c:v>
                </c:pt>
                <c:pt idx="2463">
                  <c:v>187261.87</c:v>
                </c:pt>
                <c:pt idx="2464">
                  <c:v>185691.32</c:v>
                </c:pt>
                <c:pt idx="2465">
                  <c:v>185351.32</c:v>
                </c:pt>
                <c:pt idx="2466">
                  <c:v>184776.62</c:v>
                </c:pt>
                <c:pt idx="2467">
                  <c:v>182972.12</c:v>
                </c:pt>
                <c:pt idx="2468">
                  <c:v>180423.75</c:v>
                </c:pt>
                <c:pt idx="2469">
                  <c:v>171823.56</c:v>
                </c:pt>
                <c:pt idx="2470">
                  <c:v>147528.87</c:v>
                </c:pt>
                <c:pt idx="2471">
                  <c:v>147420.51999999999</c:v>
                </c:pt>
                <c:pt idx="2472">
                  <c:v>146304.62</c:v>
                </c:pt>
                <c:pt idx="2473">
                  <c:v>142921.53</c:v>
                </c:pt>
                <c:pt idx="2474">
                  <c:v>137621.53</c:v>
                </c:pt>
                <c:pt idx="2475">
                  <c:v>137577.45000000001</c:v>
                </c:pt>
                <c:pt idx="2476">
                  <c:v>137145.45000000001</c:v>
                </c:pt>
                <c:pt idx="2477">
                  <c:v>135570.79</c:v>
                </c:pt>
                <c:pt idx="2478">
                  <c:v>135465.79</c:v>
                </c:pt>
                <c:pt idx="2479">
                  <c:v>134924.49</c:v>
                </c:pt>
                <c:pt idx="2480">
                  <c:v>133631.75</c:v>
                </c:pt>
                <c:pt idx="2481">
                  <c:v>132958.97</c:v>
                </c:pt>
                <c:pt idx="2482">
                  <c:v>131596.85999999999</c:v>
                </c:pt>
                <c:pt idx="2483">
                  <c:v>130046.36</c:v>
                </c:pt>
                <c:pt idx="2484">
                  <c:v>127546.36</c:v>
                </c:pt>
                <c:pt idx="2485">
                  <c:v>122546.36</c:v>
                </c:pt>
                <c:pt idx="2486">
                  <c:v>120310.62</c:v>
                </c:pt>
                <c:pt idx="2487">
                  <c:v>67528.320000000007</c:v>
                </c:pt>
                <c:pt idx="2488">
                  <c:v>240745.97</c:v>
                </c:pt>
                <c:pt idx="2489">
                  <c:v>228833.63</c:v>
                </c:pt>
                <c:pt idx="2490">
                  <c:v>218833.63</c:v>
                </c:pt>
                <c:pt idx="2491">
                  <c:v>217475.94</c:v>
                </c:pt>
                <c:pt idx="2492">
                  <c:v>253475.94</c:v>
                </c:pt>
                <c:pt idx="2493">
                  <c:v>253350.94</c:v>
                </c:pt>
                <c:pt idx="2494">
                  <c:v>258404.94</c:v>
                </c:pt>
                <c:pt idx="2495">
                  <c:v>253389.94</c:v>
                </c:pt>
                <c:pt idx="2496">
                  <c:v>253349.94</c:v>
                </c:pt>
                <c:pt idx="2497">
                  <c:v>253303.99</c:v>
                </c:pt>
                <c:pt idx="2498">
                  <c:v>253220.83</c:v>
                </c:pt>
                <c:pt idx="2499">
                  <c:v>268329.15999999997</c:v>
                </c:pt>
                <c:pt idx="2500">
                  <c:v>254230.94</c:v>
                </c:pt>
                <c:pt idx="2501">
                  <c:v>254176.46</c:v>
                </c:pt>
                <c:pt idx="2502">
                  <c:v>253926.56</c:v>
                </c:pt>
                <c:pt idx="2503">
                  <c:v>253529.06</c:v>
                </c:pt>
                <c:pt idx="2504">
                  <c:v>251305.65</c:v>
                </c:pt>
                <c:pt idx="2505">
                  <c:v>251194.76</c:v>
                </c:pt>
                <c:pt idx="2506">
                  <c:v>250250.29</c:v>
                </c:pt>
                <c:pt idx="2507">
                  <c:v>249168.64000000001</c:v>
                </c:pt>
                <c:pt idx="2508">
                  <c:v>249118.7</c:v>
                </c:pt>
                <c:pt idx="2509">
                  <c:v>249044.48000000001</c:v>
                </c:pt>
                <c:pt idx="2510">
                  <c:v>247978.36</c:v>
                </c:pt>
                <c:pt idx="2511">
                  <c:v>247882.72</c:v>
                </c:pt>
                <c:pt idx="2512">
                  <c:v>247768.27</c:v>
                </c:pt>
                <c:pt idx="2513">
                  <c:v>247647.81</c:v>
                </c:pt>
                <c:pt idx="2514">
                  <c:v>247499.1</c:v>
                </c:pt>
                <c:pt idx="2515">
                  <c:v>247287.1</c:v>
                </c:pt>
                <c:pt idx="2516">
                  <c:v>246633.19</c:v>
                </c:pt>
                <c:pt idx="2517">
                  <c:v>245632.01</c:v>
                </c:pt>
                <c:pt idx="2518">
                  <c:v>243537.03</c:v>
                </c:pt>
                <c:pt idx="2519">
                  <c:v>238305.03</c:v>
                </c:pt>
                <c:pt idx="2520">
                  <c:v>238174.78</c:v>
                </c:pt>
                <c:pt idx="2521">
                  <c:v>178867.41</c:v>
                </c:pt>
                <c:pt idx="2522">
                  <c:v>178710.2</c:v>
                </c:pt>
                <c:pt idx="2523">
                  <c:v>178526.46</c:v>
                </c:pt>
                <c:pt idx="2524">
                  <c:v>178001.46</c:v>
                </c:pt>
                <c:pt idx="2525">
                  <c:v>177245.31</c:v>
                </c:pt>
                <c:pt idx="2526">
                  <c:v>176421.02</c:v>
                </c:pt>
                <c:pt idx="2527">
                  <c:v>175076.67</c:v>
                </c:pt>
                <c:pt idx="2528">
                  <c:v>173608.54</c:v>
                </c:pt>
                <c:pt idx="2529">
                  <c:v>172086.71</c:v>
                </c:pt>
                <c:pt idx="2530">
                  <c:v>165463.20000000001</c:v>
                </c:pt>
                <c:pt idx="2531">
                  <c:v>154267.70000000001</c:v>
                </c:pt>
                <c:pt idx="2532">
                  <c:v>214570.68</c:v>
                </c:pt>
                <c:pt idx="2533">
                  <c:v>214365.04</c:v>
                </c:pt>
                <c:pt idx="2534">
                  <c:v>214091.7</c:v>
                </c:pt>
                <c:pt idx="2535">
                  <c:v>213599.45</c:v>
                </c:pt>
                <c:pt idx="2536">
                  <c:v>212117.63</c:v>
                </c:pt>
                <c:pt idx="2537">
                  <c:v>210538.23</c:v>
                </c:pt>
                <c:pt idx="2538">
                  <c:v>207288.23</c:v>
                </c:pt>
                <c:pt idx="2539">
                  <c:v>223288.23</c:v>
                </c:pt>
                <c:pt idx="2540">
                  <c:v>218273.23</c:v>
                </c:pt>
                <c:pt idx="2541">
                  <c:v>230773.23</c:v>
                </c:pt>
                <c:pt idx="2542">
                  <c:v>229960.73</c:v>
                </c:pt>
                <c:pt idx="2543">
                  <c:v>227894.73</c:v>
                </c:pt>
                <c:pt idx="2544">
                  <c:v>225603.73</c:v>
                </c:pt>
                <c:pt idx="2545">
                  <c:v>225554.41</c:v>
                </c:pt>
                <c:pt idx="2546">
                  <c:v>224190.21</c:v>
                </c:pt>
                <c:pt idx="2547">
                  <c:v>222617.28</c:v>
                </c:pt>
                <c:pt idx="2548">
                  <c:v>222505.83</c:v>
                </c:pt>
                <c:pt idx="2549">
                  <c:v>222106.43</c:v>
                </c:pt>
                <c:pt idx="2550">
                  <c:v>221543.92</c:v>
                </c:pt>
                <c:pt idx="2551">
                  <c:v>220771.53</c:v>
                </c:pt>
                <c:pt idx="2552">
                  <c:v>219237.15</c:v>
                </c:pt>
                <c:pt idx="2553">
                  <c:v>218385.03</c:v>
                </c:pt>
                <c:pt idx="2554">
                  <c:v>217495.67999999999</c:v>
                </c:pt>
                <c:pt idx="2555">
                  <c:v>217370.02</c:v>
                </c:pt>
                <c:pt idx="2556">
                  <c:v>216681.52</c:v>
                </c:pt>
                <c:pt idx="2557">
                  <c:v>214435.16</c:v>
                </c:pt>
                <c:pt idx="2558">
                  <c:v>206920.16</c:v>
                </c:pt>
                <c:pt idx="2559">
                  <c:v>206865.66</c:v>
                </c:pt>
                <c:pt idx="2560">
                  <c:v>206275.99</c:v>
                </c:pt>
                <c:pt idx="2561">
                  <c:v>205411.99</c:v>
                </c:pt>
                <c:pt idx="2562">
                  <c:v>203814.67</c:v>
                </c:pt>
                <c:pt idx="2563">
                  <c:v>201220.88</c:v>
                </c:pt>
                <c:pt idx="2564">
                  <c:v>196810.42</c:v>
                </c:pt>
                <c:pt idx="2565">
                  <c:v>196685.42</c:v>
                </c:pt>
                <c:pt idx="2566">
                  <c:v>186601.38</c:v>
                </c:pt>
                <c:pt idx="2567">
                  <c:v>176232.06</c:v>
                </c:pt>
                <c:pt idx="2568">
                  <c:v>175194.56</c:v>
                </c:pt>
                <c:pt idx="2569">
                  <c:v>175069.56</c:v>
                </c:pt>
                <c:pt idx="2570">
                  <c:v>126755.8</c:v>
                </c:pt>
                <c:pt idx="2571">
                  <c:v>126437.24</c:v>
                </c:pt>
                <c:pt idx="2572">
                  <c:v>126262.05</c:v>
                </c:pt>
                <c:pt idx="2573">
                  <c:v>156262.04999999999</c:v>
                </c:pt>
                <c:pt idx="2574">
                  <c:v>154024.67000000001</c:v>
                </c:pt>
                <c:pt idx="2575">
                  <c:v>174024.67</c:v>
                </c:pt>
                <c:pt idx="2576">
                  <c:v>173956.67</c:v>
                </c:pt>
                <c:pt idx="2577">
                  <c:v>169208.33</c:v>
                </c:pt>
                <c:pt idx="2578">
                  <c:v>169172.93</c:v>
                </c:pt>
                <c:pt idx="2579">
                  <c:v>149392.03</c:v>
                </c:pt>
                <c:pt idx="2580">
                  <c:v>148579.53</c:v>
                </c:pt>
                <c:pt idx="2581">
                  <c:v>147626.03</c:v>
                </c:pt>
                <c:pt idx="2582">
                  <c:v>146548.19</c:v>
                </c:pt>
                <c:pt idx="2583">
                  <c:v>133916.28</c:v>
                </c:pt>
                <c:pt idx="2584">
                  <c:v>131401.28</c:v>
                </c:pt>
                <c:pt idx="2585">
                  <c:v>131330.35999999999</c:v>
                </c:pt>
                <c:pt idx="2586">
                  <c:v>131085.37</c:v>
                </c:pt>
                <c:pt idx="2587">
                  <c:v>130735.82</c:v>
                </c:pt>
                <c:pt idx="2588">
                  <c:v>130218.42</c:v>
                </c:pt>
                <c:pt idx="2589">
                  <c:v>129637.32</c:v>
                </c:pt>
                <c:pt idx="2590">
                  <c:v>128662.32</c:v>
                </c:pt>
                <c:pt idx="2591">
                  <c:v>127086.82</c:v>
                </c:pt>
                <c:pt idx="2592">
                  <c:v>123823.82</c:v>
                </c:pt>
                <c:pt idx="2593">
                  <c:v>119521.71</c:v>
                </c:pt>
                <c:pt idx="2594">
                  <c:v>167835.41</c:v>
                </c:pt>
                <c:pt idx="2595">
                  <c:v>167335.41</c:v>
                </c:pt>
                <c:pt idx="2596">
                  <c:v>166741.41</c:v>
                </c:pt>
                <c:pt idx="2597">
                  <c:v>164609.17000000001</c:v>
                </c:pt>
                <c:pt idx="2598">
                  <c:v>163829.97</c:v>
                </c:pt>
                <c:pt idx="2599">
                  <c:v>161510.22</c:v>
                </c:pt>
                <c:pt idx="2600">
                  <c:v>161333.85</c:v>
                </c:pt>
                <c:pt idx="2601">
                  <c:v>112601.57</c:v>
                </c:pt>
                <c:pt idx="2602">
                  <c:v>105086.57</c:v>
                </c:pt>
                <c:pt idx="2603">
                  <c:v>104961.57</c:v>
                </c:pt>
                <c:pt idx="2604">
                  <c:v>104821.88</c:v>
                </c:pt>
                <c:pt idx="2605">
                  <c:v>103605.26</c:v>
                </c:pt>
                <c:pt idx="2606">
                  <c:v>103576.34</c:v>
                </c:pt>
                <c:pt idx="2607">
                  <c:v>102622.84</c:v>
                </c:pt>
                <c:pt idx="2608">
                  <c:v>100323.68</c:v>
                </c:pt>
                <c:pt idx="2609">
                  <c:v>600323.68000000005</c:v>
                </c:pt>
                <c:pt idx="2610">
                  <c:v>599973.68000000005</c:v>
                </c:pt>
                <c:pt idx="2611">
                  <c:v>599477.69999999995</c:v>
                </c:pt>
                <c:pt idx="2612">
                  <c:v>597753.97</c:v>
                </c:pt>
                <c:pt idx="2613">
                  <c:v>595306.54</c:v>
                </c:pt>
                <c:pt idx="2614">
                  <c:v>575798.34</c:v>
                </c:pt>
                <c:pt idx="2615">
                  <c:v>575494.21</c:v>
                </c:pt>
                <c:pt idx="2616">
                  <c:v>575369.21</c:v>
                </c:pt>
                <c:pt idx="2617">
                  <c:v>574912.04</c:v>
                </c:pt>
                <c:pt idx="2618">
                  <c:v>572555.98</c:v>
                </c:pt>
                <c:pt idx="2619">
                  <c:v>571704.98</c:v>
                </c:pt>
                <c:pt idx="2620">
                  <c:v>570820.98</c:v>
                </c:pt>
                <c:pt idx="2621">
                  <c:v>567410.18000000005</c:v>
                </c:pt>
                <c:pt idx="2622">
                  <c:v>566286.22</c:v>
                </c:pt>
                <c:pt idx="2623">
                  <c:v>563969.31999999995</c:v>
                </c:pt>
                <c:pt idx="2624">
                  <c:v>563958.72</c:v>
                </c:pt>
                <c:pt idx="2625">
                  <c:v>563652.28</c:v>
                </c:pt>
                <c:pt idx="2626">
                  <c:v>562971.52</c:v>
                </c:pt>
                <c:pt idx="2627">
                  <c:v>562043.54</c:v>
                </c:pt>
                <c:pt idx="2628">
                  <c:v>561090.04</c:v>
                </c:pt>
                <c:pt idx="2629">
                  <c:v>559666.41</c:v>
                </c:pt>
                <c:pt idx="2630">
                  <c:v>556730.15</c:v>
                </c:pt>
                <c:pt idx="2631">
                  <c:v>552293.16</c:v>
                </c:pt>
                <c:pt idx="2632">
                  <c:v>552255.9</c:v>
                </c:pt>
                <c:pt idx="2633">
                  <c:v>552005.9</c:v>
                </c:pt>
                <c:pt idx="2634">
                  <c:v>551344.16</c:v>
                </c:pt>
                <c:pt idx="2635">
                  <c:v>550147.16</c:v>
                </c:pt>
                <c:pt idx="2636">
                  <c:v>548897.16</c:v>
                </c:pt>
                <c:pt idx="2637">
                  <c:v>547472.16</c:v>
                </c:pt>
                <c:pt idx="2638">
                  <c:v>544976.32999999996</c:v>
                </c:pt>
                <c:pt idx="2639">
                  <c:v>541976.32999999996</c:v>
                </c:pt>
                <c:pt idx="2640">
                  <c:v>538486.32999999996</c:v>
                </c:pt>
                <c:pt idx="2641">
                  <c:v>533486.32999999996</c:v>
                </c:pt>
                <c:pt idx="2642">
                  <c:v>528442.01</c:v>
                </c:pt>
                <c:pt idx="2643">
                  <c:v>477210.46</c:v>
                </c:pt>
                <c:pt idx="2644">
                  <c:v>477162.73</c:v>
                </c:pt>
                <c:pt idx="2645">
                  <c:v>477054</c:v>
                </c:pt>
                <c:pt idx="2646">
                  <c:v>476736.12</c:v>
                </c:pt>
                <c:pt idx="2647">
                  <c:v>476231.44</c:v>
                </c:pt>
                <c:pt idx="2648">
                  <c:v>475237.56</c:v>
                </c:pt>
                <c:pt idx="2649">
                  <c:v>473995.75</c:v>
                </c:pt>
                <c:pt idx="2650">
                  <c:v>471495.75</c:v>
                </c:pt>
                <c:pt idx="2651">
                  <c:v>468995.75</c:v>
                </c:pt>
                <c:pt idx="2652">
                  <c:v>463395.62</c:v>
                </c:pt>
                <c:pt idx="2653">
                  <c:v>456772.11</c:v>
                </c:pt>
                <c:pt idx="2654">
                  <c:v>448222.11</c:v>
                </c:pt>
                <c:pt idx="2655">
                  <c:v>387550.95</c:v>
                </c:pt>
                <c:pt idx="2656">
                  <c:v>387345.66</c:v>
                </c:pt>
                <c:pt idx="2657">
                  <c:v>387285.66</c:v>
                </c:pt>
                <c:pt idx="2658">
                  <c:v>387219.39</c:v>
                </c:pt>
                <c:pt idx="2659">
                  <c:v>386069.81</c:v>
                </c:pt>
                <c:pt idx="2660">
                  <c:v>382869.81</c:v>
                </c:pt>
                <c:pt idx="2661">
                  <c:v>382462.56</c:v>
                </c:pt>
                <c:pt idx="2662">
                  <c:v>381012.83</c:v>
                </c:pt>
                <c:pt idx="2663">
                  <c:v>380059.33</c:v>
                </c:pt>
                <c:pt idx="2664">
                  <c:v>379012.88</c:v>
                </c:pt>
                <c:pt idx="2665">
                  <c:v>357097.7</c:v>
                </c:pt>
                <c:pt idx="2666">
                  <c:v>357037.89</c:v>
                </c:pt>
                <c:pt idx="2667">
                  <c:v>356794.87</c:v>
                </c:pt>
                <c:pt idx="2668">
                  <c:v>356443.87</c:v>
                </c:pt>
                <c:pt idx="2669">
                  <c:v>355849.87</c:v>
                </c:pt>
                <c:pt idx="2670">
                  <c:v>355189.87</c:v>
                </c:pt>
                <c:pt idx="2671">
                  <c:v>353342.38</c:v>
                </c:pt>
                <c:pt idx="2672">
                  <c:v>338937.98</c:v>
                </c:pt>
                <c:pt idx="2673">
                  <c:v>328052.67</c:v>
                </c:pt>
                <c:pt idx="2674">
                  <c:v>327981.98</c:v>
                </c:pt>
                <c:pt idx="2675">
                  <c:v>327794.39</c:v>
                </c:pt>
                <c:pt idx="2676">
                  <c:v>327438.39</c:v>
                </c:pt>
                <c:pt idx="2677">
                  <c:v>327062.76</c:v>
                </c:pt>
                <c:pt idx="2678">
                  <c:v>326649.96000000002</c:v>
                </c:pt>
                <c:pt idx="2679">
                  <c:v>326212.69</c:v>
                </c:pt>
                <c:pt idx="2680">
                  <c:v>325713.69</c:v>
                </c:pt>
                <c:pt idx="2681">
                  <c:v>325063.69</c:v>
                </c:pt>
                <c:pt idx="2682">
                  <c:v>324253.69</c:v>
                </c:pt>
                <c:pt idx="2683">
                  <c:v>323083.69</c:v>
                </c:pt>
                <c:pt idx="2684">
                  <c:v>321453.69</c:v>
                </c:pt>
                <c:pt idx="2685">
                  <c:v>319755.52000000002</c:v>
                </c:pt>
                <c:pt idx="2686">
                  <c:v>319725.28000000003</c:v>
                </c:pt>
                <c:pt idx="2687">
                  <c:v>319705.96000000002</c:v>
                </c:pt>
                <c:pt idx="2688">
                  <c:v>319684.78000000003</c:v>
                </c:pt>
                <c:pt idx="2689">
                  <c:v>319529.78999999998</c:v>
                </c:pt>
                <c:pt idx="2690">
                  <c:v>318722.26</c:v>
                </c:pt>
                <c:pt idx="2691">
                  <c:v>317803.92</c:v>
                </c:pt>
                <c:pt idx="2692">
                  <c:v>314053.92</c:v>
                </c:pt>
                <c:pt idx="2693">
                  <c:v>313968.07</c:v>
                </c:pt>
                <c:pt idx="2694">
                  <c:v>312583.61</c:v>
                </c:pt>
                <c:pt idx="2695">
                  <c:v>312523.61</c:v>
                </c:pt>
                <c:pt idx="2696">
                  <c:v>312513.01</c:v>
                </c:pt>
                <c:pt idx="2697">
                  <c:v>311993.01</c:v>
                </c:pt>
                <c:pt idx="2698">
                  <c:v>310478.51</c:v>
                </c:pt>
                <c:pt idx="2699">
                  <c:v>302106.89</c:v>
                </c:pt>
                <c:pt idx="2700">
                  <c:v>352106.89</c:v>
                </c:pt>
                <c:pt idx="2701">
                  <c:v>351346.89</c:v>
                </c:pt>
                <c:pt idx="2702">
                  <c:v>349659.33</c:v>
                </c:pt>
                <c:pt idx="2703">
                  <c:v>348744.99</c:v>
                </c:pt>
                <c:pt idx="2704">
                  <c:v>297771.58</c:v>
                </c:pt>
                <c:pt idx="2705">
                  <c:v>297755.68</c:v>
                </c:pt>
                <c:pt idx="2706">
                  <c:v>297728.65999999997</c:v>
                </c:pt>
                <c:pt idx="2707">
                  <c:v>297151.40999999997</c:v>
                </c:pt>
                <c:pt idx="2708">
                  <c:v>296151.40999999997</c:v>
                </c:pt>
                <c:pt idx="2709">
                  <c:v>294593.02</c:v>
                </c:pt>
                <c:pt idx="2710">
                  <c:v>294453.77</c:v>
                </c:pt>
                <c:pt idx="2711">
                  <c:v>285929.67</c:v>
                </c:pt>
                <c:pt idx="2712">
                  <c:v>286160.08</c:v>
                </c:pt>
                <c:pt idx="2713">
                  <c:v>361160.08</c:v>
                </c:pt>
                <c:pt idx="2714">
                  <c:v>361125.71</c:v>
                </c:pt>
                <c:pt idx="2715">
                  <c:v>361072.71</c:v>
                </c:pt>
                <c:pt idx="2716">
                  <c:v>360871.71</c:v>
                </c:pt>
                <c:pt idx="2717">
                  <c:v>360439.71</c:v>
                </c:pt>
                <c:pt idx="2718">
                  <c:v>359904.71</c:v>
                </c:pt>
                <c:pt idx="2719">
                  <c:v>359225.4</c:v>
                </c:pt>
                <c:pt idx="2720">
                  <c:v>357867.71</c:v>
                </c:pt>
                <c:pt idx="2721">
                  <c:v>353723.17</c:v>
                </c:pt>
                <c:pt idx="2722">
                  <c:v>342923.17</c:v>
                </c:pt>
                <c:pt idx="2723">
                  <c:v>342848.17</c:v>
                </c:pt>
                <c:pt idx="2724">
                  <c:v>342767.82</c:v>
                </c:pt>
                <c:pt idx="2725">
                  <c:v>342592.82</c:v>
                </c:pt>
                <c:pt idx="2726">
                  <c:v>341928.78</c:v>
                </c:pt>
                <c:pt idx="2727">
                  <c:v>341047.58</c:v>
                </c:pt>
                <c:pt idx="2728">
                  <c:v>340047.58</c:v>
                </c:pt>
                <c:pt idx="2729">
                  <c:v>337347.58</c:v>
                </c:pt>
                <c:pt idx="2730">
                  <c:v>318449.08</c:v>
                </c:pt>
                <c:pt idx="2731">
                  <c:v>317457.84000000003</c:v>
                </c:pt>
                <c:pt idx="2732">
                  <c:v>293911.37</c:v>
                </c:pt>
                <c:pt idx="2733">
                  <c:v>293746.38</c:v>
                </c:pt>
                <c:pt idx="2734">
                  <c:v>290436.38</c:v>
                </c:pt>
                <c:pt idx="2735">
                  <c:v>288897.33</c:v>
                </c:pt>
                <c:pt idx="2736">
                  <c:v>288737.14</c:v>
                </c:pt>
                <c:pt idx="2737">
                  <c:v>286862.14</c:v>
                </c:pt>
                <c:pt idx="2738">
                  <c:v>282332.89</c:v>
                </c:pt>
                <c:pt idx="2739">
                  <c:v>277178.71999999997</c:v>
                </c:pt>
                <c:pt idx="2740">
                  <c:v>272024.55</c:v>
                </c:pt>
                <c:pt idx="2741">
                  <c:v>271968.37</c:v>
                </c:pt>
                <c:pt idx="2742">
                  <c:v>271777.78999999998</c:v>
                </c:pt>
                <c:pt idx="2743">
                  <c:v>271485.21999999997</c:v>
                </c:pt>
                <c:pt idx="2744">
                  <c:v>270235.21999999997</c:v>
                </c:pt>
                <c:pt idx="2745">
                  <c:v>268985.21999999997</c:v>
                </c:pt>
                <c:pt idx="2746">
                  <c:v>256224.96</c:v>
                </c:pt>
                <c:pt idx="2747">
                  <c:v>251070.79</c:v>
                </c:pt>
                <c:pt idx="2748">
                  <c:v>244937.87</c:v>
                </c:pt>
                <c:pt idx="2749">
                  <c:v>237514.5</c:v>
                </c:pt>
                <c:pt idx="2750">
                  <c:v>237409.56</c:v>
                </c:pt>
                <c:pt idx="2751">
                  <c:v>237246.89</c:v>
                </c:pt>
                <c:pt idx="2752">
                  <c:v>236996.99</c:v>
                </c:pt>
                <c:pt idx="2753">
                  <c:v>236460.74</c:v>
                </c:pt>
                <c:pt idx="2754">
                  <c:v>235460.74</c:v>
                </c:pt>
                <c:pt idx="2755">
                  <c:v>234311.16</c:v>
                </c:pt>
                <c:pt idx="2756">
                  <c:v>233010.98</c:v>
                </c:pt>
                <c:pt idx="2757">
                  <c:v>231510.98</c:v>
                </c:pt>
                <c:pt idx="2758">
                  <c:v>218193.81</c:v>
                </c:pt>
                <c:pt idx="2759">
                  <c:v>218066.95</c:v>
                </c:pt>
                <c:pt idx="2760">
                  <c:v>216759.29</c:v>
                </c:pt>
                <c:pt idx="2761">
                  <c:v>211759.29</c:v>
                </c:pt>
                <c:pt idx="2762">
                  <c:v>154701.07</c:v>
                </c:pt>
                <c:pt idx="2763">
                  <c:v>154906.88</c:v>
                </c:pt>
                <c:pt idx="2764">
                  <c:v>152694.38</c:v>
                </c:pt>
                <c:pt idx="2765">
                  <c:v>150344.38</c:v>
                </c:pt>
                <c:pt idx="2766">
                  <c:v>150198.15</c:v>
                </c:pt>
                <c:pt idx="2767">
                  <c:v>149361.89000000001</c:v>
                </c:pt>
                <c:pt idx="2768">
                  <c:v>149326.49</c:v>
                </c:pt>
                <c:pt idx="2769">
                  <c:v>149206.49</c:v>
                </c:pt>
                <c:pt idx="2770">
                  <c:v>124953.2</c:v>
                </c:pt>
                <c:pt idx="2771">
                  <c:v>123953.2</c:v>
                </c:pt>
                <c:pt idx="2772">
                  <c:v>123926.7</c:v>
                </c:pt>
                <c:pt idx="2773">
                  <c:v>122925.52</c:v>
                </c:pt>
                <c:pt idx="2774">
                  <c:v>122655.52</c:v>
                </c:pt>
                <c:pt idx="2775">
                  <c:v>119599.41</c:v>
                </c:pt>
                <c:pt idx="2776">
                  <c:v>134529.41</c:v>
                </c:pt>
                <c:pt idx="2777">
                  <c:v>209529.41</c:v>
                </c:pt>
                <c:pt idx="2778">
                  <c:v>204529.41</c:v>
                </c:pt>
                <c:pt idx="2779">
                  <c:v>202844.39</c:v>
                </c:pt>
                <c:pt idx="2780">
                  <c:v>199844.39</c:v>
                </c:pt>
                <c:pt idx="2781">
                  <c:v>199507.32</c:v>
                </c:pt>
                <c:pt idx="2782">
                  <c:v>199464.56</c:v>
                </c:pt>
                <c:pt idx="2783">
                  <c:v>198723.24</c:v>
                </c:pt>
                <c:pt idx="2784">
                  <c:v>197873.24</c:v>
                </c:pt>
                <c:pt idx="2785">
                  <c:v>195915.85</c:v>
                </c:pt>
                <c:pt idx="2786">
                  <c:v>193415.85</c:v>
                </c:pt>
                <c:pt idx="2787">
                  <c:v>179146.96</c:v>
                </c:pt>
                <c:pt idx="2788">
                  <c:v>178832.23</c:v>
                </c:pt>
                <c:pt idx="2789">
                  <c:v>113562.76</c:v>
                </c:pt>
                <c:pt idx="2790">
                  <c:v>112037.75999999999</c:v>
                </c:pt>
                <c:pt idx="2791">
                  <c:v>108954.01</c:v>
                </c:pt>
                <c:pt idx="2792">
                  <c:v>103954.01</c:v>
                </c:pt>
                <c:pt idx="2793">
                  <c:v>103945.98</c:v>
                </c:pt>
                <c:pt idx="2794">
                  <c:v>103758.29</c:v>
                </c:pt>
                <c:pt idx="2795">
                  <c:v>102258.29</c:v>
                </c:pt>
                <c:pt idx="2796">
                  <c:v>100258.55</c:v>
                </c:pt>
                <c:pt idx="2797">
                  <c:v>100378.33</c:v>
                </c:pt>
                <c:pt idx="2798">
                  <c:v>100743.22</c:v>
                </c:pt>
                <c:pt idx="2799">
                  <c:v>92343.22</c:v>
                </c:pt>
                <c:pt idx="2800">
                  <c:v>67040.899999999994</c:v>
                </c:pt>
                <c:pt idx="2801">
                  <c:v>66880.990000000005</c:v>
                </c:pt>
                <c:pt idx="2802">
                  <c:v>63460.28</c:v>
                </c:pt>
                <c:pt idx="2803">
                  <c:v>55824.22</c:v>
                </c:pt>
                <c:pt idx="2804">
                  <c:v>46761.96</c:v>
                </c:pt>
                <c:pt idx="2805">
                  <c:v>71761.960000000006</c:v>
                </c:pt>
                <c:pt idx="2806">
                  <c:v>71585.960000000006</c:v>
                </c:pt>
                <c:pt idx="2807">
                  <c:v>71285.960000000006</c:v>
                </c:pt>
                <c:pt idx="2808">
                  <c:v>69627.19</c:v>
                </c:pt>
                <c:pt idx="2809">
                  <c:v>69427.789999999994</c:v>
                </c:pt>
                <c:pt idx="2810">
                  <c:v>69170.990000000005</c:v>
                </c:pt>
                <c:pt idx="2811">
                  <c:v>66755.350000000006</c:v>
                </c:pt>
                <c:pt idx="2812">
                  <c:v>65899.58</c:v>
                </c:pt>
                <c:pt idx="2813">
                  <c:v>64649.58</c:v>
                </c:pt>
                <c:pt idx="2814">
                  <c:v>60554.5</c:v>
                </c:pt>
                <c:pt idx="2815">
                  <c:v>59631.5</c:v>
                </c:pt>
                <c:pt idx="2816">
                  <c:v>59580.92</c:v>
                </c:pt>
                <c:pt idx="2817">
                  <c:v>59176.32</c:v>
                </c:pt>
                <c:pt idx="2818">
                  <c:v>57926.32</c:v>
                </c:pt>
                <c:pt idx="2819">
                  <c:v>56566.94</c:v>
                </c:pt>
                <c:pt idx="2820">
                  <c:v>56311.92</c:v>
                </c:pt>
                <c:pt idx="2821">
                  <c:v>6354.3</c:v>
                </c:pt>
                <c:pt idx="2822">
                  <c:v>5710.8</c:v>
                </c:pt>
                <c:pt idx="2823">
                  <c:v>5564.57</c:v>
                </c:pt>
                <c:pt idx="2824">
                  <c:v>5409.58</c:v>
                </c:pt>
                <c:pt idx="2825">
                  <c:v>5374.26</c:v>
                </c:pt>
                <c:pt idx="2826">
                  <c:v>5344.26</c:v>
                </c:pt>
                <c:pt idx="2827">
                  <c:v>3777.53</c:v>
                </c:pt>
                <c:pt idx="2828">
                  <c:v>78777.53</c:v>
                </c:pt>
                <c:pt idx="2829">
                  <c:v>77077.53</c:v>
                </c:pt>
                <c:pt idx="2830">
                  <c:v>73077.53</c:v>
                </c:pt>
                <c:pt idx="2831">
                  <c:v>73112.53</c:v>
                </c:pt>
                <c:pt idx="2832">
                  <c:v>74321.429999999993</c:v>
                </c:pt>
                <c:pt idx="2833">
                  <c:v>74314.429999999993</c:v>
                </c:pt>
                <c:pt idx="2834">
                  <c:v>74286.429999999993</c:v>
                </c:pt>
                <c:pt idx="2835">
                  <c:v>72286.429999999993</c:v>
                </c:pt>
                <c:pt idx="2836">
                  <c:v>69286.429999999993</c:v>
                </c:pt>
                <c:pt idx="2837">
                  <c:v>67859.41</c:v>
                </c:pt>
                <c:pt idx="2838">
                  <c:v>65252.51</c:v>
                </c:pt>
                <c:pt idx="2839">
                  <c:v>65060.2</c:v>
                </c:pt>
                <c:pt idx="2840">
                  <c:v>63124.55</c:v>
                </c:pt>
                <c:pt idx="2841">
                  <c:v>43260.5</c:v>
                </c:pt>
                <c:pt idx="2842">
                  <c:v>63260.5</c:v>
                </c:pt>
                <c:pt idx="2843">
                  <c:v>60324.25</c:v>
                </c:pt>
                <c:pt idx="2844">
                  <c:v>60068.69</c:v>
                </c:pt>
                <c:pt idx="2845">
                  <c:v>59718.69</c:v>
                </c:pt>
                <c:pt idx="2846">
                  <c:v>59338.69</c:v>
                </c:pt>
                <c:pt idx="2847">
                  <c:v>53337.39</c:v>
                </c:pt>
                <c:pt idx="2848">
                  <c:v>93337.39</c:v>
                </c:pt>
                <c:pt idx="2849">
                  <c:v>92187.81</c:v>
                </c:pt>
                <c:pt idx="2850">
                  <c:v>91022.46</c:v>
                </c:pt>
                <c:pt idx="2851">
                  <c:v>89471.46</c:v>
                </c:pt>
                <c:pt idx="2852">
                  <c:v>87764.39</c:v>
                </c:pt>
                <c:pt idx="2853">
                  <c:v>86841.39</c:v>
                </c:pt>
                <c:pt idx="2854">
                  <c:v>85964.33</c:v>
                </c:pt>
                <c:pt idx="2855">
                  <c:v>85320.52</c:v>
                </c:pt>
                <c:pt idx="2856">
                  <c:v>81611.63</c:v>
                </c:pt>
                <c:pt idx="2857">
                  <c:v>81322.460000000006</c:v>
                </c:pt>
                <c:pt idx="2858">
                  <c:v>75081.87</c:v>
                </c:pt>
                <c:pt idx="2859">
                  <c:v>18234.87</c:v>
                </c:pt>
                <c:pt idx="2860">
                  <c:v>17587.07</c:v>
                </c:pt>
                <c:pt idx="2861">
                  <c:v>16465.2</c:v>
                </c:pt>
                <c:pt idx="2862">
                  <c:v>16460.2</c:v>
                </c:pt>
                <c:pt idx="2863">
                  <c:v>16323.12</c:v>
                </c:pt>
                <c:pt idx="2864">
                  <c:v>16165.42</c:v>
                </c:pt>
                <c:pt idx="2865">
                  <c:v>15465.42</c:v>
                </c:pt>
                <c:pt idx="2866">
                  <c:v>14600.5</c:v>
                </c:pt>
                <c:pt idx="2867">
                  <c:v>139600.5</c:v>
                </c:pt>
                <c:pt idx="2868">
                  <c:v>139522.51999999999</c:v>
                </c:pt>
                <c:pt idx="2869">
                  <c:v>137420.29</c:v>
                </c:pt>
                <c:pt idx="2870">
                  <c:v>137356.71</c:v>
                </c:pt>
                <c:pt idx="2871">
                  <c:v>137247.53</c:v>
                </c:pt>
                <c:pt idx="2872">
                  <c:v>137107.53</c:v>
                </c:pt>
                <c:pt idx="2873">
                  <c:v>137086.20000000001</c:v>
                </c:pt>
                <c:pt idx="2874">
                  <c:v>137025.72</c:v>
                </c:pt>
                <c:pt idx="2875">
                  <c:v>114937.29</c:v>
                </c:pt>
                <c:pt idx="2876">
                  <c:v>114762.29</c:v>
                </c:pt>
                <c:pt idx="2877">
                  <c:v>113512.29</c:v>
                </c:pt>
                <c:pt idx="2878">
                  <c:v>111924.33</c:v>
                </c:pt>
                <c:pt idx="2879">
                  <c:v>111799.33</c:v>
                </c:pt>
                <c:pt idx="2880">
                  <c:v>111223.36</c:v>
                </c:pt>
                <c:pt idx="2881">
                  <c:v>104529.7</c:v>
                </c:pt>
                <c:pt idx="2882">
                  <c:v>104229.7</c:v>
                </c:pt>
                <c:pt idx="2883">
                  <c:v>103924.63</c:v>
                </c:pt>
                <c:pt idx="2884">
                  <c:v>103818.63</c:v>
                </c:pt>
                <c:pt idx="2885">
                  <c:v>103674.88</c:v>
                </c:pt>
                <c:pt idx="2886">
                  <c:v>102197.81</c:v>
                </c:pt>
                <c:pt idx="2887">
                  <c:v>45523.18</c:v>
                </c:pt>
                <c:pt idx="2888">
                  <c:v>45414.69</c:v>
                </c:pt>
                <c:pt idx="2889">
                  <c:v>44265.11</c:v>
                </c:pt>
                <c:pt idx="2890">
                  <c:v>44171.08</c:v>
                </c:pt>
                <c:pt idx="2891">
                  <c:v>43994.9</c:v>
                </c:pt>
                <c:pt idx="2892">
                  <c:v>43694.1</c:v>
                </c:pt>
                <c:pt idx="2893">
                  <c:v>36772.47</c:v>
                </c:pt>
                <c:pt idx="2894">
                  <c:v>35414.78</c:v>
                </c:pt>
                <c:pt idx="2895">
                  <c:v>35395.78</c:v>
                </c:pt>
                <c:pt idx="2896">
                  <c:v>35456.06</c:v>
                </c:pt>
                <c:pt idx="2897">
                  <c:v>135456.06</c:v>
                </c:pt>
                <c:pt idx="2898">
                  <c:v>135420.74</c:v>
                </c:pt>
                <c:pt idx="2899">
                  <c:v>135369.74</c:v>
                </c:pt>
                <c:pt idx="2900">
                  <c:v>113023.95</c:v>
                </c:pt>
                <c:pt idx="2901">
                  <c:v>112023.95</c:v>
                </c:pt>
                <c:pt idx="2902">
                  <c:v>111786.65</c:v>
                </c:pt>
                <c:pt idx="2903">
                  <c:v>111266.65</c:v>
                </c:pt>
                <c:pt idx="2904">
                  <c:v>110313.15</c:v>
                </c:pt>
                <c:pt idx="2905">
                  <c:v>108692.64</c:v>
                </c:pt>
                <c:pt idx="2906">
                  <c:v>108567.64</c:v>
                </c:pt>
                <c:pt idx="2907">
                  <c:v>108187.64</c:v>
                </c:pt>
                <c:pt idx="2908">
                  <c:v>108252.59</c:v>
                </c:pt>
                <c:pt idx="2909">
                  <c:v>108096.14</c:v>
                </c:pt>
                <c:pt idx="2910">
                  <c:v>107415.43</c:v>
                </c:pt>
                <c:pt idx="2911">
                  <c:v>105646.43</c:v>
                </c:pt>
                <c:pt idx="2912">
                  <c:v>103716.48</c:v>
                </c:pt>
                <c:pt idx="2913">
                  <c:v>101729.45</c:v>
                </c:pt>
                <c:pt idx="2914">
                  <c:v>98729.45</c:v>
                </c:pt>
                <c:pt idx="2915">
                  <c:v>98564.46</c:v>
                </c:pt>
                <c:pt idx="2916">
                  <c:v>98368.33</c:v>
                </c:pt>
                <c:pt idx="2917">
                  <c:v>83455.63</c:v>
                </c:pt>
                <c:pt idx="2918">
                  <c:v>82532.63</c:v>
                </c:pt>
                <c:pt idx="2919">
                  <c:v>80507.63</c:v>
                </c:pt>
                <c:pt idx="2920">
                  <c:v>83394.06</c:v>
                </c:pt>
                <c:pt idx="2921">
                  <c:v>83353.73</c:v>
                </c:pt>
                <c:pt idx="2922">
                  <c:v>82927.45</c:v>
                </c:pt>
                <c:pt idx="2923">
                  <c:v>80778.2</c:v>
                </c:pt>
                <c:pt idx="2924">
                  <c:v>73523.98</c:v>
                </c:pt>
                <c:pt idx="2925">
                  <c:v>14724.56</c:v>
                </c:pt>
                <c:pt idx="2926">
                  <c:v>14731.11</c:v>
                </c:pt>
                <c:pt idx="2927">
                  <c:v>114731.11</c:v>
                </c:pt>
                <c:pt idx="2928">
                  <c:v>114668.16</c:v>
                </c:pt>
                <c:pt idx="2929">
                  <c:v>114570.89</c:v>
                </c:pt>
                <c:pt idx="2930">
                  <c:v>114262.39999999999</c:v>
                </c:pt>
                <c:pt idx="2931">
                  <c:v>107362.51</c:v>
                </c:pt>
                <c:pt idx="2932">
                  <c:v>107325.77</c:v>
                </c:pt>
                <c:pt idx="2933">
                  <c:v>107301.05</c:v>
                </c:pt>
                <c:pt idx="2934">
                  <c:v>105907.51</c:v>
                </c:pt>
                <c:pt idx="2935">
                  <c:v>105681.2</c:v>
                </c:pt>
                <c:pt idx="2936">
                  <c:v>104870.45</c:v>
                </c:pt>
                <c:pt idx="2937">
                  <c:v>103916.95</c:v>
                </c:pt>
                <c:pt idx="2938">
                  <c:v>102569.69</c:v>
                </c:pt>
                <c:pt idx="2939">
                  <c:v>101006.26</c:v>
                </c:pt>
                <c:pt idx="2940">
                  <c:v>101000.86</c:v>
                </c:pt>
                <c:pt idx="2941">
                  <c:v>78586.34</c:v>
                </c:pt>
                <c:pt idx="2942">
                  <c:v>19608.84</c:v>
                </c:pt>
                <c:pt idx="2943">
                  <c:v>18608.84</c:v>
                </c:pt>
                <c:pt idx="2944">
                  <c:v>14811.03</c:v>
                </c:pt>
                <c:pt idx="2945">
                  <c:v>34811.03</c:v>
                </c:pt>
                <c:pt idx="2946">
                  <c:v>34720.39</c:v>
                </c:pt>
                <c:pt idx="2947">
                  <c:v>34575.980000000003</c:v>
                </c:pt>
                <c:pt idx="2948">
                  <c:v>34293.35</c:v>
                </c:pt>
                <c:pt idx="2949">
                  <c:v>33689.589999999997</c:v>
                </c:pt>
                <c:pt idx="2950">
                  <c:v>32888.480000000003</c:v>
                </c:pt>
                <c:pt idx="2951">
                  <c:v>31256.04</c:v>
                </c:pt>
                <c:pt idx="2952">
                  <c:v>28756.04</c:v>
                </c:pt>
                <c:pt idx="2954">
                  <c:v>18335.02</c:v>
                </c:pt>
                <c:pt idx="2955">
                  <c:v>18258.41</c:v>
                </c:pt>
                <c:pt idx="2956">
                  <c:v>17527.650000000001</c:v>
                </c:pt>
                <c:pt idx="2957">
                  <c:v>16604.650000000001</c:v>
                </c:pt>
                <c:pt idx="2958">
                  <c:v>15865.09</c:v>
                </c:pt>
                <c:pt idx="2959">
                  <c:v>15816.09</c:v>
                </c:pt>
                <c:pt idx="2960">
                  <c:v>15661.12</c:v>
                </c:pt>
                <c:pt idx="2961">
                  <c:v>14221.63</c:v>
                </c:pt>
                <c:pt idx="2962">
                  <c:v>14192.53</c:v>
                </c:pt>
                <c:pt idx="2963">
                  <c:v>14067.53</c:v>
                </c:pt>
                <c:pt idx="2964">
                  <c:v>13620.24</c:v>
                </c:pt>
                <c:pt idx="2965">
                  <c:v>7330.8</c:v>
                </c:pt>
                <c:pt idx="2966">
                  <c:v>7263.92</c:v>
                </c:pt>
                <c:pt idx="2967">
                  <c:v>7148.33</c:v>
                </c:pt>
                <c:pt idx="2968">
                  <c:v>6554.33</c:v>
                </c:pt>
                <c:pt idx="2969">
                  <c:v>6448.33</c:v>
                </c:pt>
                <c:pt idx="2970">
                  <c:v>6418.17</c:v>
                </c:pt>
                <c:pt idx="2971">
                  <c:v>6419.18</c:v>
                </c:pt>
                <c:pt idx="2972">
                  <c:v>4419.18</c:v>
                </c:pt>
                <c:pt idx="2973">
                  <c:v>23819.18</c:v>
                </c:pt>
                <c:pt idx="2974">
                  <c:v>46319.18</c:v>
                </c:pt>
                <c:pt idx="2975">
                  <c:v>46294.18</c:v>
                </c:pt>
                <c:pt idx="2976">
                  <c:v>46184.18</c:v>
                </c:pt>
                <c:pt idx="2977">
                  <c:v>46003.69</c:v>
                </c:pt>
                <c:pt idx="2978">
                  <c:v>42225.9</c:v>
                </c:pt>
                <c:pt idx="2979">
                  <c:v>17582.810000000001</c:v>
                </c:pt>
                <c:pt idx="2980">
                  <c:v>17526.810000000001</c:v>
                </c:pt>
                <c:pt idx="2981">
                  <c:v>17450.900000000001</c:v>
                </c:pt>
                <c:pt idx="2982">
                  <c:v>16304.79</c:v>
                </c:pt>
                <c:pt idx="2983">
                  <c:v>16285.42</c:v>
                </c:pt>
                <c:pt idx="2984">
                  <c:v>15310.42</c:v>
                </c:pt>
                <c:pt idx="2985">
                  <c:v>12254.63</c:v>
                </c:pt>
                <c:pt idx="2986">
                  <c:v>25254.63</c:v>
                </c:pt>
                <c:pt idx="2987">
                  <c:v>50254.63</c:v>
                </c:pt>
                <c:pt idx="2988">
                  <c:v>100254.63</c:v>
                </c:pt>
                <c:pt idx="2989">
                  <c:v>100244.63</c:v>
                </c:pt>
                <c:pt idx="2990">
                  <c:v>100172.55</c:v>
                </c:pt>
                <c:pt idx="2991">
                  <c:v>99656.55</c:v>
                </c:pt>
                <c:pt idx="2992">
                  <c:v>82584.350000000006</c:v>
                </c:pt>
                <c:pt idx="2993">
                  <c:v>82234.350000000006</c:v>
                </c:pt>
                <c:pt idx="2994">
                  <c:v>81280.850000000006</c:v>
                </c:pt>
                <c:pt idx="2995">
                  <c:v>81217.899999999994</c:v>
                </c:pt>
                <c:pt idx="2996">
                  <c:v>80978</c:v>
                </c:pt>
                <c:pt idx="2997">
                  <c:v>80055</c:v>
                </c:pt>
                <c:pt idx="2998">
                  <c:v>78289.72</c:v>
                </c:pt>
                <c:pt idx="2999">
                  <c:v>76257.539999999994</c:v>
                </c:pt>
                <c:pt idx="3000">
                  <c:v>71031.81</c:v>
                </c:pt>
                <c:pt idx="3001">
                  <c:v>26377.63</c:v>
                </c:pt>
                <c:pt idx="3002">
                  <c:v>25932.05</c:v>
                </c:pt>
                <c:pt idx="3003">
                  <c:v>25217.34</c:v>
                </c:pt>
                <c:pt idx="3004">
                  <c:v>25146.84</c:v>
                </c:pt>
                <c:pt idx="3005">
                  <c:v>25056.62</c:v>
                </c:pt>
                <c:pt idx="3006">
                  <c:v>25046.37</c:v>
                </c:pt>
                <c:pt idx="3007">
                  <c:v>24905</c:v>
                </c:pt>
                <c:pt idx="3008">
                  <c:v>24405</c:v>
                </c:pt>
                <c:pt idx="3009">
                  <c:v>23905</c:v>
                </c:pt>
                <c:pt idx="3010">
                  <c:v>22926.25</c:v>
                </c:pt>
                <c:pt idx="3011">
                  <c:v>21139.71</c:v>
                </c:pt>
                <c:pt idx="3012">
                  <c:v>19288.71</c:v>
                </c:pt>
                <c:pt idx="3013">
                  <c:v>19123.13</c:v>
                </c:pt>
                <c:pt idx="3014">
                  <c:v>18942.36</c:v>
                </c:pt>
                <c:pt idx="3015">
                  <c:v>18740.96</c:v>
                </c:pt>
                <c:pt idx="3016">
                  <c:v>18240.96</c:v>
                </c:pt>
                <c:pt idx="3017">
                  <c:v>17064.330000000002</c:v>
                </c:pt>
                <c:pt idx="3018">
                  <c:v>16564.330000000002</c:v>
                </c:pt>
                <c:pt idx="3019">
                  <c:v>16452.75</c:v>
                </c:pt>
                <c:pt idx="3020">
                  <c:v>16333.17</c:v>
                </c:pt>
                <c:pt idx="3021">
                  <c:v>15413.19</c:v>
                </c:pt>
                <c:pt idx="3022">
                  <c:v>13759.66</c:v>
                </c:pt>
                <c:pt idx="3023">
                  <c:v>26259.66</c:v>
                </c:pt>
                <c:pt idx="3024">
                  <c:v>25759.66</c:v>
                </c:pt>
                <c:pt idx="3025">
                  <c:v>25231.43</c:v>
                </c:pt>
                <c:pt idx="3026">
                  <c:v>22839.33</c:v>
                </c:pt>
                <c:pt idx="3027">
                  <c:v>22790.33</c:v>
                </c:pt>
                <c:pt idx="3028">
                  <c:v>59190.33</c:v>
                </c:pt>
                <c:pt idx="3029">
                  <c:v>99190.33</c:v>
                </c:pt>
                <c:pt idx="3030">
                  <c:v>98236.83</c:v>
                </c:pt>
                <c:pt idx="3031">
                  <c:v>82974.710000000006</c:v>
                </c:pt>
                <c:pt idx="3032">
                  <c:v>81595.91</c:v>
                </c:pt>
                <c:pt idx="3033">
                  <c:v>79956.86</c:v>
                </c:pt>
                <c:pt idx="3034">
                  <c:v>67476.399999999994</c:v>
                </c:pt>
                <c:pt idx="3035">
                  <c:v>66056.759999999995</c:v>
                </c:pt>
                <c:pt idx="3036">
                  <c:v>63056.76</c:v>
                </c:pt>
                <c:pt idx="3037">
                  <c:v>62983.67</c:v>
                </c:pt>
                <c:pt idx="3038">
                  <c:v>62896.39</c:v>
                </c:pt>
                <c:pt idx="3039">
                  <c:v>61785.43</c:v>
                </c:pt>
                <c:pt idx="3040">
                  <c:v>61610.43</c:v>
                </c:pt>
                <c:pt idx="3041">
                  <c:v>61420.51</c:v>
                </c:pt>
                <c:pt idx="3042">
                  <c:v>60687.55</c:v>
                </c:pt>
                <c:pt idx="3043">
                  <c:v>59581.94</c:v>
                </c:pt>
                <c:pt idx="3044">
                  <c:v>52888.28</c:v>
                </c:pt>
                <c:pt idx="3045">
                  <c:v>35719.31</c:v>
                </c:pt>
                <c:pt idx="3046">
                  <c:v>35709.31</c:v>
                </c:pt>
                <c:pt idx="3047">
                  <c:v>35685.660000000003</c:v>
                </c:pt>
                <c:pt idx="3048">
                  <c:v>35616.160000000003</c:v>
                </c:pt>
                <c:pt idx="3049">
                  <c:v>35386.339999999997</c:v>
                </c:pt>
                <c:pt idx="3050">
                  <c:v>34678.11</c:v>
                </c:pt>
                <c:pt idx="3051">
                  <c:v>33709.230000000003</c:v>
                </c:pt>
                <c:pt idx="3052">
                  <c:v>32199.67</c:v>
                </c:pt>
                <c:pt idx="3053">
                  <c:v>32169.51</c:v>
                </c:pt>
                <c:pt idx="3054">
                  <c:v>32059.51</c:v>
                </c:pt>
                <c:pt idx="3055">
                  <c:v>31694.51</c:v>
                </c:pt>
                <c:pt idx="3056">
                  <c:v>31178.51</c:v>
                </c:pt>
                <c:pt idx="3057">
                  <c:v>31179.52</c:v>
                </c:pt>
                <c:pt idx="3058">
                  <c:v>31024.51</c:v>
                </c:pt>
                <c:pt idx="3059">
                  <c:v>30024.51</c:v>
                </c:pt>
                <c:pt idx="3060">
                  <c:v>24962.799999999999</c:v>
                </c:pt>
                <c:pt idx="3061">
                  <c:v>20962.8</c:v>
                </c:pt>
                <c:pt idx="3062">
                  <c:v>20880.12</c:v>
                </c:pt>
                <c:pt idx="3063">
                  <c:v>20418.62</c:v>
                </c:pt>
                <c:pt idx="3064">
                  <c:v>16473.34</c:v>
                </c:pt>
                <c:pt idx="3065">
                  <c:v>15360.75</c:v>
                </c:pt>
                <c:pt idx="3066">
                  <c:v>13616.75</c:v>
                </c:pt>
                <c:pt idx="3067">
                  <c:v>13534.77</c:v>
                </c:pt>
                <c:pt idx="3068">
                  <c:v>25784.77</c:v>
                </c:pt>
                <c:pt idx="3069">
                  <c:v>23859.85</c:v>
                </c:pt>
                <c:pt idx="3070">
                  <c:v>23737.65</c:v>
                </c:pt>
                <c:pt idx="3071">
                  <c:v>23679.25</c:v>
                </c:pt>
                <c:pt idx="3072">
                  <c:v>22710.58</c:v>
                </c:pt>
                <c:pt idx="3073">
                  <c:v>14509.19</c:v>
                </c:pt>
                <c:pt idx="3074">
                  <c:v>14442.1</c:v>
                </c:pt>
                <c:pt idx="3075">
                  <c:v>39442.1</c:v>
                </c:pt>
                <c:pt idx="3076">
                  <c:v>37442.1</c:v>
                </c:pt>
                <c:pt idx="3077">
                  <c:v>34124.61</c:v>
                </c:pt>
                <c:pt idx="3078">
                  <c:v>34163.75</c:v>
                </c:pt>
                <c:pt idx="3079">
                  <c:v>34164.76</c:v>
                </c:pt>
                <c:pt idx="3080">
                  <c:v>46664.76</c:v>
                </c:pt>
                <c:pt idx="3081">
                  <c:v>46637.06</c:v>
                </c:pt>
                <c:pt idx="3082">
                  <c:v>46137.06</c:v>
                </c:pt>
                <c:pt idx="3083">
                  <c:v>45401.35</c:v>
                </c:pt>
                <c:pt idx="3084">
                  <c:v>44447.85</c:v>
                </c:pt>
                <c:pt idx="3085">
                  <c:v>44418.92</c:v>
                </c:pt>
                <c:pt idx="3086">
                  <c:v>43443.92</c:v>
                </c:pt>
                <c:pt idx="3087">
                  <c:v>41394.65</c:v>
                </c:pt>
                <c:pt idx="3088">
                  <c:v>38338.86</c:v>
                </c:pt>
                <c:pt idx="3089">
                  <c:v>38276.120000000003</c:v>
                </c:pt>
                <c:pt idx="3090">
                  <c:v>38212.959999999999</c:v>
                </c:pt>
                <c:pt idx="3091">
                  <c:v>37010.959999999999</c:v>
                </c:pt>
                <c:pt idx="3092">
                  <c:v>35038.31</c:v>
                </c:pt>
                <c:pt idx="3093">
                  <c:v>32038.31</c:v>
                </c:pt>
                <c:pt idx="3094">
                  <c:v>31196.87</c:v>
                </c:pt>
                <c:pt idx="3095">
                  <c:v>30106.58</c:v>
                </c:pt>
                <c:pt idx="3096">
                  <c:v>30057.58</c:v>
                </c:pt>
                <c:pt idx="3097">
                  <c:v>27640.53</c:v>
                </c:pt>
                <c:pt idx="3098">
                  <c:v>25148.82</c:v>
                </c:pt>
                <c:pt idx="3099">
                  <c:v>24983.81</c:v>
                </c:pt>
                <c:pt idx="3100">
                  <c:v>24185.759999999998</c:v>
                </c:pt>
                <c:pt idx="3101">
                  <c:v>23313.11</c:v>
                </c:pt>
                <c:pt idx="3102">
                  <c:v>22313.11</c:v>
                </c:pt>
                <c:pt idx="3103">
                  <c:v>6280.76</c:v>
                </c:pt>
                <c:pt idx="3104">
                  <c:v>6273.18</c:v>
                </c:pt>
                <c:pt idx="3105">
                  <c:v>6220.75</c:v>
                </c:pt>
                <c:pt idx="3106">
                  <c:v>4533.5</c:v>
                </c:pt>
                <c:pt idx="3107">
                  <c:v>3533.5</c:v>
                </c:pt>
                <c:pt idx="3108">
                  <c:v>3423.5</c:v>
                </c:pt>
                <c:pt idx="3109">
                  <c:v>33423.5</c:v>
                </c:pt>
                <c:pt idx="3110">
                  <c:v>20336.13</c:v>
                </c:pt>
                <c:pt idx="3111">
                  <c:v>20300.41</c:v>
                </c:pt>
                <c:pt idx="3112">
                  <c:v>20224.52</c:v>
                </c:pt>
                <c:pt idx="3113">
                  <c:v>20134.080000000002</c:v>
                </c:pt>
                <c:pt idx="3114">
                  <c:v>19134.080000000002</c:v>
                </c:pt>
                <c:pt idx="3115">
                  <c:v>18088.689999999999</c:v>
                </c:pt>
                <c:pt idx="3116">
                  <c:v>17686.689999999999</c:v>
                </c:pt>
                <c:pt idx="3117">
                  <c:v>17597.689999999999</c:v>
                </c:pt>
                <c:pt idx="3118">
                  <c:v>17472.689999999999</c:v>
                </c:pt>
                <c:pt idx="3119">
                  <c:v>12472.69</c:v>
                </c:pt>
                <c:pt idx="3120">
                  <c:v>7131.41</c:v>
                </c:pt>
                <c:pt idx="3121">
                  <c:v>26731.41</c:v>
                </c:pt>
                <c:pt idx="3122">
                  <c:v>60689.71</c:v>
                </c:pt>
                <c:pt idx="3123">
                  <c:v>58576.54</c:v>
                </c:pt>
                <c:pt idx="3124">
                  <c:v>53576.54</c:v>
                </c:pt>
                <c:pt idx="3125">
                  <c:v>33354.980000000003</c:v>
                </c:pt>
                <c:pt idx="3126">
                  <c:v>58354.98</c:v>
                </c:pt>
                <c:pt idx="3127">
                  <c:v>58344.98</c:v>
                </c:pt>
                <c:pt idx="3128">
                  <c:v>58326.98</c:v>
                </c:pt>
                <c:pt idx="3129">
                  <c:v>58212.35</c:v>
                </c:pt>
                <c:pt idx="3130">
                  <c:v>58081.37</c:v>
                </c:pt>
                <c:pt idx="3131">
                  <c:v>48225.919999999998</c:v>
                </c:pt>
                <c:pt idx="3132">
                  <c:v>48226.93</c:v>
                </c:pt>
                <c:pt idx="3133">
                  <c:v>43233.49</c:v>
                </c:pt>
                <c:pt idx="3134">
                  <c:v>63233.49</c:v>
                </c:pt>
                <c:pt idx="3135">
                  <c:v>59398.76</c:v>
                </c:pt>
                <c:pt idx="3136">
                  <c:v>52693.84</c:v>
                </c:pt>
                <c:pt idx="3137">
                  <c:v>53193.84</c:v>
                </c:pt>
                <c:pt idx="3138">
                  <c:v>123193.84</c:v>
                </c:pt>
                <c:pt idx="3139">
                  <c:v>119592.79</c:v>
                </c:pt>
                <c:pt idx="3140">
                  <c:v>95963.09</c:v>
                </c:pt>
                <c:pt idx="3141">
                  <c:v>108463.09</c:v>
                </c:pt>
                <c:pt idx="3142">
                  <c:v>138463.09</c:v>
                </c:pt>
                <c:pt idx="3143">
                  <c:v>138384.72</c:v>
                </c:pt>
                <c:pt idx="3144">
                  <c:v>138228.78</c:v>
                </c:pt>
                <c:pt idx="3145">
                  <c:v>137737.70000000001</c:v>
                </c:pt>
                <c:pt idx="3146">
                  <c:v>136784.20000000001</c:v>
                </c:pt>
                <c:pt idx="3147">
                  <c:v>128893.65</c:v>
                </c:pt>
                <c:pt idx="3148">
                  <c:v>128582.52</c:v>
                </c:pt>
                <c:pt idx="3149">
                  <c:v>128082.52</c:v>
                </c:pt>
                <c:pt idx="3150">
                  <c:v>127336.65</c:v>
                </c:pt>
                <c:pt idx="3151">
                  <c:v>125959.16</c:v>
                </c:pt>
                <c:pt idx="3152">
                  <c:v>124293.13</c:v>
                </c:pt>
                <c:pt idx="3153">
                  <c:v>122554.87</c:v>
                </c:pt>
                <c:pt idx="3154">
                  <c:v>122505.87</c:v>
                </c:pt>
                <c:pt idx="3155">
                  <c:v>120505.87</c:v>
                </c:pt>
                <c:pt idx="3156">
                  <c:v>120402.41</c:v>
                </c:pt>
                <c:pt idx="3157">
                  <c:v>120296.41</c:v>
                </c:pt>
                <c:pt idx="3158">
                  <c:v>120141.4</c:v>
                </c:pt>
                <c:pt idx="3159">
                  <c:v>119141.4</c:v>
                </c:pt>
                <c:pt idx="3160">
                  <c:v>116843.2</c:v>
                </c:pt>
                <c:pt idx="3161">
                  <c:v>97619.81</c:v>
                </c:pt>
                <c:pt idx="3162">
                  <c:v>92150.42</c:v>
                </c:pt>
                <c:pt idx="3163">
                  <c:v>49297.7</c:v>
                </c:pt>
                <c:pt idx="3164">
                  <c:v>49122.7</c:v>
                </c:pt>
                <c:pt idx="3165">
                  <c:v>49026.21</c:v>
                </c:pt>
                <c:pt idx="3166">
                  <c:v>48779.7</c:v>
                </c:pt>
                <c:pt idx="3167">
                  <c:v>48536.34</c:v>
                </c:pt>
                <c:pt idx="3168">
                  <c:v>48242.34</c:v>
                </c:pt>
                <c:pt idx="3169">
                  <c:v>47708.4</c:v>
                </c:pt>
                <c:pt idx="3170">
                  <c:v>47210.080000000002</c:v>
                </c:pt>
                <c:pt idx="3171">
                  <c:v>46210.080000000002</c:v>
                </c:pt>
                <c:pt idx="3172">
                  <c:v>44210.080000000002</c:v>
                </c:pt>
                <c:pt idx="3173">
                  <c:v>29480.03</c:v>
                </c:pt>
                <c:pt idx="3174">
                  <c:v>29460.53</c:v>
                </c:pt>
                <c:pt idx="3175">
                  <c:v>29168.18</c:v>
                </c:pt>
                <c:pt idx="3176">
                  <c:v>27210.68</c:v>
                </c:pt>
                <c:pt idx="3177">
                  <c:v>26248.68</c:v>
                </c:pt>
                <c:pt idx="3178">
                  <c:v>23130.69</c:v>
                </c:pt>
                <c:pt idx="3179">
                  <c:v>23020.69</c:v>
                </c:pt>
                <c:pt idx="3180">
                  <c:v>48020.69</c:v>
                </c:pt>
                <c:pt idx="3181">
                  <c:v>47964.17</c:v>
                </c:pt>
                <c:pt idx="3182">
                  <c:v>47069.63</c:v>
                </c:pt>
                <c:pt idx="3183">
                  <c:v>44301.63</c:v>
                </c:pt>
                <c:pt idx="3184">
                  <c:v>33121.9</c:v>
                </c:pt>
                <c:pt idx="3185">
                  <c:v>33064.99</c:v>
                </c:pt>
                <c:pt idx="3186">
                  <c:v>31963.7</c:v>
                </c:pt>
                <c:pt idx="3187">
                  <c:v>29963.7</c:v>
                </c:pt>
                <c:pt idx="3188">
                  <c:v>29888.57</c:v>
                </c:pt>
                <c:pt idx="3189">
                  <c:v>75388.570000000007</c:v>
                </c:pt>
                <c:pt idx="3190">
                  <c:v>75180.86</c:v>
                </c:pt>
                <c:pt idx="3191">
                  <c:v>70672.22</c:v>
                </c:pt>
                <c:pt idx="3192">
                  <c:v>43080.98</c:v>
                </c:pt>
                <c:pt idx="3193">
                  <c:v>42999.58</c:v>
                </c:pt>
                <c:pt idx="3194">
                  <c:v>36862.78</c:v>
                </c:pt>
                <c:pt idx="3195">
                  <c:v>49362.78</c:v>
                </c:pt>
                <c:pt idx="3196">
                  <c:v>29935.9</c:v>
                </c:pt>
                <c:pt idx="3197">
                  <c:v>42435.9</c:v>
                </c:pt>
                <c:pt idx="3198">
                  <c:v>40445.79</c:v>
                </c:pt>
                <c:pt idx="3199">
                  <c:v>40396.79</c:v>
                </c:pt>
                <c:pt idx="3200">
                  <c:v>34776.01</c:v>
                </c:pt>
                <c:pt idx="3201">
                  <c:v>20635.330000000002</c:v>
                </c:pt>
                <c:pt idx="3202">
                  <c:v>20581.54</c:v>
                </c:pt>
                <c:pt idx="3203">
                  <c:v>20555.32</c:v>
                </c:pt>
                <c:pt idx="3204">
                  <c:v>20487.810000000001</c:v>
                </c:pt>
                <c:pt idx="3205">
                  <c:v>20073.759999999998</c:v>
                </c:pt>
                <c:pt idx="3206">
                  <c:v>25073.759999999998</c:v>
                </c:pt>
                <c:pt idx="3207">
                  <c:v>22835.41</c:v>
                </c:pt>
                <c:pt idx="3208">
                  <c:v>22604.66</c:v>
                </c:pt>
                <c:pt idx="3209">
                  <c:v>22605.67</c:v>
                </c:pt>
                <c:pt idx="3210">
                  <c:v>35105.67</c:v>
                </c:pt>
                <c:pt idx="3211">
                  <c:v>34572.67</c:v>
                </c:pt>
                <c:pt idx="3212">
                  <c:v>34584.410000000003</c:v>
                </c:pt>
                <c:pt idx="3213">
                  <c:v>33630.910000000003</c:v>
                </c:pt>
                <c:pt idx="3214">
                  <c:v>31967.27</c:v>
                </c:pt>
                <c:pt idx="3215">
                  <c:v>20657.669999999998</c:v>
                </c:pt>
                <c:pt idx="3216">
                  <c:v>20632.669999999998</c:v>
                </c:pt>
                <c:pt idx="3217">
                  <c:v>20581.919999999998</c:v>
                </c:pt>
                <c:pt idx="3218">
                  <c:v>20471.919999999998</c:v>
                </c:pt>
                <c:pt idx="3219">
                  <c:v>19518.580000000002</c:v>
                </c:pt>
                <c:pt idx="3220">
                  <c:v>18018.580000000002</c:v>
                </c:pt>
                <c:pt idx="3221">
                  <c:v>17972.14</c:v>
                </c:pt>
                <c:pt idx="3222">
                  <c:v>16037.52</c:v>
                </c:pt>
                <c:pt idx="3223">
                  <c:v>15537.52</c:v>
                </c:pt>
                <c:pt idx="3224">
                  <c:v>53037.52</c:v>
                </c:pt>
                <c:pt idx="3225">
                  <c:v>51037.52</c:v>
                </c:pt>
                <c:pt idx="3226">
                  <c:v>50954.98</c:v>
                </c:pt>
                <c:pt idx="3227">
                  <c:v>49950.21</c:v>
                </c:pt>
                <c:pt idx="3228">
                  <c:v>48592.52</c:v>
                </c:pt>
                <c:pt idx="3229">
                  <c:v>47630.52</c:v>
                </c:pt>
                <c:pt idx="3230">
                  <c:v>33940.120000000003</c:v>
                </c:pt>
                <c:pt idx="3231">
                  <c:v>46440.12</c:v>
                </c:pt>
                <c:pt idx="3232">
                  <c:v>46057.279999999999</c:v>
                </c:pt>
                <c:pt idx="3233">
                  <c:v>45036.28</c:v>
                </c:pt>
                <c:pt idx="3234">
                  <c:v>44805.53</c:v>
                </c:pt>
                <c:pt idx="3235">
                  <c:v>154805.53</c:v>
                </c:pt>
                <c:pt idx="3236">
                  <c:v>154795.53</c:v>
                </c:pt>
                <c:pt idx="3237">
                  <c:v>153727.65</c:v>
                </c:pt>
                <c:pt idx="3238">
                  <c:v>153341</c:v>
                </c:pt>
                <c:pt idx="3239">
                  <c:v>143292.42000000001</c:v>
                </c:pt>
                <c:pt idx="3240">
                  <c:v>112195.74</c:v>
                </c:pt>
                <c:pt idx="3241">
                  <c:v>75426.02</c:v>
                </c:pt>
                <c:pt idx="3242">
                  <c:v>75506.880000000005</c:v>
                </c:pt>
                <c:pt idx="3243">
                  <c:v>76115.039999999994</c:v>
                </c:pt>
                <c:pt idx="3244">
                  <c:v>301115.03999999998</c:v>
                </c:pt>
                <c:pt idx="3245">
                  <c:v>299178.83</c:v>
                </c:pt>
                <c:pt idx="3246">
                  <c:v>282051.03000000003</c:v>
                </c:pt>
                <c:pt idx="3247">
                  <c:v>282030.45</c:v>
                </c:pt>
                <c:pt idx="3248">
                  <c:v>281942.42</c:v>
                </c:pt>
                <c:pt idx="3249">
                  <c:v>281847.13</c:v>
                </c:pt>
                <c:pt idx="3250">
                  <c:v>281675.40999999997</c:v>
                </c:pt>
                <c:pt idx="3251">
                  <c:v>281612.67</c:v>
                </c:pt>
                <c:pt idx="3252">
                  <c:v>281549.93</c:v>
                </c:pt>
                <c:pt idx="3253">
                  <c:v>281486.77</c:v>
                </c:pt>
                <c:pt idx="3254">
                  <c:v>281423.61</c:v>
                </c:pt>
                <c:pt idx="3255">
                  <c:v>281360.45</c:v>
                </c:pt>
                <c:pt idx="3256">
                  <c:v>281297.28999999998</c:v>
                </c:pt>
                <c:pt idx="3257">
                  <c:v>281234.13</c:v>
                </c:pt>
                <c:pt idx="3258">
                  <c:v>281170.76</c:v>
                </c:pt>
                <c:pt idx="3259">
                  <c:v>281081.51</c:v>
                </c:pt>
                <c:pt idx="3260">
                  <c:v>280954.15000000002</c:v>
                </c:pt>
                <c:pt idx="3261">
                  <c:v>276231.65000000002</c:v>
                </c:pt>
                <c:pt idx="3262">
                  <c:v>263224.78000000003</c:v>
                </c:pt>
                <c:pt idx="3263">
                  <c:v>243486.07999999999</c:v>
                </c:pt>
                <c:pt idx="3264">
                  <c:v>313486.08000000002</c:v>
                </c:pt>
                <c:pt idx="3265">
                  <c:v>312532.58</c:v>
                </c:pt>
                <c:pt idx="3266">
                  <c:v>299354.90999999997</c:v>
                </c:pt>
                <c:pt idx="3267">
                  <c:v>299316.7</c:v>
                </c:pt>
                <c:pt idx="3268">
                  <c:v>299253.53999999998</c:v>
                </c:pt>
                <c:pt idx="3269">
                  <c:v>299189.96000000002</c:v>
                </c:pt>
                <c:pt idx="3270">
                  <c:v>299126.38</c:v>
                </c:pt>
                <c:pt idx="3271">
                  <c:v>297897.21999999997</c:v>
                </c:pt>
                <c:pt idx="3272">
                  <c:v>295847.7</c:v>
                </c:pt>
                <c:pt idx="3273">
                  <c:v>285381.27</c:v>
                </c:pt>
                <c:pt idx="3274">
                  <c:v>285369.93</c:v>
                </c:pt>
                <c:pt idx="3275">
                  <c:v>284604.75</c:v>
                </c:pt>
                <c:pt idx="3276">
                  <c:v>283626</c:v>
                </c:pt>
                <c:pt idx="3277">
                  <c:v>282130.83</c:v>
                </c:pt>
                <c:pt idx="3278">
                  <c:v>275437.17</c:v>
                </c:pt>
                <c:pt idx="3279">
                  <c:v>275388.17</c:v>
                </c:pt>
                <c:pt idx="3280">
                  <c:v>275325.01</c:v>
                </c:pt>
                <c:pt idx="3281">
                  <c:v>275261.84999999998</c:v>
                </c:pt>
                <c:pt idx="3282">
                  <c:v>290261.84999999998</c:v>
                </c:pt>
                <c:pt idx="3283">
                  <c:v>290168.90999999997</c:v>
                </c:pt>
                <c:pt idx="3284">
                  <c:v>285543.52</c:v>
                </c:pt>
                <c:pt idx="3285">
                  <c:v>249947.76</c:v>
                </c:pt>
                <c:pt idx="3286">
                  <c:v>250075.43</c:v>
                </c:pt>
                <c:pt idx="3287">
                  <c:v>249406.7</c:v>
                </c:pt>
                <c:pt idx="3288">
                  <c:v>245937.3</c:v>
                </c:pt>
                <c:pt idx="3289">
                  <c:v>245887.3</c:v>
                </c:pt>
                <c:pt idx="3290">
                  <c:v>245736.24</c:v>
                </c:pt>
                <c:pt idx="3291">
                  <c:v>245529.04</c:v>
                </c:pt>
                <c:pt idx="3292">
                  <c:v>245243.78</c:v>
                </c:pt>
                <c:pt idx="3293">
                  <c:v>244864.31</c:v>
                </c:pt>
                <c:pt idx="3294">
                  <c:v>242494.53</c:v>
                </c:pt>
                <c:pt idx="3295">
                  <c:v>217942.43</c:v>
                </c:pt>
                <c:pt idx="3296">
                  <c:v>216410.53</c:v>
                </c:pt>
                <c:pt idx="3297">
                  <c:v>216347.16</c:v>
                </c:pt>
                <c:pt idx="3298">
                  <c:v>201347.16</c:v>
                </c:pt>
                <c:pt idx="3299">
                  <c:v>197464.05</c:v>
                </c:pt>
                <c:pt idx="3300">
                  <c:v>191870.29</c:v>
                </c:pt>
                <c:pt idx="3301">
                  <c:v>182178.77</c:v>
                </c:pt>
                <c:pt idx="3302">
                  <c:v>170409.33</c:v>
                </c:pt>
                <c:pt idx="3303">
                  <c:v>158456.45000000001</c:v>
                </c:pt>
                <c:pt idx="3304">
                  <c:v>146455.43</c:v>
                </c:pt>
                <c:pt idx="3305">
                  <c:v>176455.43</c:v>
                </c:pt>
                <c:pt idx="3306">
                  <c:v>167607.41</c:v>
                </c:pt>
                <c:pt idx="3307">
                  <c:v>166151.57</c:v>
                </c:pt>
                <c:pt idx="3308">
                  <c:v>163648.32999999999</c:v>
                </c:pt>
                <c:pt idx="3309">
                  <c:v>163348.32999999999</c:v>
                </c:pt>
                <c:pt idx="3310">
                  <c:v>162886.32999999999</c:v>
                </c:pt>
                <c:pt idx="3311">
                  <c:v>160712.54</c:v>
                </c:pt>
                <c:pt idx="3312">
                  <c:v>155111.26</c:v>
                </c:pt>
                <c:pt idx="3313">
                  <c:v>145222.79999999999</c:v>
                </c:pt>
                <c:pt idx="3314">
                  <c:v>144204.79999999999</c:v>
                </c:pt>
                <c:pt idx="3315">
                  <c:v>143115.65</c:v>
                </c:pt>
                <c:pt idx="3316">
                  <c:v>143075.09</c:v>
                </c:pt>
                <c:pt idx="3317">
                  <c:v>142761.97</c:v>
                </c:pt>
                <c:pt idx="3318">
                  <c:v>142736.97</c:v>
                </c:pt>
                <c:pt idx="3319">
                  <c:v>142683.72</c:v>
                </c:pt>
                <c:pt idx="3320">
                  <c:v>142573.72</c:v>
                </c:pt>
                <c:pt idx="3321">
                  <c:v>155073.72</c:v>
                </c:pt>
                <c:pt idx="3322">
                  <c:v>154509.32999999999</c:v>
                </c:pt>
                <c:pt idx="3323">
                  <c:v>154096.67000000001</c:v>
                </c:pt>
                <c:pt idx="3324">
                  <c:v>153646.67000000001</c:v>
                </c:pt>
                <c:pt idx="3325">
                  <c:v>152946.67000000001</c:v>
                </c:pt>
                <c:pt idx="3326">
                  <c:v>151949.41</c:v>
                </c:pt>
                <c:pt idx="3327">
                  <c:v>149336.04999999999</c:v>
                </c:pt>
                <c:pt idx="3328">
                  <c:v>146362.22</c:v>
                </c:pt>
                <c:pt idx="3329">
                  <c:v>146040.5</c:v>
                </c:pt>
                <c:pt idx="3330">
                  <c:v>145506.56</c:v>
                </c:pt>
                <c:pt idx="3331">
                  <c:v>144876.56</c:v>
                </c:pt>
                <c:pt idx="3332">
                  <c:v>105737.33</c:v>
                </c:pt>
                <c:pt idx="3333">
                  <c:v>115737.33</c:v>
                </c:pt>
                <c:pt idx="3334">
                  <c:v>115612.33</c:v>
                </c:pt>
                <c:pt idx="3335">
                  <c:v>115425.52</c:v>
                </c:pt>
                <c:pt idx="3336">
                  <c:v>115175.52</c:v>
                </c:pt>
                <c:pt idx="3337">
                  <c:v>114631.93</c:v>
                </c:pt>
                <c:pt idx="3338">
                  <c:v>113491.93</c:v>
                </c:pt>
                <c:pt idx="3339">
                  <c:v>111643.03</c:v>
                </c:pt>
                <c:pt idx="3340">
                  <c:v>94515.23</c:v>
                </c:pt>
                <c:pt idx="3341">
                  <c:v>94508.83</c:v>
                </c:pt>
                <c:pt idx="3342">
                  <c:v>94158.83</c:v>
                </c:pt>
                <c:pt idx="3343">
                  <c:v>93793.65</c:v>
                </c:pt>
                <c:pt idx="3344">
                  <c:v>92659.6</c:v>
                </c:pt>
                <c:pt idx="3345">
                  <c:v>91089.79</c:v>
                </c:pt>
                <c:pt idx="3346">
                  <c:v>83730.210000000006</c:v>
                </c:pt>
                <c:pt idx="3347">
                  <c:v>83471.62</c:v>
                </c:pt>
                <c:pt idx="3348">
                  <c:v>82947.62</c:v>
                </c:pt>
                <c:pt idx="3349">
                  <c:v>82720.52</c:v>
                </c:pt>
                <c:pt idx="3350">
                  <c:v>80220.52</c:v>
                </c:pt>
                <c:pt idx="3351">
                  <c:v>56459.5</c:v>
                </c:pt>
                <c:pt idx="3352">
                  <c:v>356459.5</c:v>
                </c:pt>
                <c:pt idx="3353">
                  <c:v>356219.5</c:v>
                </c:pt>
                <c:pt idx="3354">
                  <c:v>355869.75</c:v>
                </c:pt>
                <c:pt idx="3355">
                  <c:v>354869.75</c:v>
                </c:pt>
                <c:pt idx="3356">
                  <c:v>353272.27</c:v>
                </c:pt>
                <c:pt idx="3357">
                  <c:v>803272.27</c:v>
                </c:pt>
                <c:pt idx="3358">
                  <c:v>802177.27</c:v>
                </c:pt>
                <c:pt idx="3359">
                  <c:v>799059.28</c:v>
                </c:pt>
                <c:pt idx="3360">
                  <c:v>798214.78</c:v>
                </c:pt>
                <c:pt idx="3361">
                  <c:v>790714.78</c:v>
                </c:pt>
                <c:pt idx="3362">
                  <c:v>788909.24</c:v>
                </c:pt>
                <c:pt idx="3363">
                  <c:v>788830.45</c:v>
                </c:pt>
                <c:pt idx="3364">
                  <c:v>788359.13</c:v>
                </c:pt>
                <c:pt idx="3365">
                  <c:v>787959.13</c:v>
                </c:pt>
                <c:pt idx="3366">
                  <c:v>785459.13</c:v>
                </c:pt>
                <c:pt idx="3367">
                  <c:v>785434.13</c:v>
                </c:pt>
                <c:pt idx="3368">
                  <c:v>785376.89</c:v>
                </c:pt>
                <c:pt idx="3369">
                  <c:v>783469.89</c:v>
                </c:pt>
                <c:pt idx="3370">
                  <c:v>780328.94</c:v>
                </c:pt>
                <c:pt idx="3371">
                  <c:v>855328.94</c:v>
                </c:pt>
                <c:pt idx="3372">
                  <c:v>855293.14</c:v>
                </c:pt>
                <c:pt idx="3373">
                  <c:v>853874.83</c:v>
                </c:pt>
                <c:pt idx="3374">
                  <c:v>848874.83</c:v>
                </c:pt>
                <c:pt idx="3375">
                  <c:v>843641.38</c:v>
                </c:pt>
                <c:pt idx="3376">
                  <c:v>843153.05</c:v>
                </c:pt>
                <c:pt idx="3377">
                  <c:v>842546</c:v>
                </c:pt>
                <c:pt idx="3378">
                  <c:v>840567.33</c:v>
                </c:pt>
                <c:pt idx="3379">
                  <c:v>837691.04</c:v>
                </c:pt>
                <c:pt idx="3380">
                  <c:v>833575.69</c:v>
                </c:pt>
                <c:pt idx="3381">
                  <c:v>818373.64</c:v>
                </c:pt>
                <c:pt idx="3382">
                  <c:v>796078.43</c:v>
                </c:pt>
                <c:pt idx="3383">
                  <c:v>773079.61</c:v>
                </c:pt>
                <c:pt idx="3384">
                  <c:v>748053.48</c:v>
                </c:pt>
                <c:pt idx="3385">
                  <c:v>748025.95</c:v>
                </c:pt>
                <c:pt idx="3386">
                  <c:v>747869.09</c:v>
                </c:pt>
                <c:pt idx="3387">
                  <c:v>747653.62</c:v>
                </c:pt>
                <c:pt idx="3388">
                  <c:v>747153.62</c:v>
                </c:pt>
                <c:pt idx="3389">
                  <c:v>746356.12</c:v>
                </c:pt>
                <c:pt idx="3390">
                  <c:v>743419.87</c:v>
                </c:pt>
                <c:pt idx="3391">
                  <c:v>739569.87</c:v>
                </c:pt>
                <c:pt idx="3392">
                  <c:v>732466.97</c:v>
                </c:pt>
                <c:pt idx="3393">
                  <c:v>723618.95</c:v>
                </c:pt>
                <c:pt idx="3394">
                  <c:v>713618.95</c:v>
                </c:pt>
                <c:pt idx="3395">
                  <c:v>713569.95</c:v>
                </c:pt>
                <c:pt idx="3396">
                  <c:v>668086.98</c:v>
                </c:pt>
                <c:pt idx="3397">
                  <c:v>667919.23</c:v>
                </c:pt>
                <c:pt idx="3398">
                  <c:v>666978.52</c:v>
                </c:pt>
                <c:pt idx="3399">
                  <c:v>665320.81000000006</c:v>
                </c:pt>
                <c:pt idx="3400">
                  <c:v>663632.93999999994</c:v>
                </c:pt>
                <c:pt idx="3401">
                  <c:v>650455.27</c:v>
                </c:pt>
                <c:pt idx="3402">
                  <c:v>650355.96</c:v>
                </c:pt>
                <c:pt idx="3403">
                  <c:v>650083.46</c:v>
                </c:pt>
                <c:pt idx="3404">
                  <c:v>646425.19999999995</c:v>
                </c:pt>
                <c:pt idx="3405">
                  <c:v>639792.86</c:v>
                </c:pt>
                <c:pt idx="3406">
                  <c:v>714792.86</c:v>
                </c:pt>
                <c:pt idx="3407">
                  <c:v>714773.81</c:v>
                </c:pt>
                <c:pt idx="3408">
                  <c:v>714704.59</c:v>
                </c:pt>
                <c:pt idx="3409">
                  <c:v>714477.11</c:v>
                </c:pt>
                <c:pt idx="3410">
                  <c:v>714153.18</c:v>
                </c:pt>
                <c:pt idx="3411">
                  <c:v>713481.19</c:v>
                </c:pt>
                <c:pt idx="3412">
                  <c:v>712573.12</c:v>
                </c:pt>
                <c:pt idx="3413">
                  <c:v>711550.87</c:v>
                </c:pt>
                <c:pt idx="3414">
                  <c:v>710448.45</c:v>
                </c:pt>
                <c:pt idx="3415">
                  <c:v>705448.45</c:v>
                </c:pt>
                <c:pt idx="3416">
                  <c:v>705342.45</c:v>
                </c:pt>
                <c:pt idx="3417">
                  <c:v>704018.52</c:v>
                </c:pt>
                <c:pt idx="3418">
                  <c:v>701117.83</c:v>
                </c:pt>
                <c:pt idx="3419">
                  <c:v>695106.86</c:v>
                </c:pt>
                <c:pt idx="3420">
                  <c:v>686476.95</c:v>
                </c:pt>
                <c:pt idx="3421">
                  <c:v>686484.9</c:v>
                </c:pt>
                <c:pt idx="3422">
                  <c:v>732484.86</c:v>
                </c:pt>
                <c:pt idx="3423">
                  <c:v>732481.86</c:v>
                </c:pt>
                <c:pt idx="3424">
                  <c:v>732452.12</c:v>
                </c:pt>
                <c:pt idx="3425">
                  <c:v>732256.01</c:v>
                </c:pt>
                <c:pt idx="3426">
                  <c:v>731656.01</c:v>
                </c:pt>
                <c:pt idx="3427">
                  <c:v>730906.01</c:v>
                </c:pt>
                <c:pt idx="3428">
                  <c:v>730072.04</c:v>
                </c:pt>
                <c:pt idx="3429">
                  <c:v>728223.25</c:v>
                </c:pt>
                <c:pt idx="3430">
                  <c:v>726293.12</c:v>
                </c:pt>
                <c:pt idx="3431">
                  <c:v>724293.12</c:v>
                </c:pt>
                <c:pt idx="3432">
                  <c:v>720293.12</c:v>
                </c:pt>
                <c:pt idx="3433">
                  <c:v>715293.12</c:v>
                </c:pt>
                <c:pt idx="3434">
                  <c:v>697528.75</c:v>
                </c:pt>
                <c:pt idx="3435">
                  <c:v>697478.75</c:v>
                </c:pt>
                <c:pt idx="3436">
                  <c:v>697443.35</c:v>
                </c:pt>
                <c:pt idx="3437">
                  <c:v>696886.37</c:v>
                </c:pt>
                <c:pt idx="3438">
                  <c:v>696236.37</c:v>
                </c:pt>
                <c:pt idx="3439">
                  <c:v>695329.78</c:v>
                </c:pt>
                <c:pt idx="3440">
                  <c:v>694303.04</c:v>
                </c:pt>
                <c:pt idx="3441">
                  <c:v>693220.2</c:v>
                </c:pt>
                <c:pt idx="3442">
                  <c:v>691872.4</c:v>
                </c:pt>
                <c:pt idx="3443">
                  <c:v>689965.88</c:v>
                </c:pt>
                <c:pt idx="3444">
                  <c:v>671268.13</c:v>
                </c:pt>
                <c:pt idx="3445">
                  <c:v>686268.13</c:v>
                </c:pt>
                <c:pt idx="3446">
                  <c:v>684545.41</c:v>
                </c:pt>
                <c:pt idx="3447">
                  <c:v>682812.61</c:v>
                </c:pt>
                <c:pt idx="3448">
                  <c:v>569812.61</c:v>
                </c:pt>
                <c:pt idx="3449">
                  <c:v>568209.32999999996</c:v>
                </c:pt>
                <c:pt idx="3450">
                  <c:v>555743.92000000004</c:v>
                </c:pt>
                <c:pt idx="3451">
                  <c:v>552975.92000000004</c:v>
                </c:pt>
                <c:pt idx="3452">
                  <c:v>552925.17000000004</c:v>
                </c:pt>
                <c:pt idx="3453">
                  <c:v>552865.17000000004</c:v>
                </c:pt>
                <c:pt idx="3454">
                  <c:v>552755.17000000004</c:v>
                </c:pt>
                <c:pt idx="3455">
                  <c:v>552630.17000000004</c:v>
                </c:pt>
                <c:pt idx="3456">
                  <c:v>552605.17000000004</c:v>
                </c:pt>
                <c:pt idx="3457">
                  <c:v>546937.73</c:v>
                </c:pt>
                <c:pt idx="3458">
                  <c:v>537467.23</c:v>
                </c:pt>
                <c:pt idx="3459">
                  <c:v>544467.23</c:v>
                </c:pt>
                <c:pt idx="3460">
                  <c:v>543742.42000000004</c:v>
                </c:pt>
                <c:pt idx="3461">
                  <c:v>542684.93999999994</c:v>
                </c:pt>
                <c:pt idx="3462">
                  <c:v>542122.96</c:v>
                </c:pt>
                <c:pt idx="3463">
                  <c:v>487419.39</c:v>
                </c:pt>
                <c:pt idx="3464">
                  <c:v>487315.43</c:v>
                </c:pt>
                <c:pt idx="3465">
                  <c:v>486871.15</c:v>
                </c:pt>
                <c:pt idx="3466">
                  <c:v>484893.15</c:v>
                </c:pt>
                <c:pt idx="3467">
                  <c:v>474555.32</c:v>
                </c:pt>
                <c:pt idx="3468">
                  <c:v>473597.82</c:v>
                </c:pt>
                <c:pt idx="3469">
                  <c:v>470744.43</c:v>
                </c:pt>
                <c:pt idx="3470">
                  <c:v>469900.24</c:v>
                </c:pt>
                <c:pt idx="3471">
                  <c:v>469101.06</c:v>
                </c:pt>
                <c:pt idx="3472">
                  <c:v>468606.31</c:v>
                </c:pt>
                <c:pt idx="3473">
                  <c:v>467709.36</c:v>
                </c:pt>
                <c:pt idx="3474">
                  <c:v>463395.58</c:v>
                </c:pt>
                <c:pt idx="3475">
                  <c:v>457777.95</c:v>
                </c:pt>
                <c:pt idx="3476">
                  <c:v>452073.35</c:v>
                </c:pt>
                <c:pt idx="3477">
                  <c:v>414018.76</c:v>
                </c:pt>
                <c:pt idx="3478">
                  <c:v>412473.76</c:v>
                </c:pt>
                <c:pt idx="3479">
                  <c:v>409973.76000000001</c:v>
                </c:pt>
                <c:pt idx="3480">
                  <c:v>409912.92</c:v>
                </c:pt>
                <c:pt idx="3481">
                  <c:v>409349.42</c:v>
                </c:pt>
                <c:pt idx="3482">
                  <c:v>406879.3</c:v>
                </c:pt>
                <c:pt idx="3483">
                  <c:v>431879.3</c:v>
                </c:pt>
                <c:pt idx="3484">
                  <c:v>456879.3</c:v>
                </c:pt>
                <c:pt idx="3485">
                  <c:v>453474.3</c:v>
                </c:pt>
                <c:pt idx="3486">
                  <c:v>439574.3</c:v>
                </c:pt>
                <c:pt idx="3487">
                  <c:v>421134.3</c:v>
                </c:pt>
                <c:pt idx="3488">
                  <c:v>420862.3</c:v>
                </c:pt>
                <c:pt idx="3489">
                  <c:v>419936.3</c:v>
                </c:pt>
                <c:pt idx="3490">
                  <c:v>418260.29</c:v>
                </c:pt>
                <c:pt idx="3491">
                  <c:v>416035.29</c:v>
                </c:pt>
                <c:pt idx="3492">
                  <c:v>412767.55</c:v>
                </c:pt>
                <c:pt idx="3493">
                  <c:v>412557.55</c:v>
                </c:pt>
                <c:pt idx="3494">
                  <c:v>411557.55</c:v>
                </c:pt>
                <c:pt idx="3495">
                  <c:v>410462.55</c:v>
                </c:pt>
                <c:pt idx="3496">
                  <c:v>408818.73</c:v>
                </c:pt>
                <c:pt idx="3497">
                  <c:v>408643.73</c:v>
                </c:pt>
                <c:pt idx="3498">
                  <c:v>407225.42</c:v>
                </c:pt>
                <c:pt idx="3499">
                  <c:v>389789.72</c:v>
                </c:pt>
                <c:pt idx="3500">
                  <c:v>389740.72</c:v>
                </c:pt>
                <c:pt idx="3501">
                  <c:v>387790.72</c:v>
                </c:pt>
                <c:pt idx="3502">
                  <c:v>385685.72</c:v>
                </c:pt>
                <c:pt idx="3503">
                  <c:v>376837.7</c:v>
                </c:pt>
                <c:pt idx="3504">
                  <c:v>363660.03</c:v>
                </c:pt>
                <c:pt idx="3505">
                  <c:v>363321.73</c:v>
                </c:pt>
                <c:pt idx="3506">
                  <c:v>355562.6</c:v>
                </c:pt>
                <c:pt idx="3507">
                  <c:v>295737.23</c:v>
                </c:pt>
                <c:pt idx="3508">
                  <c:v>302737.23</c:v>
                </c:pt>
                <c:pt idx="3509">
                  <c:v>301027.23</c:v>
                </c:pt>
                <c:pt idx="3510">
                  <c:v>300926.51</c:v>
                </c:pt>
                <c:pt idx="3511">
                  <c:v>299382.23</c:v>
                </c:pt>
                <c:pt idx="3512">
                  <c:v>289621.90000000002</c:v>
                </c:pt>
                <c:pt idx="3513">
                  <c:v>289121.90000000002</c:v>
                </c:pt>
                <c:pt idx="3514">
                  <c:v>277921.90000000002</c:v>
                </c:pt>
                <c:pt idx="3515">
                  <c:v>308177.96999999997</c:v>
                </c:pt>
                <c:pt idx="3516">
                  <c:v>317971.96999999997</c:v>
                </c:pt>
                <c:pt idx="3517">
                  <c:v>317318.25</c:v>
                </c:pt>
                <c:pt idx="3518">
                  <c:v>317268.25</c:v>
                </c:pt>
                <c:pt idx="3519">
                  <c:v>314824.09999999998</c:v>
                </c:pt>
                <c:pt idx="3520">
                  <c:v>314528.45</c:v>
                </c:pt>
                <c:pt idx="3521">
                  <c:v>314040.69</c:v>
                </c:pt>
                <c:pt idx="3522">
                  <c:v>313270.99</c:v>
                </c:pt>
                <c:pt idx="3523">
                  <c:v>311798.28999999998</c:v>
                </c:pt>
                <c:pt idx="3524">
                  <c:v>309762.40999999997</c:v>
                </c:pt>
                <c:pt idx="3525">
                  <c:v>309721.93</c:v>
                </c:pt>
                <c:pt idx="3526">
                  <c:v>283667.57</c:v>
                </c:pt>
                <c:pt idx="3527">
                  <c:v>281760.11</c:v>
                </c:pt>
                <c:pt idx="3528">
                  <c:v>273260.11</c:v>
                </c:pt>
                <c:pt idx="3529">
                  <c:v>271260.11</c:v>
                </c:pt>
                <c:pt idx="3530">
                  <c:v>271209.36</c:v>
                </c:pt>
                <c:pt idx="3531">
                  <c:v>271099.36</c:v>
                </c:pt>
                <c:pt idx="3532">
                  <c:v>270738.36</c:v>
                </c:pt>
                <c:pt idx="3533">
                  <c:v>270214.11</c:v>
                </c:pt>
                <c:pt idx="3534">
                  <c:v>277214.11</c:v>
                </c:pt>
                <c:pt idx="3535">
                  <c:v>277185.26</c:v>
                </c:pt>
                <c:pt idx="3536">
                  <c:v>277127.33</c:v>
                </c:pt>
                <c:pt idx="3537">
                  <c:v>274627.33</c:v>
                </c:pt>
                <c:pt idx="3538">
                  <c:v>273144.46999999997</c:v>
                </c:pt>
                <c:pt idx="3539">
                  <c:v>271580.46999999997</c:v>
                </c:pt>
                <c:pt idx="3540">
                  <c:v>270830.46999999997</c:v>
                </c:pt>
                <c:pt idx="3541">
                  <c:v>216471.16</c:v>
                </c:pt>
                <c:pt idx="3542">
                  <c:v>215800.52</c:v>
                </c:pt>
                <c:pt idx="3543">
                  <c:v>215129.88</c:v>
                </c:pt>
                <c:pt idx="3544">
                  <c:v>213929.88</c:v>
                </c:pt>
                <c:pt idx="3545">
                  <c:v>213827.33</c:v>
                </c:pt>
                <c:pt idx="3546">
                  <c:v>213510.68</c:v>
                </c:pt>
                <c:pt idx="3547">
                  <c:v>212948.7</c:v>
                </c:pt>
                <c:pt idx="3548">
                  <c:v>206583.77</c:v>
                </c:pt>
                <c:pt idx="3549">
                  <c:v>206383.77</c:v>
                </c:pt>
                <c:pt idx="3550">
                  <c:v>206297.12</c:v>
                </c:pt>
                <c:pt idx="3551">
                  <c:v>203396.28</c:v>
                </c:pt>
                <c:pt idx="3552">
                  <c:v>196732.94</c:v>
                </c:pt>
                <c:pt idx="3553">
                  <c:v>180389.24</c:v>
                </c:pt>
                <c:pt idx="3554">
                  <c:v>179754.61</c:v>
                </c:pt>
                <c:pt idx="3555">
                  <c:v>179680.89</c:v>
                </c:pt>
                <c:pt idx="3556">
                  <c:v>204680.89</c:v>
                </c:pt>
                <c:pt idx="3557">
                  <c:v>229680.89</c:v>
                </c:pt>
                <c:pt idx="3558">
                  <c:v>228061.26</c:v>
                </c:pt>
                <c:pt idx="3559">
                  <c:v>225561.26</c:v>
                </c:pt>
                <c:pt idx="3560">
                  <c:v>219293.44</c:v>
                </c:pt>
                <c:pt idx="3561">
                  <c:v>194747.75</c:v>
                </c:pt>
                <c:pt idx="3562">
                  <c:v>192751.43</c:v>
                </c:pt>
                <c:pt idx="3563">
                  <c:v>217751.43</c:v>
                </c:pt>
                <c:pt idx="3564">
                  <c:v>275651.43</c:v>
                </c:pt>
                <c:pt idx="3565">
                  <c:v>275563.45</c:v>
                </c:pt>
                <c:pt idx="3566">
                  <c:v>275061.05</c:v>
                </c:pt>
                <c:pt idx="3567">
                  <c:v>274107.55</c:v>
                </c:pt>
                <c:pt idx="3568">
                  <c:v>273932.55</c:v>
                </c:pt>
                <c:pt idx="3569">
                  <c:v>272973.81</c:v>
                </c:pt>
                <c:pt idx="3570">
                  <c:v>268674.76</c:v>
                </c:pt>
                <c:pt idx="3571">
                  <c:v>192847.44</c:v>
                </c:pt>
                <c:pt idx="3572">
                  <c:v>192743.56</c:v>
                </c:pt>
                <c:pt idx="3573">
                  <c:v>192043.56</c:v>
                </c:pt>
                <c:pt idx="3574">
                  <c:v>191994.56</c:v>
                </c:pt>
                <c:pt idx="3575">
                  <c:v>216994.56</c:v>
                </c:pt>
                <c:pt idx="3576">
                  <c:v>226139.12</c:v>
                </c:pt>
                <c:pt idx="3577">
                  <c:v>226003.16</c:v>
                </c:pt>
                <c:pt idx="3578">
                  <c:v>225749.8</c:v>
                </c:pt>
                <c:pt idx="3579">
                  <c:v>225189.8</c:v>
                </c:pt>
                <c:pt idx="3580">
                  <c:v>224214.9</c:v>
                </c:pt>
                <c:pt idx="3581">
                  <c:v>221214.9</c:v>
                </c:pt>
                <c:pt idx="3582">
                  <c:v>221088.94</c:v>
                </c:pt>
                <c:pt idx="3583">
                  <c:v>220890.09</c:v>
                </c:pt>
                <c:pt idx="3584">
                  <c:v>220606.65</c:v>
                </c:pt>
                <c:pt idx="3585">
                  <c:v>219651.88</c:v>
                </c:pt>
                <c:pt idx="3586">
                  <c:v>218673.13</c:v>
                </c:pt>
                <c:pt idx="3587">
                  <c:v>208363.13</c:v>
                </c:pt>
                <c:pt idx="3588">
                  <c:v>189923.13</c:v>
                </c:pt>
                <c:pt idx="3589">
                  <c:v>189873.13</c:v>
                </c:pt>
                <c:pt idx="3590">
                  <c:v>189641.35</c:v>
                </c:pt>
                <c:pt idx="3591">
                  <c:v>189248.28</c:v>
                </c:pt>
                <c:pt idx="3592">
                  <c:v>188248.28</c:v>
                </c:pt>
                <c:pt idx="3593">
                  <c:v>178248.28</c:v>
                </c:pt>
                <c:pt idx="3594">
                  <c:v>185248.28</c:v>
                </c:pt>
                <c:pt idx="3595">
                  <c:v>230238.28</c:v>
                </c:pt>
                <c:pt idx="3596">
                  <c:v>230054.77</c:v>
                </c:pt>
                <c:pt idx="3597">
                  <c:v>229054.77</c:v>
                </c:pt>
                <c:pt idx="3598">
                  <c:v>226554.77</c:v>
                </c:pt>
                <c:pt idx="3599">
                  <c:v>226479.77</c:v>
                </c:pt>
                <c:pt idx="3600">
                  <c:v>226429.02</c:v>
                </c:pt>
                <c:pt idx="3601">
                  <c:v>216440.56</c:v>
                </c:pt>
                <c:pt idx="3602">
                  <c:v>186906.95</c:v>
                </c:pt>
                <c:pt idx="3603">
                  <c:v>186747.26</c:v>
                </c:pt>
                <c:pt idx="3604">
                  <c:v>184247.26</c:v>
                </c:pt>
                <c:pt idx="3605">
                  <c:v>181894.09</c:v>
                </c:pt>
                <c:pt idx="3606">
                  <c:v>178894.09</c:v>
                </c:pt>
                <c:pt idx="3607">
                  <c:v>178842.81</c:v>
                </c:pt>
                <c:pt idx="3608">
                  <c:v>165665.14000000001</c:v>
                </c:pt>
                <c:pt idx="3609">
                  <c:v>165605.14000000001</c:v>
                </c:pt>
                <c:pt idx="3610">
                  <c:v>215605.14</c:v>
                </c:pt>
                <c:pt idx="3611">
                  <c:v>278105.14</c:v>
                </c:pt>
                <c:pt idx="3612">
                  <c:v>190003.32</c:v>
                </c:pt>
                <c:pt idx="3613">
                  <c:v>236003.28</c:v>
                </c:pt>
                <c:pt idx="3614">
                  <c:v>235543.28</c:v>
                </c:pt>
                <c:pt idx="3615">
                  <c:v>234448.28</c:v>
                </c:pt>
                <c:pt idx="3616">
                  <c:v>233338.9</c:v>
                </c:pt>
                <c:pt idx="3617">
                  <c:v>231016.53</c:v>
                </c:pt>
                <c:pt idx="3618">
                  <c:v>229207.15</c:v>
                </c:pt>
                <c:pt idx="3619">
                  <c:v>142182.15</c:v>
                </c:pt>
                <c:pt idx="3620">
                  <c:v>142166.69</c:v>
                </c:pt>
                <c:pt idx="3621">
                  <c:v>139666.69</c:v>
                </c:pt>
                <c:pt idx="3622">
                  <c:v>137166.69</c:v>
                </c:pt>
                <c:pt idx="3623">
                  <c:v>137106.69</c:v>
                </c:pt>
                <c:pt idx="3624">
                  <c:v>136981.69</c:v>
                </c:pt>
                <c:pt idx="3625">
                  <c:v>135464.47</c:v>
                </c:pt>
                <c:pt idx="3626">
                  <c:v>133737.29999999999</c:v>
                </c:pt>
                <c:pt idx="3627">
                  <c:v>131109.84</c:v>
                </c:pt>
                <c:pt idx="3628">
                  <c:v>129501.84</c:v>
                </c:pt>
                <c:pt idx="3629">
                  <c:v>121501.84</c:v>
                </c:pt>
                <c:pt idx="3630">
                  <c:v>90942.77</c:v>
                </c:pt>
                <c:pt idx="3631">
                  <c:v>89152.67</c:v>
                </c:pt>
                <c:pt idx="3632">
                  <c:v>68525.929999999993</c:v>
                </c:pt>
                <c:pt idx="3633">
                  <c:v>68125.929999999993</c:v>
                </c:pt>
                <c:pt idx="3634">
                  <c:v>66571.929999999993</c:v>
                </c:pt>
                <c:pt idx="3635">
                  <c:v>64538.18</c:v>
                </c:pt>
                <c:pt idx="3636">
                  <c:v>64472.35</c:v>
                </c:pt>
                <c:pt idx="3637">
                  <c:v>63634.400000000001</c:v>
                </c:pt>
                <c:pt idx="3638">
                  <c:v>63234.720000000001</c:v>
                </c:pt>
                <c:pt idx="3639">
                  <c:v>62256.1</c:v>
                </c:pt>
                <c:pt idx="3640">
                  <c:v>61164.79</c:v>
                </c:pt>
                <c:pt idx="3641">
                  <c:v>59408.19</c:v>
                </c:pt>
                <c:pt idx="3642">
                  <c:v>56408.19</c:v>
                </c:pt>
                <c:pt idx="3643">
                  <c:v>55405.63</c:v>
                </c:pt>
                <c:pt idx="3644">
                  <c:v>80405.63</c:v>
                </c:pt>
                <c:pt idx="3645">
                  <c:v>130405.63</c:v>
                </c:pt>
                <c:pt idx="3646">
                  <c:v>130280.43</c:v>
                </c:pt>
                <c:pt idx="3647">
                  <c:v>130107.36</c:v>
                </c:pt>
                <c:pt idx="3648">
                  <c:v>121259.34</c:v>
                </c:pt>
                <c:pt idx="3649">
                  <c:v>121209.34</c:v>
                </c:pt>
                <c:pt idx="3650">
                  <c:v>120731.44</c:v>
                </c:pt>
                <c:pt idx="3651">
                  <c:v>119575.26</c:v>
                </c:pt>
                <c:pt idx="3652">
                  <c:v>117605.13</c:v>
                </c:pt>
                <c:pt idx="3653">
                  <c:v>116436.38</c:v>
                </c:pt>
                <c:pt idx="3654">
                  <c:v>116387.38</c:v>
                </c:pt>
                <c:pt idx="3655">
                  <c:v>115898.08</c:v>
                </c:pt>
                <c:pt idx="3656">
                  <c:v>133398.07999999999</c:v>
                </c:pt>
                <c:pt idx="3657">
                  <c:v>133258.07999999999</c:v>
                </c:pt>
                <c:pt idx="3658">
                  <c:v>133208.07999999999</c:v>
                </c:pt>
                <c:pt idx="3659">
                  <c:v>82552.34</c:v>
                </c:pt>
                <c:pt idx="3660">
                  <c:v>81014.009999999995</c:v>
                </c:pt>
                <c:pt idx="3661">
                  <c:v>48895.96</c:v>
                </c:pt>
                <c:pt idx="3662">
                  <c:v>398108.46</c:v>
                </c:pt>
                <c:pt idx="3663">
                  <c:v>38083.46</c:v>
                </c:pt>
                <c:pt idx="3664">
                  <c:v>35911.870000000003</c:v>
                </c:pt>
                <c:pt idx="3665">
                  <c:v>42911.87</c:v>
                </c:pt>
                <c:pt idx="3666">
                  <c:v>37911.870000000003</c:v>
                </c:pt>
                <c:pt idx="3667">
                  <c:v>27911.87</c:v>
                </c:pt>
                <c:pt idx="3668">
                  <c:v>27881.02</c:v>
                </c:pt>
                <c:pt idx="3669">
                  <c:v>27830.14</c:v>
                </c:pt>
                <c:pt idx="3670">
                  <c:v>17662.509999999998</c:v>
                </c:pt>
                <c:pt idx="3671">
                  <c:v>16843.88</c:v>
                </c:pt>
                <c:pt idx="3672">
                  <c:v>16762.95</c:v>
                </c:pt>
                <c:pt idx="3673">
                  <c:v>16331.95</c:v>
                </c:pt>
                <c:pt idx="3674">
                  <c:v>13965.95</c:v>
                </c:pt>
                <c:pt idx="3675">
                  <c:v>6453.45</c:v>
                </c:pt>
                <c:pt idx="3676">
                  <c:v>5501.24</c:v>
                </c:pt>
                <c:pt idx="3677">
                  <c:v>20501.240000000002</c:v>
                </c:pt>
                <c:pt idx="3678">
                  <c:v>45560.73</c:v>
                </c:pt>
                <c:pt idx="3679">
                  <c:v>20501.240000000002</c:v>
                </c:pt>
                <c:pt idx="3680">
                  <c:v>20470.240000000002</c:v>
                </c:pt>
                <c:pt idx="3681">
                  <c:v>20421.240000000002</c:v>
                </c:pt>
                <c:pt idx="3682">
                  <c:v>45421.24</c:v>
                </c:pt>
                <c:pt idx="3683">
                  <c:v>52421.24</c:v>
                </c:pt>
                <c:pt idx="3684" formatCode="General">
                  <c:v>0</c:v>
                </c:pt>
              </c:numCache>
            </c:numRef>
          </c:val>
          <c:smooth val="0"/>
          <c:extLst>
            <c:ext xmlns:c16="http://schemas.microsoft.com/office/drawing/2014/chart" uri="{C3380CC4-5D6E-409C-BE32-E72D297353CC}">
              <c16:uniqueId val="{00000000-113D-4944-9DF8-82847B9B60F7}"/>
            </c:ext>
          </c:extLst>
        </c:ser>
        <c:dLbls>
          <c:showLegendKey val="0"/>
          <c:showVal val="0"/>
          <c:showCatName val="0"/>
          <c:showSerName val="0"/>
          <c:showPercent val="0"/>
          <c:showBubbleSize val="0"/>
        </c:dLbls>
        <c:smooth val="0"/>
        <c:axId val="431502968"/>
        <c:axId val="431503360"/>
      </c:lineChart>
      <c:dateAx>
        <c:axId val="431502968"/>
        <c:scaling>
          <c:orientation val="minMax"/>
          <c:max val="42172"/>
          <c:min val="40549"/>
        </c:scaling>
        <c:delete val="0"/>
        <c:axPos val="b"/>
        <c:numFmt formatCode="m/d/yyyy" sourceLinked="1"/>
        <c:majorTickMark val="out"/>
        <c:minorTickMark val="none"/>
        <c:tickLblPos val="nextTo"/>
        <c:txPr>
          <a:bodyPr/>
          <a:lstStyle/>
          <a:p>
            <a:pPr>
              <a:defRPr b="1">
                <a:solidFill>
                  <a:schemeClr val="bg1"/>
                </a:solidFill>
              </a:defRPr>
            </a:pPr>
            <a:endParaRPr lang="en-US"/>
          </a:p>
        </c:txPr>
        <c:crossAx val="431503360"/>
        <c:crosses val="autoZero"/>
        <c:auto val="1"/>
        <c:lblOffset val="100"/>
        <c:baseTimeUnit val="days"/>
        <c:majorUnit val="1"/>
        <c:majorTimeUnit val="years"/>
      </c:dateAx>
      <c:valAx>
        <c:axId val="431503360"/>
        <c:scaling>
          <c:orientation val="minMax"/>
        </c:scaling>
        <c:delete val="0"/>
        <c:axPos val="l"/>
        <c:majorGridlines/>
        <c:numFmt formatCode="#,##0.00" sourceLinked="1"/>
        <c:majorTickMark val="out"/>
        <c:minorTickMark val="none"/>
        <c:tickLblPos val="nextTo"/>
        <c:txPr>
          <a:bodyPr/>
          <a:lstStyle/>
          <a:p>
            <a:pPr>
              <a:defRPr>
                <a:solidFill>
                  <a:schemeClr val="bg1"/>
                </a:solidFill>
              </a:defRPr>
            </a:pPr>
            <a:endParaRPr lang="en-US"/>
          </a:p>
        </c:txPr>
        <c:crossAx val="431502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Niagara Account Balance</c:v>
          </c:tx>
          <c:spPr>
            <a:ln w="25400">
              <a:solidFill>
                <a:schemeClr val="bg1"/>
              </a:solidFill>
            </a:ln>
          </c:spPr>
          <c:marker>
            <c:symbol val="none"/>
          </c:marker>
          <c:cat>
            <c:numRef>
              <c:f>'Niagara Transactions'!$D$3:$D$1908</c:f>
              <c:numCache>
                <c:formatCode>m/d/yyyy</c:formatCode>
                <c:ptCount val="1906"/>
                <c:pt idx="0">
                  <c:v>41047</c:v>
                </c:pt>
                <c:pt idx="1">
                  <c:v>41050</c:v>
                </c:pt>
                <c:pt idx="2">
                  <c:v>41052</c:v>
                </c:pt>
                <c:pt idx="3">
                  <c:v>41052</c:v>
                </c:pt>
                <c:pt idx="4">
                  <c:v>41052</c:v>
                </c:pt>
                <c:pt idx="5">
                  <c:v>41054</c:v>
                </c:pt>
                <c:pt idx="6">
                  <c:v>41054</c:v>
                </c:pt>
                <c:pt idx="7">
                  <c:v>41054</c:v>
                </c:pt>
                <c:pt idx="8">
                  <c:v>41054</c:v>
                </c:pt>
                <c:pt idx="9">
                  <c:v>41054</c:v>
                </c:pt>
                <c:pt idx="10">
                  <c:v>41058</c:v>
                </c:pt>
                <c:pt idx="11">
                  <c:v>41058</c:v>
                </c:pt>
                <c:pt idx="12">
                  <c:v>41058</c:v>
                </c:pt>
                <c:pt idx="13">
                  <c:v>41058</c:v>
                </c:pt>
                <c:pt idx="14">
                  <c:v>41058</c:v>
                </c:pt>
                <c:pt idx="15">
                  <c:v>41058</c:v>
                </c:pt>
                <c:pt idx="16">
                  <c:v>41064</c:v>
                </c:pt>
                <c:pt idx="17">
                  <c:v>41064</c:v>
                </c:pt>
                <c:pt idx="18">
                  <c:v>41064</c:v>
                </c:pt>
                <c:pt idx="19">
                  <c:v>41064</c:v>
                </c:pt>
                <c:pt idx="20">
                  <c:v>41064</c:v>
                </c:pt>
                <c:pt idx="21">
                  <c:v>41065</c:v>
                </c:pt>
                <c:pt idx="22">
                  <c:v>41066</c:v>
                </c:pt>
                <c:pt idx="23">
                  <c:v>41066</c:v>
                </c:pt>
                <c:pt idx="24">
                  <c:v>41067</c:v>
                </c:pt>
                <c:pt idx="25">
                  <c:v>41068</c:v>
                </c:pt>
                <c:pt idx="26">
                  <c:v>41068</c:v>
                </c:pt>
                <c:pt idx="27">
                  <c:v>41068</c:v>
                </c:pt>
                <c:pt idx="28">
                  <c:v>41068</c:v>
                </c:pt>
                <c:pt idx="29">
                  <c:v>41071</c:v>
                </c:pt>
                <c:pt idx="30">
                  <c:v>41071</c:v>
                </c:pt>
                <c:pt idx="31">
                  <c:v>41071</c:v>
                </c:pt>
                <c:pt idx="32">
                  <c:v>41072</c:v>
                </c:pt>
                <c:pt idx="33">
                  <c:v>41072</c:v>
                </c:pt>
                <c:pt idx="34">
                  <c:v>41072</c:v>
                </c:pt>
                <c:pt idx="35">
                  <c:v>41073</c:v>
                </c:pt>
                <c:pt idx="36">
                  <c:v>41073</c:v>
                </c:pt>
                <c:pt idx="37">
                  <c:v>41074</c:v>
                </c:pt>
                <c:pt idx="38">
                  <c:v>41075</c:v>
                </c:pt>
                <c:pt idx="39">
                  <c:v>41075</c:v>
                </c:pt>
                <c:pt idx="40">
                  <c:v>41076</c:v>
                </c:pt>
                <c:pt idx="41">
                  <c:v>41078</c:v>
                </c:pt>
                <c:pt idx="42">
                  <c:v>41078</c:v>
                </c:pt>
                <c:pt idx="43">
                  <c:v>41079</c:v>
                </c:pt>
                <c:pt idx="44">
                  <c:v>41079</c:v>
                </c:pt>
                <c:pt idx="45">
                  <c:v>41080</c:v>
                </c:pt>
                <c:pt idx="46">
                  <c:v>41081</c:v>
                </c:pt>
                <c:pt idx="47">
                  <c:v>41081</c:v>
                </c:pt>
                <c:pt idx="48">
                  <c:v>41081</c:v>
                </c:pt>
                <c:pt idx="49">
                  <c:v>41081</c:v>
                </c:pt>
                <c:pt idx="50">
                  <c:v>41082</c:v>
                </c:pt>
                <c:pt idx="51">
                  <c:v>41084</c:v>
                </c:pt>
                <c:pt idx="52">
                  <c:v>41085</c:v>
                </c:pt>
                <c:pt idx="53">
                  <c:v>41085</c:v>
                </c:pt>
                <c:pt idx="54">
                  <c:v>41086</c:v>
                </c:pt>
                <c:pt idx="55">
                  <c:v>41086</c:v>
                </c:pt>
                <c:pt idx="56">
                  <c:v>41086</c:v>
                </c:pt>
                <c:pt idx="57">
                  <c:v>41087</c:v>
                </c:pt>
                <c:pt idx="58">
                  <c:v>41087</c:v>
                </c:pt>
                <c:pt idx="59">
                  <c:v>41089</c:v>
                </c:pt>
                <c:pt idx="60">
                  <c:v>41091</c:v>
                </c:pt>
                <c:pt idx="61">
                  <c:v>41092</c:v>
                </c:pt>
                <c:pt idx="62">
                  <c:v>41092</c:v>
                </c:pt>
                <c:pt idx="63">
                  <c:v>41092</c:v>
                </c:pt>
                <c:pt idx="64">
                  <c:v>41092</c:v>
                </c:pt>
                <c:pt idx="65">
                  <c:v>41092</c:v>
                </c:pt>
                <c:pt idx="66">
                  <c:v>41093</c:v>
                </c:pt>
                <c:pt idx="67">
                  <c:v>41093</c:v>
                </c:pt>
                <c:pt idx="68">
                  <c:v>41095</c:v>
                </c:pt>
                <c:pt idx="69">
                  <c:v>41095</c:v>
                </c:pt>
                <c:pt idx="70">
                  <c:v>41096</c:v>
                </c:pt>
                <c:pt idx="71">
                  <c:v>41096</c:v>
                </c:pt>
                <c:pt idx="72">
                  <c:v>41096</c:v>
                </c:pt>
                <c:pt idx="73">
                  <c:v>41097</c:v>
                </c:pt>
                <c:pt idx="74">
                  <c:v>41099</c:v>
                </c:pt>
                <c:pt idx="75">
                  <c:v>41100</c:v>
                </c:pt>
                <c:pt idx="76">
                  <c:v>41100</c:v>
                </c:pt>
                <c:pt idx="77">
                  <c:v>41101</c:v>
                </c:pt>
                <c:pt idx="78">
                  <c:v>41101</c:v>
                </c:pt>
                <c:pt idx="79">
                  <c:v>41101</c:v>
                </c:pt>
                <c:pt idx="80">
                  <c:v>41101</c:v>
                </c:pt>
                <c:pt idx="81">
                  <c:v>41101</c:v>
                </c:pt>
                <c:pt idx="82">
                  <c:v>41101</c:v>
                </c:pt>
                <c:pt idx="83">
                  <c:v>41102</c:v>
                </c:pt>
                <c:pt idx="84">
                  <c:v>41102</c:v>
                </c:pt>
                <c:pt idx="85">
                  <c:v>41103</c:v>
                </c:pt>
                <c:pt idx="86">
                  <c:v>41103</c:v>
                </c:pt>
                <c:pt idx="87">
                  <c:v>41104</c:v>
                </c:pt>
                <c:pt idx="88">
                  <c:v>41105</c:v>
                </c:pt>
                <c:pt idx="89">
                  <c:v>41106</c:v>
                </c:pt>
                <c:pt idx="90">
                  <c:v>41106</c:v>
                </c:pt>
                <c:pt idx="91">
                  <c:v>41106</c:v>
                </c:pt>
                <c:pt idx="92">
                  <c:v>41106</c:v>
                </c:pt>
                <c:pt idx="93">
                  <c:v>41106</c:v>
                </c:pt>
                <c:pt idx="94">
                  <c:v>41106</c:v>
                </c:pt>
                <c:pt idx="95">
                  <c:v>41106</c:v>
                </c:pt>
                <c:pt idx="96">
                  <c:v>41106</c:v>
                </c:pt>
                <c:pt idx="97">
                  <c:v>41106</c:v>
                </c:pt>
                <c:pt idx="98">
                  <c:v>41106</c:v>
                </c:pt>
                <c:pt idx="99">
                  <c:v>41106</c:v>
                </c:pt>
                <c:pt idx="100">
                  <c:v>41106</c:v>
                </c:pt>
                <c:pt idx="101">
                  <c:v>41106</c:v>
                </c:pt>
                <c:pt idx="102">
                  <c:v>41106</c:v>
                </c:pt>
                <c:pt idx="103">
                  <c:v>41106</c:v>
                </c:pt>
                <c:pt idx="104">
                  <c:v>41107</c:v>
                </c:pt>
                <c:pt idx="105">
                  <c:v>41107</c:v>
                </c:pt>
                <c:pt idx="106">
                  <c:v>41107</c:v>
                </c:pt>
                <c:pt idx="107">
                  <c:v>41107</c:v>
                </c:pt>
                <c:pt idx="108">
                  <c:v>41107</c:v>
                </c:pt>
                <c:pt idx="109">
                  <c:v>41108</c:v>
                </c:pt>
                <c:pt idx="110">
                  <c:v>41108</c:v>
                </c:pt>
                <c:pt idx="111">
                  <c:v>41108</c:v>
                </c:pt>
                <c:pt idx="112">
                  <c:v>41108</c:v>
                </c:pt>
                <c:pt idx="113">
                  <c:v>41109</c:v>
                </c:pt>
                <c:pt idx="114">
                  <c:v>41109</c:v>
                </c:pt>
                <c:pt idx="115">
                  <c:v>41109</c:v>
                </c:pt>
                <c:pt idx="116">
                  <c:v>41109</c:v>
                </c:pt>
                <c:pt idx="117">
                  <c:v>41109</c:v>
                </c:pt>
                <c:pt idx="118">
                  <c:v>41109</c:v>
                </c:pt>
                <c:pt idx="119">
                  <c:v>41110</c:v>
                </c:pt>
                <c:pt idx="120">
                  <c:v>41111</c:v>
                </c:pt>
                <c:pt idx="121">
                  <c:v>41114</c:v>
                </c:pt>
                <c:pt idx="122">
                  <c:v>41114</c:v>
                </c:pt>
                <c:pt idx="123">
                  <c:v>41115</c:v>
                </c:pt>
                <c:pt idx="124">
                  <c:v>41117</c:v>
                </c:pt>
                <c:pt idx="125">
                  <c:v>41117</c:v>
                </c:pt>
                <c:pt idx="126">
                  <c:v>41118</c:v>
                </c:pt>
                <c:pt idx="127">
                  <c:v>41119</c:v>
                </c:pt>
                <c:pt idx="128">
                  <c:v>41120</c:v>
                </c:pt>
                <c:pt idx="129">
                  <c:v>41120</c:v>
                </c:pt>
                <c:pt idx="130">
                  <c:v>41120</c:v>
                </c:pt>
                <c:pt idx="131">
                  <c:v>41120</c:v>
                </c:pt>
                <c:pt idx="132">
                  <c:v>41120</c:v>
                </c:pt>
                <c:pt idx="133">
                  <c:v>41120</c:v>
                </c:pt>
                <c:pt idx="134">
                  <c:v>41121</c:v>
                </c:pt>
                <c:pt idx="135">
                  <c:v>41121</c:v>
                </c:pt>
                <c:pt idx="136">
                  <c:v>41121</c:v>
                </c:pt>
                <c:pt idx="137">
                  <c:v>41122</c:v>
                </c:pt>
                <c:pt idx="138">
                  <c:v>41123</c:v>
                </c:pt>
                <c:pt idx="139">
                  <c:v>41123</c:v>
                </c:pt>
                <c:pt idx="140">
                  <c:v>41123</c:v>
                </c:pt>
                <c:pt idx="141">
                  <c:v>41124</c:v>
                </c:pt>
                <c:pt idx="142">
                  <c:v>41124</c:v>
                </c:pt>
                <c:pt idx="143">
                  <c:v>41124</c:v>
                </c:pt>
                <c:pt idx="144">
                  <c:v>41125</c:v>
                </c:pt>
                <c:pt idx="145">
                  <c:v>41125</c:v>
                </c:pt>
                <c:pt idx="146">
                  <c:v>41125</c:v>
                </c:pt>
                <c:pt idx="147">
                  <c:v>41127</c:v>
                </c:pt>
                <c:pt idx="148">
                  <c:v>41127</c:v>
                </c:pt>
                <c:pt idx="149">
                  <c:v>41127</c:v>
                </c:pt>
                <c:pt idx="150">
                  <c:v>41127</c:v>
                </c:pt>
                <c:pt idx="151">
                  <c:v>41127</c:v>
                </c:pt>
                <c:pt idx="152">
                  <c:v>41127</c:v>
                </c:pt>
                <c:pt idx="153">
                  <c:v>41127</c:v>
                </c:pt>
                <c:pt idx="154">
                  <c:v>41127</c:v>
                </c:pt>
                <c:pt idx="155">
                  <c:v>41128</c:v>
                </c:pt>
                <c:pt idx="156">
                  <c:v>41128</c:v>
                </c:pt>
                <c:pt idx="157">
                  <c:v>41128</c:v>
                </c:pt>
                <c:pt idx="158">
                  <c:v>41129</c:v>
                </c:pt>
                <c:pt idx="159">
                  <c:v>41129</c:v>
                </c:pt>
                <c:pt idx="160">
                  <c:v>41129</c:v>
                </c:pt>
                <c:pt idx="161">
                  <c:v>41130</c:v>
                </c:pt>
                <c:pt idx="162">
                  <c:v>41130</c:v>
                </c:pt>
                <c:pt idx="163">
                  <c:v>41130</c:v>
                </c:pt>
                <c:pt idx="164">
                  <c:v>41130</c:v>
                </c:pt>
                <c:pt idx="165">
                  <c:v>41130</c:v>
                </c:pt>
                <c:pt idx="166">
                  <c:v>41131</c:v>
                </c:pt>
                <c:pt idx="167">
                  <c:v>41131</c:v>
                </c:pt>
                <c:pt idx="168">
                  <c:v>41131</c:v>
                </c:pt>
                <c:pt idx="169">
                  <c:v>41131</c:v>
                </c:pt>
                <c:pt idx="170">
                  <c:v>41132</c:v>
                </c:pt>
                <c:pt idx="171">
                  <c:v>41132</c:v>
                </c:pt>
                <c:pt idx="172">
                  <c:v>41134</c:v>
                </c:pt>
                <c:pt idx="173">
                  <c:v>41134</c:v>
                </c:pt>
                <c:pt idx="174">
                  <c:v>41134</c:v>
                </c:pt>
                <c:pt idx="175">
                  <c:v>41135</c:v>
                </c:pt>
                <c:pt idx="176">
                  <c:v>41136</c:v>
                </c:pt>
                <c:pt idx="177">
                  <c:v>41136</c:v>
                </c:pt>
                <c:pt idx="178">
                  <c:v>41137</c:v>
                </c:pt>
                <c:pt idx="179">
                  <c:v>41137</c:v>
                </c:pt>
                <c:pt idx="180">
                  <c:v>41137</c:v>
                </c:pt>
                <c:pt idx="181">
                  <c:v>41137</c:v>
                </c:pt>
                <c:pt idx="182">
                  <c:v>41138</c:v>
                </c:pt>
                <c:pt idx="183">
                  <c:v>41138</c:v>
                </c:pt>
                <c:pt idx="184">
                  <c:v>41138</c:v>
                </c:pt>
                <c:pt idx="185">
                  <c:v>41139</c:v>
                </c:pt>
                <c:pt idx="186">
                  <c:v>41139</c:v>
                </c:pt>
                <c:pt idx="187">
                  <c:v>41140</c:v>
                </c:pt>
                <c:pt idx="188">
                  <c:v>41141</c:v>
                </c:pt>
                <c:pt idx="189">
                  <c:v>41141</c:v>
                </c:pt>
                <c:pt idx="190">
                  <c:v>41141</c:v>
                </c:pt>
                <c:pt idx="191">
                  <c:v>41141</c:v>
                </c:pt>
                <c:pt idx="192">
                  <c:v>41142</c:v>
                </c:pt>
                <c:pt idx="193">
                  <c:v>41142</c:v>
                </c:pt>
                <c:pt idx="194">
                  <c:v>41142</c:v>
                </c:pt>
                <c:pt idx="195">
                  <c:v>41143</c:v>
                </c:pt>
                <c:pt idx="196">
                  <c:v>41144</c:v>
                </c:pt>
                <c:pt idx="197">
                  <c:v>41144</c:v>
                </c:pt>
                <c:pt idx="198">
                  <c:v>41145</c:v>
                </c:pt>
                <c:pt idx="199">
                  <c:v>41145</c:v>
                </c:pt>
                <c:pt idx="200">
                  <c:v>41146</c:v>
                </c:pt>
                <c:pt idx="201">
                  <c:v>41148</c:v>
                </c:pt>
                <c:pt idx="202">
                  <c:v>41148</c:v>
                </c:pt>
                <c:pt idx="203">
                  <c:v>41149</c:v>
                </c:pt>
                <c:pt idx="204">
                  <c:v>41150</c:v>
                </c:pt>
                <c:pt idx="205">
                  <c:v>41150</c:v>
                </c:pt>
                <c:pt idx="206">
                  <c:v>41150</c:v>
                </c:pt>
                <c:pt idx="207">
                  <c:v>41150</c:v>
                </c:pt>
                <c:pt idx="208">
                  <c:v>41150</c:v>
                </c:pt>
                <c:pt idx="209">
                  <c:v>41150</c:v>
                </c:pt>
                <c:pt idx="210">
                  <c:v>41151</c:v>
                </c:pt>
                <c:pt idx="211">
                  <c:v>41152</c:v>
                </c:pt>
                <c:pt idx="212">
                  <c:v>41156</c:v>
                </c:pt>
                <c:pt idx="213">
                  <c:v>41156</c:v>
                </c:pt>
                <c:pt idx="214">
                  <c:v>41156</c:v>
                </c:pt>
                <c:pt idx="215">
                  <c:v>41157</c:v>
                </c:pt>
                <c:pt idx="216">
                  <c:v>41157</c:v>
                </c:pt>
                <c:pt idx="217">
                  <c:v>41158</c:v>
                </c:pt>
                <c:pt idx="218">
                  <c:v>41159</c:v>
                </c:pt>
                <c:pt idx="219">
                  <c:v>41163</c:v>
                </c:pt>
                <c:pt idx="220">
                  <c:v>41163</c:v>
                </c:pt>
                <c:pt idx="221">
                  <c:v>41151</c:v>
                </c:pt>
                <c:pt idx="222">
                  <c:v>41163</c:v>
                </c:pt>
                <c:pt idx="223">
                  <c:v>41164</c:v>
                </c:pt>
                <c:pt idx="224">
                  <c:v>41164</c:v>
                </c:pt>
                <c:pt idx="225">
                  <c:v>41169</c:v>
                </c:pt>
                <c:pt idx="226">
                  <c:v>41169</c:v>
                </c:pt>
                <c:pt idx="227">
                  <c:v>41169</c:v>
                </c:pt>
                <c:pt idx="228">
                  <c:v>41169</c:v>
                </c:pt>
                <c:pt idx="229">
                  <c:v>41170</c:v>
                </c:pt>
                <c:pt idx="230">
                  <c:v>41170</c:v>
                </c:pt>
                <c:pt idx="231">
                  <c:v>41170</c:v>
                </c:pt>
                <c:pt idx="232">
                  <c:v>41170</c:v>
                </c:pt>
                <c:pt idx="233">
                  <c:v>41172</c:v>
                </c:pt>
                <c:pt idx="234">
                  <c:v>41172</c:v>
                </c:pt>
                <c:pt idx="235">
                  <c:v>41172</c:v>
                </c:pt>
                <c:pt idx="236">
                  <c:v>41173</c:v>
                </c:pt>
                <c:pt idx="237">
                  <c:v>41176</c:v>
                </c:pt>
                <c:pt idx="238">
                  <c:v>41178</c:v>
                </c:pt>
                <c:pt idx="239">
                  <c:v>41178</c:v>
                </c:pt>
                <c:pt idx="240">
                  <c:v>41179</c:v>
                </c:pt>
                <c:pt idx="241">
                  <c:v>41180</c:v>
                </c:pt>
                <c:pt idx="242">
                  <c:v>41183</c:v>
                </c:pt>
                <c:pt idx="243">
                  <c:v>41183</c:v>
                </c:pt>
                <c:pt idx="244">
                  <c:v>41184</c:v>
                </c:pt>
                <c:pt idx="245">
                  <c:v>41185</c:v>
                </c:pt>
                <c:pt idx="246">
                  <c:v>41185</c:v>
                </c:pt>
                <c:pt idx="247">
                  <c:v>41186</c:v>
                </c:pt>
                <c:pt idx="248">
                  <c:v>41186</c:v>
                </c:pt>
                <c:pt idx="249">
                  <c:v>41186</c:v>
                </c:pt>
                <c:pt idx="250">
                  <c:v>41186</c:v>
                </c:pt>
                <c:pt idx="251">
                  <c:v>41186</c:v>
                </c:pt>
                <c:pt idx="252">
                  <c:v>41186</c:v>
                </c:pt>
                <c:pt idx="253">
                  <c:v>41186</c:v>
                </c:pt>
                <c:pt idx="254">
                  <c:v>41187</c:v>
                </c:pt>
                <c:pt idx="255">
                  <c:v>41187</c:v>
                </c:pt>
                <c:pt idx="256">
                  <c:v>41188</c:v>
                </c:pt>
                <c:pt idx="257">
                  <c:v>41192</c:v>
                </c:pt>
                <c:pt idx="258">
                  <c:v>41192</c:v>
                </c:pt>
                <c:pt idx="259">
                  <c:v>41192</c:v>
                </c:pt>
                <c:pt idx="260">
                  <c:v>41192</c:v>
                </c:pt>
                <c:pt idx="261">
                  <c:v>41192</c:v>
                </c:pt>
                <c:pt idx="262">
                  <c:v>41192</c:v>
                </c:pt>
                <c:pt idx="263">
                  <c:v>41192</c:v>
                </c:pt>
                <c:pt idx="264">
                  <c:v>41192</c:v>
                </c:pt>
                <c:pt idx="265">
                  <c:v>41192</c:v>
                </c:pt>
                <c:pt idx="266">
                  <c:v>41193</c:v>
                </c:pt>
                <c:pt idx="267">
                  <c:v>41193</c:v>
                </c:pt>
                <c:pt idx="268">
                  <c:v>41195</c:v>
                </c:pt>
                <c:pt idx="269">
                  <c:v>41197</c:v>
                </c:pt>
                <c:pt idx="270">
                  <c:v>41197</c:v>
                </c:pt>
                <c:pt idx="271">
                  <c:v>41197</c:v>
                </c:pt>
                <c:pt idx="272">
                  <c:v>41200</c:v>
                </c:pt>
                <c:pt idx="273">
                  <c:v>41200</c:v>
                </c:pt>
                <c:pt idx="274">
                  <c:v>41200</c:v>
                </c:pt>
                <c:pt idx="275">
                  <c:v>41201</c:v>
                </c:pt>
                <c:pt idx="276">
                  <c:v>41201</c:v>
                </c:pt>
                <c:pt idx="277">
                  <c:v>41201</c:v>
                </c:pt>
                <c:pt idx="278">
                  <c:v>41201</c:v>
                </c:pt>
                <c:pt idx="279">
                  <c:v>41204</c:v>
                </c:pt>
                <c:pt idx="280">
                  <c:v>41204</c:v>
                </c:pt>
                <c:pt idx="281">
                  <c:v>41204</c:v>
                </c:pt>
                <c:pt idx="282">
                  <c:v>41204</c:v>
                </c:pt>
                <c:pt idx="283">
                  <c:v>41205</c:v>
                </c:pt>
                <c:pt idx="284">
                  <c:v>41205</c:v>
                </c:pt>
                <c:pt idx="285">
                  <c:v>41205</c:v>
                </c:pt>
                <c:pt idx="286">
                  <c:v>41206</c:v>
                </c:pt>
                <c:pt idx="287">
                  <c:v>41206</c:v>
                </c:pt>
                <c:pt idx="288">
                  <c:v>41208</c:v>
                </c:pt>
                <c:pt idx="289">
                  <c:v>41208</c:v>
                </c:pt>
                <c:pt idx="290">
                  <c:v>41208</c:v>
                </c:pt>
                <c:pt idx="291">
                  <c:v>41208</c:v>
                </c:pt>
                <c:pt idx="292">
                  <c:v>41211</c:v>
                </c:pt>
                <c:pt idx="293">
                  <c:v>41214</c:v>
                </c:pt>
                <c:pt idx="294">
                  <c:v>41218</c:v>
                </c:pt>
                <c:pt idx="295">
                  <c:v>41220</c:v>
                </c:pt>
                <c:pt idx="296">
                  <c:v>41220</c:v>
                </c:pt>
                <c:pt idx="297">
                  <c:v>41220</c:v>
                </c:pt>
                <c:pt idx="298">
                  <c:v>41220</c:v>
                </c:pt>
                <c:pt idx="299">
                  <c:v>41221</c:v>
                </c:pt>
                <c:pt idx="300">
                  <c:v>41222</c:v>
                </c:pt>
                <c:pt idx="301">
                  <c:v>41226</c:v>
                </c:pt>
                <c:pt idx="302">
                  <c:v>41227</c:v>
                </c:pt>
                <c:pt idx="303">
                  <c:v>41227</c:v>
                </c:pt>
                <c:pt idx="304">
                  <c:v>41229</c:v>
                </c:pt>
                <c:pt idx="305">
                  <c:v>41229</c:v>
                </c:pt>
                <c:pt idx="306">
                  <c:v>41230</c:v>
                </c:pt>
                <c:pt idx="307">
                  <c:v>41232</c:v>
                </c:pt>
                <c:pt idx="308">
                  <c:v>41232</c:v>
                </c:pt>
                <c:pt idx="309">
                  <c:v>41232</c:v>
                </c:pt>
                <c:pt idx="310">
                  <c:v>41233</c:v>
                </c:pt>
                <c:pt idx="311">
                  <c:v>41233</c:v>
                </c:pt>
                <c:pt idx="312">
                  <c:v>41233</c:v>
                </c:pt>
                <c:pt idx="313">
                  <c:v>41234</c:v>
                </c:pt>
                <c:pt idx="314">
                  <c:v>41234</c:v>
                </c:pt>
                <c:pt idx="315">
                  <c:v>41234</c:v>
                </c:pt>
                <c:pt idx="316">
                  <c:v>41236</c:v>
                </c:pt>
                <c:pt idx="317">
                  <c:v>41239</c:v>
                </c:pt>
                <c:pt idx="318">
                  <c:v>41239</c:v>
                </c:pt>
                <c:pt idx="319">
                  <c:v>41241</c:v>
                </c:pt>
                <c:pt idx="320">
                  <c:v>41244</c:v>
                </c:pt>
                <c:pt idx="321">
                  <c:v>41246</c:v>
                </c:pt>
                <c:pt idx="322">
                  <c:v>41247</c:v>
                </c:pt>
                <c:pt idx="323">
                  <c:v>41247</c:v>
                </c:pt>
                <c:pt idx="324">
                  <c:v>41247</c:v>
                </c:pt>
                <c:pt idx="325">
                  <c:v>41248</c:v>
                </c:pt>
                <c:pt idx="326">
                  <c:v>41248</c:v>
                </c:pt>
                <c:pt idx="327">
                  <c:v>41248</c:v>
                </c:pt>
                <c:pt idx="328">
                  <c:v>41248</c:v>
                </c:pt>
                <c:pt idx="329">
                  <c:v>41250</c:v>
                </c:pt>
                <c:pt idx="330">
                  <c:v>41253</c:v>
                </c:pt>
                <c:pt idx="331">
                  <c:v>41253</c:v>
                </c:pt>
                <c:pt idx="332">
                  <c:v>41253</c:v>
                </c:pt>
                <c:pt idx="333">
                  <c:v>41253</c:v>
                </c:pt>
                <c:pt idx="334">
                  <c:v>41254</c:v>
                </c:pt>
                <c:pt idx="335">
                  <c:v>41255</c:v>
                </c:pt>
                <c:pt idx="336">
                  <c:v>41255</c:v>
                </c:pt>
                <c:pt idx="337">
                  <c:v>41256</c:v>
                </c:pt>
                <c:pt idx="338">
                  <c:v>41257</c:v>
                </c:pt>
                <c:pt idx="339">
                  <c:v>41260</c:v>
                </c:pt>
                <c:pt idx="340">
                  <c:v>41261</c:v>
                </c:pt>
                <c:pt idx="341">
                  <c:v>41262</c:v>
                </c:pt>
                <c:pt idx="342">
                  <c:v>41262</c:v>
                </c:pt>
                <c:pt idx="343">
                  <c:v>41262</c:v>
                </c:pt>
                <c:pt idx="344">
                  <c:v>41263</c:v>
                </c:pt>
                <c:pt idx="345">
                  <c:v>41267</c:v>
                </c:pt>
                <c:pt idx="346">
                  <c:v>41267</c:v>
                </c:pt>
                <c:pt idx="347">
                  <c:v>41267</c:v>
                </c:pt>
                <c:pt idx="348">
                  <c:v>41267</c:v>
                </c:pt>
                <c:pt idx="349">
                  <c:v>41267</c:v>
                </c:pt>
                <c:pt idx="350">
                  <c:v>41267</c:v>
                </c:pt>
                <c:pt idx="351">
                  <c:v>41267</c:v>
                </c:pt>
                <c:pt idx="352">
                  <c:v>41267</c:v>
                </c:pt>
                <c:pt idx="353">
                  <c:v>41269</c:v>
                </c:pt>
                <c:pt idx="354">
                  <c:v>41269</c:v>
                </c:pt>
                <c:pt idx="355">
                  <c:v>41269</c:v>
                </c:pt>
                <c:pt idx="356">
                  <c:v>41269</c:v>
                </c:pt>
                <c:pt idx="357">
                  <c:v>41270</c:v>
                </c:pt>
                <c:pt idx="358">
                  <c:v>41270</c:v>
                </c:pt>
                <c:pt idx="359">
                  <c:v>41271</c:v>
                </c:pt>
                <c:pt idx="360">
                  <c:v>41271</c:v>
                </c:pt>
                <c:pt idx="361">
                  <c:v>41276</c:v>
                </c:pt>
                <c:pt idx="362">
                  <c:v>41276</c:v>
                </c:pt>
                <c:pt idx="363">
                  <c:v>41276</c:v>
                </c:pt>
                <c:pt idx="364">
                  <c:v>41276</c:v>
                </c:pt>
                <c:pt idx="365">
                  <c:v>41276</c:v>
                </c:pt>
                <c:pt idx="366">
                  <c:v>41277</c:v>
                </c:pt>
                <c:pt idx="367">
                  <c:v>41277</c:v>
                </c:pt>
                <c:pt idx="368">
                  <c:v>41277</c:v>
                </c:pt>
                <c:pt idx="369">
                  <c:v>41278</c:v>
                </c:pt>
                <c:pt idx="370">
                  <c:v>41278</c:v>
                </c:pt>
                <c:pt idx="371">
                  <c:v>41278</c:v>
                </c:pt>
                <c:pt idx="372">
                  <c:v>41278</c:v>
                </c:pt>
                <c:pt idx="373">
                  <c:v>41278</c:v>
                </c:pt>
                <c:pt idx="374">
                  <c:v>41279</c:v>
                </c:pt>
                <c:pt idx="375">
                  <c:v>41281</c:v>
                </c:pt>
                <c:pt idx="376">
                  <c:v>41281</c:v>
                </c:pt>
                <c:pt idx="377">
                  <c:v>41282</c:v>
                </c:pt>
                <c:pt idx="378">
                  <c:v>41282</c:v>
                </c:pt>
                <c:pt idx="379">
                  <c:v>41282</c:v>
                </c:pt>
                <c:pt idx="380">
                  <c:v>41283</c:v>
                </c:pt>
                <c:pt idx="381">
                  <c:v>41283</c:v>
                </c:pt>
                <c:pt idx="382">
                  <c:v>41283</c:v>
                </c:pt>
                <c:pt idx="383">
                  <c:v>41284</c:v>
                </c:pt>
                <c:pt idx="384">
                  <c:v>41285</c:v>
                </c:pt>
                <c:pt idx="385">
                  <c:v>41285</c:v>
                </c:pt>
                <c:pt idx="386">
                  <c:v>41285</c:v>
                </c:pt>
                <c:pt idx="387">
                  <c:v>41285</c:v>
                </c:pt>
                <c:pt idx="388">
                  <c:v>41285</c:v>
                </c:pt>
                <c:pt idx="389">
                  <c:v>41285</c:v>
                </c:pt>
                <c:pt idx="390">
                  <c:v>41285</c:v>
                </c:pt>
                <c:pt idx="391">
                  <c:v>41285</c:v>
                </c:pt>
                <c:pt idx="392">
                  <c:v>41285</c:v>
                </c:pt>
                <c:pt idx="393">
                  <c:v>41286</c:v>
                </c:pt>
                <c:pt idx="394">
                  <c:v>41286</c:v>
                </c:pt>
                <c:pt idx="395">
                  <c:v>41288</c:v>
                </c:pt>
                <c:pt idx="396">
                  <c:v>41288</c:v>
                </c:pt>
                <c:pt idx="397">
                  <c:v>41288</c:v>
                </c:pt>
                <c:pt idx="398">
                  <c:v>41289</c:v>
                </c:pt>
                <c:pt idx="399">
                  <c:v>41289</c:v>
                </c:pt>
                <c:pt idx="400">
                  <c:v>41289</c:v>
                </c:pt>
                <c:pt idx="401">
                  <c:v>41289</c:v>
                </c:pt>
                <c:pt idx="402">
                  <c:v>41289</c:v>
                </c:pt>
                <c:pt idx="403">
                  <c:v>41289</c:v>
                </c:pt>
                <c:pt idx="404">
                  <c:v>41289</c:v>
                </c:pt>
                <c:pt idx="405">
                  <c:v>41290</c:v>
                </c:pt>
                <c:pt idx="406">
                  <c:v>41290</c:v>
                </c:pt>
                <c:pt idx="407">
                  <c:v>41290</c:v>
                </c:pt>
                <c:pt idx="408">
                  <c:v>41290</c:v>
                </c:pt>
                <c:pt idx="409">
                  <c:v>41290</c:v>
                </c:pt>
                <c:pt idx="410">
                  <c:v>41290</c:v>
                </c:pt>
                <c:pt idx="411">
                  <c:v>41290</c:v>
                </c:pt>
                <c:pt idx="412">
                  <c:v>41291</c:v>
                </c:pt>
                <c:pt idx="413">
                  <c:v>41291</c:v>
                </c:pt>
                <c:pt idx="414">
                  <c:v>41291</c:v>
                </c:pt>
                <c:pt idx="415">
                  <c:v>41291</c:v>
                </c:pt>
                <c:pt idx="416">
                  <c:v>41291</c:v>
                </c:pt>
                <c:pt idx="417">
                  <c:v>41292</c:v>
                </c:pt>
                <c:pt idx="418">
                  <c:v>41292</c:v>
                </c:pt>
                <c:pt idx="419">
                  <c:v>41296</c:v>
                </c:pt>
                <c:pt idx="420">
                  <c:v>41296</c:v>
                </c:pt>
                <c:pt idx="421">
                  <c:v>41296</c:v>
                </c:pt>
                <c:pt idx="422">
                  <c:v>41299</c:v>
                </c:pt>
                <c:pt idx="423">
                  <c:v>41299</c:v>
                </c:pt>
                <c:pt idx="424">
                  <c:v>41299</c:v>
                </c:pt>
                <c:pt idx="425">
                  <c:v>41299</c:v>
                </c:pt>
                <c:pt idx="426">
                  <c:v>41299</c:v>
                </c:pt>
                <c:pt idx="427">
                  <c:v>41303</c:v>
                </c:pt>
                <c:pt idx="428">
                  <c:v>41303</c:v>
                </c:pt>
                <c:pt idx="429">
                  <c:v>41303</c:v>
                </c:pt>
                <c:pt idx="430">
                  <c:v>41304</c:v>
                </c:pt>
                <c:pt idx="431">
                  <c:v>41306</c:v>
                </c:pt>
                <c:pt idx="432">
                  <c:v>41307</c:v>
                </c:pt>
                <c:pt idx="433">
                  <c:v>41309</c:v>
                </c:pt>
                <c:pt idx="434">
                  <c:v>41309</c:v>
                </c:pt>
                <c:pt idx="435">
                  <c:v>41309</c:v>
                </c:pt>
                <c:pt idx="436">
                  <c:v>41309</c:v>
                </c:pt>
                <c:pt idx="437">
                  <c:v>41309</c:v>
                </c:pt>
                <c:pt idx="438">
                  <c:v>41310</c:v>
                </c:pt>
                <c:pt idx="439">
                  <c:v>41310</c:v>
                </c:pt>
                <c:pt idx="440">
                  <c:v>41311</c:v>
                </c:pt>
                <c:pt idx="441">
                  <c:v>41311</c:v>
                </c:pt>
                <c:pt idx="442">
                  <c:v>41313</c:v>
                </c:pt>
                <c:pt idx="443">
                  <c:v>41314</c:v>
                </c:pt>
                <c:pt idx="444">
                  <c:v>41315</c:v>
                </c:pt>
                <c:pt idx="445">
                  <c:v>41316</c:v>
                </c:pt>
                <c:pt idx="446">
                  <c:v>41316</c:v>
                </c:pt>
                <c:pt idx="447">
                  <c:v>41318</c:v>
                </c:pt>
                <c:pt idx="448">
                  <c:v>41318</c:v>
                </c:pt>
                <c:pt idx="449">
                  <c:v>41319</c:v>
                </c:pt>
                <c:pt idx="450">
                  <c:v>41319</c:v>
                </c:pt>
                <c:pt idx="451">
                  <c:v>41324</c:v>
                </c:pt>
                <c:pt idx="452">
                  <c:v>41324</c:v>
                </c:pt>
                <c:pt idx="453">
                  <c:v>41324</c:v>
                </c:pt>
                <c:pt idx="454">
                  <c:v>41324</c:v>
                </c:pt>
                <c:pt idx="455">
                  <c:v>41324</c:v>
                </c:pt>
                <c:pt idx="456">
                  <c:v>41325</c:v>
                </c:pt>
                <c:pt idx="457">
                  <c:v>41325</c:v>
                </c:pt>
                <c:pt idx="458">
                  <c:v>41325</c:v>
                </c:pt>
                <c:pt idx="459">
                  <c:v>41325</c:v>
                </c:pt>
                <c:pt idx="460">
                  <c:v>41326</c:v>
                </c:pt>
                <c:pt idx="461">
                  <c:v>41326</c:v>
                </c:pt>
                <c:pt idx="462">
                  <c:v>41326</c:v>
                </c:pt>
                <c:pt idx="463">
                  <c:v>41327</c:v>
                </c:pt>
                <c:pt idx="464">
                  <c:v>41330</c:v>
                </c:pt>
                <c:pt idx="465">
                  <c:v>41330</c:v>
                </c:pt>
                <c:pt idx="466">
                  <c:v>41330</c:v>
                </c:pt>
                <c:pt idx="467">
                  <c:v>41331</c:v>
                </c:pt>
                <c:pt idx="468">
                  <c:v>41331</c:v>
                </c:pt>
                <c:pt idx="469">
                  <c:v>41331</c:v>
                </c:pt>
                <c:pt idx="470">
                  <c:v>41331</c:v>
                </c:pt>
                <c:pt idx="471">
                  <c:v>41332</c:v>
                </c:pt>
                <c:pt idx="472">
                  <c:v>41332</c:v>
                </c:pt>
                <c:pt idx="473">
                  <c:v>41332</c:v>
                </c:pt>
                <c:pt idx="474">
                  <c:v>41332</c:v>
                </c:pt>
                <c:pt idx="475">
                  <c:v>41332</c:v>
                </c:pt>
                <c:pt idx="476">
                  <c:v>41333</c:v>
                </c:pt>
                <c:pt idx="477">
                  <c:v>41333</c:v>
                </c:pt>
                <c:pt idx="478">
                  <c:v>41333</c:v>
                </c:pt>
                <c:pt idx="479">
                  <c:v>41333</c:v>
                </c:pt>
                <c:pt idx="480">
                  <c:v>41333</c:v>
                </c:pt>
                <c:pt idx="481">
                  <c:v>41333</c:v>
                </c:pt>
                <c:pt idx="482">
                  <c:v>41334</c:v>
                </c:pt>
                <c:pt idx="483">
                  <c:v>41334</c:v>
                </c:pt>
                <c:pt idx="484">
                  <c:v>41334</c:v>
                </c:pt>
                <c:pt idx="485">
                  <c:v>41334</c:v>
                </c:pt>
                <c:pt idx="486">
                  <c:v>41334</c:v>
                </c:pt>
                <c:pt idx="487">
                  <c:v>41334</c:v>
                </c:pt>
                <c:pt idx="488">
                  <c:v>41334</c:v>
                </c:pt>
                <c:pt idx="489">
                  <c:v>41335</c:v>
                </c:pt>
                <c:pt idx="490">
                  <c:v>41337</c:v>
                </c:pt>
                <c:pt idx="491">
                  <c:v>41338</c:v>
                </c:pt>
                <c:pt idx="492">
                  <c:v>41339</c:v>
                </c:pt>
                <c:pt idx="493">
                  <c:v>41340</c:v>
                </c:pt>
                <c:pt idx="494">
                  <c:v>41340</c:v>
                </c:pt>
                <c:pt idx="495">
                  <c:v>41341</c:v>
                </c:pt>
                <c:pt idx="496">
                  <c:v>41341</c:v>
                </c:pt>
                <c:pt idx="497">
                  <c:v>41341</c:v>
                </c:pt>
                <c:pt idx="498">
                  <c:v>41344</c:v>
                </c:pt>
                <c:pt idx="499">
                  <c:v>41344</c:v>
                </c:pt>
                <c:pt idx="500">
                  <c:v>41345</c:v>
                </c:pt>
                <c:pt idx="501">
                  <c:v>41345</c:v>
                </c:pt>
                <c:pt idx="502">
                  <c:v>41345</c:v>
                </c:pt>
                <c:pt idx="503">
                  <c:v>41345</c:v>
                </c:pt>
                <c:pt idx="504">
                  <c:v>41346</c:v>
                </c:pt>
                <c:pt idx="505">
                  <c:v>41346</c:v>
                </c:pt>
                <c:pt idx="506">
                  <c:v>41346</c:v>
                </c:pt>
                <c:pt idx="507">
                  <c:v>41346</c:v>
                </c:pt>
                <c:pt idx="508">
                  <c:v>41348</c:v>
                </c:pt>
                <c:pt idx="509">
                  <c:v>41348</c:v>
                </c:pt>
                <c:pt idx="510">
                  <c:v>41349</c:v>
                </c:pt>
                <c:pt idx="511">
                  <c:v>41349</c:v>
                </c:pt>
                <c:pt idx="512">
                  <c:v>41349</c:v>
                </c:pt>
                <c:pt idx="513">
                  <c:v>41349</c:v>
                </c:pt>
                <c:pt idx="514">
                  <c:v>41351</c:v>
                </c:pt>
                <c:pt idx="515">
                  <c:v>41351</c:v>
                </c:pt>
                <c:pt idx="516">
                  <c:v>41352</c:v>
                </c:pt>
                <c:pt idx="517">
                  <c:v>41352</c:v>
                </c:pt>
                <c:pt idx="518">
                  <c:v>41353</c:v>
                </c:pt>
                <c:pt idx="519">
                  <c:v>41353</c:v>
                </c:pt>
                <c:pt idx="520">
                  <c:v>41353</c:v>
                </c:pt>
                <c:pt idx="521">
                  <c:v>41353</c:v>
                </c:pt>
                <c:pt idx="522">
                  <c:v>41355</c:v>
                </c:pt>
                <c:pt idx="523">
                  <c:v>41355</c:v>
                </c:pt>
                <c:pt idx="524">
                  <c:v>41355</c:v>
                </c:pt>
                <c:pt idx="525">
                  <c:v>41356</c:v>
                </c:pt>
                <c:pt idx="526">
                  <c:v>41358</c:v>
                </c:pt>
                <c:pt idx="527">
                  <c:v>41358</c:v>
                </c:pt>
                <c:pt idx="528">
                  <c:v>41358</c:v>
                </c:pt>
                <c:pt idx="529">
                  <c:v>41358</c:v>
                </c:pt>
                <c:pt idx="530">
                  <c:v>41359</c:v>
                </c:pt>
                <c:pt idx="531">
                  <c:v>41360</c:v>
                </c:pt>
                <c:pt idx="532">
                  <c:v>41360</c:v>
                </c:pt>
                <c:pt idx="533">
                  <c:v>41361</c:v>
                </c:pt>
                <c:pt idx="534">
                  <c:v>41361</c:v>
                </c:pt>
                <c:pt idx="535">
                  <c:v>41361</c:v>
                </c:pt>
                <c:pt idx="536">
                  <c:v>41362</c:v>
                </c:pt>
                <c:pt idx="537">
                  <c:v>41363</c:v>
                </c:pt>
                <c:pt idx="538">
                  <c:v>41365</c:v>
                </c:pt>
                <c:pt idx="539">
                  <c:v>41365</c:v>
                </c:pt>
                <c:pt idx="540">
                  <c:v>41365</c:v>
                </c:pt>
                <c:pt idx="541">
                  <c:v>41365</c:v>
                </c:pt>
                <c:pt idx="542">
                  <c:v>41365</c:v>
                </c:pt>
                <c:pt idx="543">
                  <c:v>41365</c:v>
                </c:pt>
                <c:pt idx="544">
                  <c:v>41365</c:v>
                </c:pt>
                <c:pt idx="545">
                  <c:v>41365</c:v>
                </c:pt>
                <c:pt idx="546">
                  <c:v>41365</c:v>
                </c:pt>
                <c:pt idx="547">
                  <c:v>41365</c:v>
                </c:pt>
                <c:pt idx="548">
                  <c:v>41365</c:v>
                </c:pt>
                <c:pt idx="549">
                  <c:v>41365</c:v>
                </c:pt>
                <c:pt idx="550">
                  <c:v>41365</c:v>
                </c:pt>
                <c:pt idx="551">
                  <c:v>41365</c:v>
                </c:pt>
                <c:pt idx="552">
                  <c:v>41367</c:v>
                </c:pt>
                <c:pt idx="553">
                  <c:v>41367</c:v>
                </c:pt>
                <c:pt idx="554">
                  <c:v>41367</c:v>
                </c:pt>
                <c:pt idx="555">
                  <c:v>41367</c:v>
                </c:pt>
                <c:pt idx="556">
                  <c:v>41367</c:v>
                </c:pt>
                <c:pt idx="557">
                  <c:v>41367</c:v>
                </c:pt>
                <c:pt idx="558">
                  <c:v>41367</c:v>
                </c:pt>
                <c:pt idx="559">
                  <c:v>41368</c:v>
                </c:pt>
                <c:pt idx="560">
                  <c:v>41368</c:v>
                </c:pt>
                <c:pt idx="561">
                  <c:v>41369</c:v>
                </c:pt>
                <c:pt idx="562">
                  <c:v>41369</c:v>
                </c:pt>
                <c:pt idx="563">
                  <c:v>41373</c:v>
                </c:pt>
                <c:pt idx="564">
                  <c:v>41373</c:v>
                </c:pt>
                <c:pt idx="565">
                  <c:v>41373</c:v>
                </c:pt>
                <c:pt idx="566">
                  <c:v>41374</c:v>
                </c:pt>
                <c:pt idx="567">
                  <c:v>41374</c:v>
                </c:pt>
                <c:pt idx="568">
                  <c:v>41375</c:v>
                </c:pt>
                <c:pt idx="569">
                  <c:v>41375</c:v>
                </c:pt>
                <c:pt idx="570">
                  <c:v>41375</c:v>
                </c:pt>
                <c:pt idx="571">
                  <c:v>41375</c:v>
                </c:pt>
                <c:pt idx="572">
                  <c:v>41375</c:v>
                </c:pt>
                <c:pt idx="573">
                  <c:v>41375</c:v>
                </c:pt>
                <c:pt idx="574">
                  <c:v>41376</c:v>
                </c:pt>
                <c:pt idx="575">
                  <c:v>41376</c:v>
                </c:pt>
                <c:pt idx="576">
                  <c:v>41376</c:v>
                </c:pt>
                <c:pt idx="577">
                  <c:v>41376</c:v>
                </c:pt>
                <c:pt idx="578">
                  <c:v>41377</c:v>
                </c:pt>
                <c:pt idx="579">
                  <c:v>41380</c:v>
                </c:pt>
                <c:pt idx="580">
                  <c:v>41380</c:v>
                </c:pt>
                <c:pt idx="581">
                  <c:v>41380</c:v>
                </c:pt>
                <c:pt idx="582">
                  <c:v>41380</c:v>
                </c:pt>
                <c:pt idx="583">
                  <c:v>41380</c:v>
                </c:pt>
                <c:pt idx="584">
                  <c:v>41380</c:v>
                </c:pt>
                <c:pt idx="585">
                  <c:v>41381</c:v>
                </c:pt>
                <c:pt idx="586">
                  <c:v>41381</c:v>
                </c:pt>
                <c:pt idx="587">
                  <c:v>41381</c:v>
                </c:pt>
                <c:pt idx="588">
                  <c:v>41381</c:v>
                </c:pt>
                <c:pt idx="589">
                  <c:v>41382</c:v>
                </c:pt>
                <c:pt idx="590">
                  <c:v>41382</c:v>
                </c:pt>
                <c:pt idx="591">
                  <c:v>41383</c:v>
                </c:pt>
                <c:pt idx="592">
                  <c:v>41383</c:v>
                </c:pt>
                <c:pt idx="593">
                  <c:v>41383</c:v>
                </c:pt>
                <c:pt idx="594">
                  <c:v>41383</c:v>
                </c:pt>
                <c:pt idx="595">
                  <c:v>41386</c:v>
                </c:pt>
                <c:pt idx="596">
                  <c:v>41387</c:v>
                </c:pt>
                <c:pt idx="597">
                  <c:v>41387</c:v>
                </c:pt>
                <c:pt idx="598">
                  <c:v>41388</c:v>
                </c:pt>
                <c:pt idx="599">
                  <c:v>41389</c:v>
                </c:pt>
                <c:pt idx="600">
                  <c:v>41389</c:v>
                </c:pt>
                <c:pt idx="601">
                  <c:v>41389</c:v>
                </c:pt>
                <c:pt idx="602">
                  <c:v>41389</c:v>
                </c:pt>
                <c:pt idx="603">
                  <c:v>41390</c:v>
                </c:pt>
                <c:pt idx="604">
                  <c:v>41390</c:v>
                </c:pt>
                <c:pt idx="605">
                  <c:v>41390</c:v>
                </c:pt>
                <c:pt idx="606">
                  <c:v>41393</c:v>
                </c:pt>
                <c:pt idx="607">
                  <c:v>41393</c:v>
                </c:pt>
                <c:pt idx="608">
                  <c:v>41393</c:v>
                </c:pt>
                <c:pt idx="609">
                  <c:v>41393</c:v>
                </c:pt>
                <c:pt idx="610">
                  <c:v>41393</c:v>
                </c:pt>
                <c:pt idx="611">
                  <c:v>41393</c:v>
                </c:pt>
                <c:pt idx="612">
                  <c:v>41394</c:v>
                </c:pt>
                <c:pt idx="613">
                  <c:v>41394</c:v>
                </c:pt>
                <c:pt idx="614">
                  <c:v>41394</c:v>
                </c:pt>
                <c:pt idx="615">
                  <c:v>41395</c:v>
                </c:pt>
                <c:pt idx="616">
                  <c:v>41395</c:v>
                </c:pt>
                <c:pt idx="617">
                  <c:v>41396</c:v>
                </c:pt>
                <c:pt idx="618">
                  <c:v>41396</c:v>
                </c:pt>
                <c:pt idx="619">
                  <c:v>41396</c:v>
                </c:pt>
                <c:pt idx="620">
                  <c:v>41396</c:v>
                </c:pt>
                <c:pt idx="621">
                  <c:v>41397</c:v>
                </c:pt>
                <c:pt idx="622">
                  <c:v>41397</c:v>
                </c:pt>
                <c:pt idx="623">
                  <c:v>41397</c:v>
                </c:pt>
                <c:pt idx="624">
                  <c:v>41397</c:v>
                </c:pt>
                <c:pt idx="625">
                  <c:v>41398</c:v>
                </c:pt>
                <c:pt idx="626">
                  <c:v>41398</c:v>
                </c:pt>
                <c:pt idx="627">
                  <c:v>41400</c:v>
                </c:pt>
                <c:pt idx="628">
                  <c:v>41400</c:v>
                </c:pt>
                <c:pt idx="629">
                  <c:v>41400</c:v>
                </c:pt>
                <c:pt idx="630">
                  <c:v>41401</c:v>
                </c:pt>
                <c:pt idx="631">
                  <c:v>41402</c:v>
                </c:pt>
                <c:pt idx="632">
                  <c:v>41402</c:v>
                </c:pt>
                <c:pt idx="633">
                  <c:v>41402</c:v>
                </c:pt>
                <c:pt idx="634">
                  <c:v>41402</c:v>
                </c:pt>
                <c:pt idx="635">
                  <c:v>41403</c:v>
                </c:pt>
                <c:pt idx="636">
                  <c:v>41404</c:v>
                </c:pt>
                <c:pt idx="637">
                  <c:v>41404</c:v>
                </c:pt>
                <c:pt idx="638">
                  <c:v>41405</c:v>
                </c:pt>
                <c:pt idx="639">
                  <c:v>41405</c:v>
                </c:pt>
                <c:pt idx="640">
                  <c:v>41407</c:v>
                </c:pt>
                <c:pt idx="641">
                  <c:v>41407</c:v>
                </c:pt>
                <c:pt idx="642">
                  <c:v>41407</c:v>
                </c:pt>
                <c:pt idx="643">
                  <c:v>41407</c:v>
                </c:pt>
                <c:pt idx="644">
                  <c:v>41407</c:v>
                </c:pt>
                <c:pt idx="645">
                  <c:v>41408</c:v>
                </c:pt>
                <c:pt idx="646">
                  <c:v>41408</c:v>
                </c:pt>
                <c:pt idx="647">
                  <c:v>41408</c:v>
                </c:pt>
                <c:pt idx="648">
                  <c:v>41408</c:v>
                </c:pt>
                <c:pt idx="649">
                  <c:v>41409</c:v>
                </c:pt>
                <c:pt idx="650">
                  <c:v>41410</c:v>
                </c:pt>
                <c:pt idx="651">
                  <c:v>41410</c:v>
                </c:pt>
                <c:pt idx="652">
                  <c:v>41411</c:v>
                </c:pt>
                <c:pt idx="653">
                  <c:v>41411</c:v>
                </c:pt>
                <c:pt idx="654">
                  <c:v>41412</c:v>
                </c:pt>
                <c:pt idx="655">
                  <c:v>41412</c:v>
                </c:pt>
                <c:pt idx="656">
                  <c:v>41414</c:v>
                </c:pt>
                <c:pt idx="657">
                  <c:v>41414</c:v>
                </c:pt>
                <c:pt idx="658">
                  <c:v>41414</c:v>
                </c:pt>
                <c:pt idx="659">
                  <c:v>41414</c:v>
                </c:pt>
                <c:pt idx="660">
                  <c:v>41414</c:v>
                </c:pt>
                <c:pt idx="661">
                  <c:v>41414</c:v>
                </c:pt>
                <c:pt idx="662">
                  <c:v>41414</c:v>
                </c:pt>
                <c:pt idx="663">
                  <c:v>41414</c:v>
                </c:pt>
                <c:pt idx="664">
                  <c:v>41414</c:v>
                </c:pt>
                <c:pt idx="665">
                  <c:v>41414</c:v>
                </c:pt>
                <c:pt idx="666">
                  <c:v>41414</c:v>
                </c:pt>
                <c:pt idx="667">
                  <c:v>41414</c:v>
                </c:pt>
                <c:pt idx="668">
                  <c:v>41414</c:v>
                </c:pt>
                <c:pt idx="669">
                  <c:v>41415</c:v>
                </c:pt>
                <c:pt idx="670">
                  <c:v>41415</c:v>
                </c:pt>
                <c:pt idx="671">
                  <c:v>41415</c:v>
                </c:pt>
                <c:pt idx="672">
                  <c:v>41415</c:v>
                </c:pt>
                <c:pt idx="673">
                  <c:v>41415</c:v>
                </c:pt>
                <c:pt idx="674">
                  <c:v>41416</c:v>
                </c:pt>
                <c:pt idx="675">
                  <c:v>41417</c:v>
                </c:pt>
                <c:pt idx="676">
                  <c:v>41419</c:v>
                </c:pt>
                <c:pt idx="677">
                  <c:v>41422</c:v>
                </c:pt>
                <c:pt idx="678">
                  <c:v>41422</c:v>
                </c:pt>
                <c:pt idx="679">
                  <c:v>41422</c:v>
                </c:pt>
                <c:pt idx="680">
                  <c:v>41422</c:v>
                </c:pt>
                <c:pt idx="681">
                  <c:v>41422</c:v>
                </c:pt>
                <c:pt idx="682">
                  <c:v>41422</c:v>
                </c:pt>
                <c:pt idx="683">
                  <c:v>41422</c:v>
                </c:pt>
                <c:pt idx="684">
                  <c:v>41422</c:v>
                </c:pt>
                <c:pt idx="685">
                  <c:v>41423</c:v>
                </c:pt>
                <c:pt idx="686">
                  <c:v>41424</c:v>
                </c:pt>
                <c:pt idx="687">
                  <c:v>41424</c:v>
                </c:pt>
                <c:pt idx="688">
                  <c:v>41424</c:v>
                </c:pt>
                <c:pt idx="689">
                  <c:v>41425</c:v>
                </c:pt>
                <c:pt idx="690">
                  <c:v>41426</c:v>
                </c:pt>
                <c:pt idx="691">
                  <c:v>41426</c:v>
                </c:pt>
                <c:pt idx="692">
                  <c:v>41426</c:v>
                </c:pt>
                <c:pt idx="693">
                  <c:v>41426</c:v>
                </c:pt>
                <c:pt idx="694">
                  <c:v>41426</c:v>
                </c:pt>
                <c:pt idx="695">
                  <c:v>41428</c:v>
                </c:pt>
                <c:pt idx="696">
                  <c:v>41428</c:v>
                </c:pt>
                <c:pt idx="697">
                  <c:v>41428</c:v>
                </c:pt>
                <c:pt idx="698">
                  <c:v>41428</c:v>
                </c:pt>
                <c:pt idx="699">
                  <c:v>41429</c:v>
                </c:pt>
                <c:pt idx="700">
                  <c:v>41430</c:v>
                </c:pt>
                <c:pt idx="701">
                  <c:v>41431</c:v>
                </c:pt>
                <c:pt idx="702">
                  <c:v>41431</c:v>
                </c:pt>
                <c:pt idx="703">
                  <c:v>41432</c:v>
                </c:pt>
                <c:pt idx="704">
                  <c:v>41432</c:v>
                </c:pt>
                <c:pt idx="705">
                  <c:v>41432</c:v>
                </c:pt>
                <c:pt idx="706">
                  <c:v>41432</c:v>
                </c:pt>
                <c:pt idx="707">
                  <c:v>41432</c:v>
                </c:pt>
                <c:pt idx="708">
                  <c:v>41433</c:v>
                </c:pt>
                <c:pt idx="709">
                  <c:v>41435</c:v>
                </c:pt>
                <c:pt idx="710">
                  <c:v>41435</c:v>
                </c:pt>
                <c:pt idx="711">
                  <c:v>41435</c:v>
                </c:pt>
                <c:pt idx="712">
                  <c:v>41435</c:v>
                </c:pt>
                <c:pt idx="713">
                  <c:v>41435</c:v>
                </c:pt>
                <c:pt idx="714">
                  <c:v>41435</c:v>
                </c:pt>
                <c:pt idx="715">
                  <c:v>41435</c:v>
                </c:pt>
                <c:pt idx="716">
                  <c:v>41435</c:v>
                </c:pt>
                <c:pt idx="717">
                  <c:v>41436</c:v>
                </c:pt>
                <c:pt idx="718">
                  <c:v>41438</c:v>
                </c:pt>
                <c:pt idx="719">
                  <c:v>41439</c:v>
                </c:pt>
                <c:pt idx="720">
                  <c:v>41439</c:v>
                </c:pt>
                <c:pt idx="721">
                  <c:v>41440</c:v>
                </c:pt>
                <c:pt idx="722">
                  <c:v>41440</c:v>
                </c:pt>
                <c:pt idx="723">
                  <c:v>41440</c:v>
                </c:pt>
                <c:pt idx="724">
                  <c:v>41440</c:v>
                </c:pt>
                <c:pt idx="725">
                  <c:v>41442</c:v>
                </c:pt>
                <c:pt idx="726">
                  <c:v>41442</c:v>
                </c:pt>
                <c:pt idx="727">
                  <c:v>41442</c:v>
                </c:pt>
                <c:pt idx="728">
                  <c:v>41442</c:v>
                </c:pt>
                <c:pt idx="729">
                  <c:v>41442</c:v>
                </c:pt>
                <c:pt idx="730">
                  <c:v>41442</c:v>
                </c:pt>
                <c:pt idx="731">
                  <c:v>41443</c:v>
                </c:pt>
                <c:pt idx="732">
                  <c:v>41443</c:v>
                </c:pt>
                <c:pt idx="733">
                  <c:v>41443</c:v>
                </c:pt>
                <c:pt idx="734">
                  <c:v>41443</c:v>
                </c:pt>
                <c:pt idx="735">
                  <c:v>41444</c:v>
                </c:pt>
                <c:pt idx="736">
                  <c:v>41444</c:v>
                </c:pt>
                <c:pt idx="737">
                  <c:v>41444</c:v>
                </c:pt>
                <c:pt idx="738">
                  <c:v>41444</c:v>
                </c:pt>
                <c:pt idx="739">
                  <c:v>41446</c:v>
                </c:pt>
                <c:pt idx="740">
                  <c:v>41446</c:v>
                </c:pt>
                <c:pt idx="741">
                  <c:v>41446</c:v>
                </c:pt>
                <c:pt idx="742">
                  <c:v>41446</c:v>
                </c:pt>
                <c:pt idx="743">
                  <c:v>41446</c:v>
                </c:pt>
                <c:pt idx="744">
                  <c:v>41447</c:v>
                </c:pt>
                <c:pt idx="745">
                  <c:v>41447</c:v>
                </c:pt>
                <c:pt idx="746">
                  <c:v>41447</c:v>
                </c:pt>
                <c:pt idx="747">
                  <c:v>41449</c:v>
                </c:pt>
                <c:pt idx="748">
                  <c:v>41449</c:v>
                </c:pt>
                <c:pt idx="749">
                  <c:v>41449</c:v>
                </c:pt>
                <c:pt idx="750">
                  <c:v>41449</c:v>
                </c:pt>
                <c:pt idx="751">
                  <c:v>41449</c:v>
                </c:pt>
                <c:pt idx="752">
                  <c:v>41449</c:v>
                </c:pt>
                <c:pt idx="753">
                  <c:v>41449</c:v>
                </c:pt>
                <c:pt idx="754">
                  <c:v>41450</c:v>
                </c:pt>
                <c:pt idx="755">
                  <c:v>41450</c:v>
                </c:pt>
                <c:pt idx="756">
                  <c:v>41451</c:v>
                </c:pt>
                <c:pt idx="757">
                  <c:v>41451</c:v>
                </c:pt>
                <c:pt idx="758">
                  <c:v>41451</c:v>
                </c:pt>
                <c:pt idx="759">
                  <c:v>41451</c:v>
                </c:pt>
                <c:pt idx="760">
                  <c:v>41451</c:v>
                </c:pt>
                <c:pt idx="761">
                  <c:v>41451</c:v>
                </c:pt>
                <c:pt idx="762">
                  <c:v>41453</c:v>
                </c:pt>
                <c:pt idx="763">
                  <c:v>41457</c:v>
                </c:pt>
                <c:pt idx="764">
                  <c:v>41457</c:v>
                </c:pt>
                <c:pt idx="765">
                  <c:v>41458</c:v>
                </c:pt>
                <c:pt idx="766">
                  <c:v>41458</c:v>
                </c:pt>
                <c:pt idx="767">
                  <c:v>41460</c:v>
                </c:pt>
                <c:pt idx="768">
                  <c:v>41460</c:v>
                </c:pt>
                <c:pt idx="769">
                  <c:v>41460</c:v>
                </c:pt>
                <c:pt idx="770">
                  <c:v>41463</c:v>
                </c:pt>
                <c:pt idx="771">
                  <c:v>41463</c:v>
                </c:pt>
                <c:pt idx="772">
                  <c:v>41463</c:v>
                </c:pt>
                <c:pt idx="773">
                  <c:v>41464</c:v>
                </c:pt>
                <c:pt idx="774">
                  <c:v>41464</c:v>
                </c:pt>
                <c:pt idx="775">
                  <c:v>41464</c:v>
                </c:pt>
                <c:pt idx="776">
                  <c:v>41464</c:v>
                </c:pt>
                <c:pt idx="777">
                  <c:v>41464</c:v>
                </c:pt>
                <c:pt idx="778">
                  <c:v>41464</c:v>
                </c:pt>
                <c:pt idx="779">
                  <c:v>41464</c:v>
                </c:pt>
                <c:pt idx="780">
                  <c:v>41465</c:v>
                </c:pt>
                <c:pt idx="781">
                  <c:v>41465</c:v>
                </c:pt>
                <c:pt idx="782">
                  <c:v>41465</c:v>
                </c:pt>
                <c:pt idx="783">
                  <c:v>41466</c:v>
                </c:pt>
                <c:pt idx="784">
                  <c:v>41466</c:v>
                </c:pt>
                <c:pt idx="785">
                  <c:v>41466</c:v>
                </c:pt>
                <c:pt idx="786">
                  <c:v>41467</c:v>
                </c:pt>
                <c:pt idx="787">
                  <c:v>41467</c:v>
                </c:pt>
                <c:pt idx="788">
                  <c:v>41468</c:v>
                </c:pt>
                <c:pt idx="789">
                  <c:v>41470</c:v>
                </c:pt>
                <c:pt idx="790">
                  <c:v>41470</c:v>
                </c:pt>
                <c:pt idx="791">
                  <c:v>41470</c:v>
                </c:pt>
                <c:pt idx="792">
                  <c:v>41470</c:v>
                </c:pt>
                <c:pt idx="793">
                  <c:v>41470</c:v>
                </c:pt>
                <c:pt idx="794">
                  <c:v>41470</c:v>
                </c:pt>
                <c:pt idx="795">
                  <c:v>41471</c:v>
                </c:pt>
                <c:pt idx="796">
                  <c:v>41472</c:v>
                </c:pt>
                <c:pt idx="797">
                  <c:v>41472</c:v>
                </c:pt>
                <c:pt idx="798">
                  <c:v>41472</c:v>
                </c:pt>
                <c:pt idx="799">
                  <c:v>41472</c:v>
                </c:pt>
                <c:pt idx="800">
                  <c:v>41473</c:v>
                </c:pt>
                <c:pt idx="801">
                  <c:v>41473</c:v>
                </c:pt>
                <c:pt idx="802">
                  <c:v>41473</c:v>
                </c:pt>
                <c:pt idx="803">
                  <c:v>41473</c:v>
                </c:pt>
                <c:pt idx="804">
                  <c:v>41473</c:v>
                </c:pt>
                <c:pt idx="805">
                  <c:v>41474</c:v>
                </c:pt>
                <c:pt idx="806">
                  <c:v>41474</c:v>
                </c:pt>
                <c:pt idx="807">
                  <c:v>41474</c:v>
                </c:pt>
                <c:pt idx="808">
                  <c:v>41475</c:v>
                </c:pt>
                <c:pt idx="809">
                  <c:v>41477</c:v>
                </c:pt>
                <c:pt idx="810">
                  <c:v>41477</c:v>
                </c:pt>
                <c:pt idx="811">
                  <c:v>41478</c:v>
                </c:pt>
                <c:pt idx="812">
                  <c:v>41478</c:v>
                </c:pt>
                <c:pt idx="813">
                  <c:v>41478</c:v>
                </c:pt>
                <c:pt idx="814">
                  <c:v>41478</c:v>
                </c:pt>
                <c:pt idx="815">
                  <c:v>41478</c:v>
                </c:pt>
                <c:pt idx="816">
                  <c:v>41479</c:v>
                </c:pt>
                <c:pt idx="817">
                  <c:v>41479</c:v>
                </c:pt>
                <c:pt idx="818">
                  <c:v>41479</c:v>
                </c:pt>
                <c:pt idx="819">
                  <c:v>41480</c:v>
                </c:pt>
                <c:pt idx="820">
                  <c:v>41480</c:v>
                </c:pt>
                <c:pt idx="821">
                  <c:v>41480</c:v>
                </c:pt>
                <c:pt idx="822">
                  <c:v>41480</c:v>
                </c:pt>
                <c:pt idx="823">
                  <c:v>41480</c:v>
                </c:pt>
                <c:pt idx="824">
                  <c:v>41480</c:v>
                </c:pt>
                <c:pt idx="825">
                  <c:v>41480</c:v>
                </c:pt>
                <c:pt idx="826">
                  <c:v>41481</c:v>
                </c:pt>
                <c:pt idx="827">
                  <c:v>41481</c:v>
                </c:pt>
                <c:pt idx="828">
                  <c:v>41481</c:v>
                </c:pt>
                <c:pt idx="829">
                  <c:v>41481</c:v>
                </c:pt>
                <c:pt idx="830">
                  <c:v>41481</c:v>
                </c:pt>
                <c:pt idx="831">
                  <c:v>41481</c:v>
                </c:pt>
                <c:pt idx="832">
                  <c:v>41482</c:v>
                </c:pt>
                <c:pt idx="833">
                  <c:v>41482</c:v>
                </c:pt>
                <c:pt idx="834">
                  <c:v>41482</c:v>
                </c:pt>
                <c:pt idx="835">
                  <c:v>41484</c:v>
                </c:pt>
                <c:pt idx="836">
                  <c:v>41484</c:v>
                </c:pt>
                <c:pt idx="837">
                  <c:v>41484</c:v>
                </c:pt>
                <c:pt idx="838">
                  <c:v>41484</c:v>
                </c:pt>
                <c:pt idx="839">
                  <c:v>41484</c:v>
                </c:pt>
                <c:pt idx="840">
                  <c:v>41486</c:v>
                </c:pt>
                <c:pt idx="841">
                  <c:v>41487</c:v>
                </c:pt>
                <c:pt idx="842">
                  <c:v>41487</c:v>
                </c:pt>
                <c:pt idx="843">
                  <c:v>41488</c:v>
                </c:pt>
                <c:pt idx="844">
                  <c:v>41488</c:v>
                </c:pt>
                <c:pt idx="845">
                  <c:v>41489</c:v>
                </c:pt>
                <c:pt idx="846">
                  <c:v>41489</c:v>
                </c:pt>
                <c:pt idx="847">
                  <c:v>41489</c:v>
                </c:pt>
                <c:pt idx="848">
                  <c:v>41489</c:v>
                </c:pt>
                <c:pt idx="849">
                  <c:v>41489</c:v>
                </c:pt>
                <c:pt idx="850">
                  <c:v>41489</c:v>
                </c:pt>
                <c:pt idx="851">
                  <c:v>41489</c:v>
                </c:pt>
                <c:pt idx="852">
                  <c:v>41489</c:v>
                </c:pt>
                <c:pt idx="853">
                  <c:v>41489</c:v>
                </c:pt>
                <c:pt idx="854">
                  <c:v>41491</c:v>
                </c:pt>
                <c:pt idx="855">
                  <c:v>41491</c:v>
                </c:pt>
                <c:pt idx="856">
                  <c:v>41491</c:v>
                </c:pt>
                <c:pt idx="857">
                  <c:v>41491</c:v>
                </c:pt>
                <c:pt idx="858">
                  <c:v>41491</c:v>
                </c:pt>
                <c:pt idx="859">
                  <c:v>41491</c:v>
                </c:pt>
                <c:pt idx="860">
                  <c:v>41491</c:v>
                </c:pt>
                <c:pt idx="861">
                  <c:v>41491</c:v>
                </c:pt>
                <c:pt idx="862">
                  <c:v>41491</c:v>
                </c:pt>
                <c:pt idx="863">
                  <c:v>41492</c:v>
                </c:pt>
                <c:pt idx="864">
                  <c:v>41492</c:v>
                </c:pt>
                <c:pt idx="865">
                  <c:v>41492</c:v>
                </c:pt>
                <c:pt idx="866">
                  <c:v>41492</c:v>
                </c:pt>
                <c:pt idx="867">
                  <c:v>41492</c:v>
                </c:pt>
                <c:pt idx="868">
                  <c:v>41493</c:v>
                </c:pt>
                <c:pt idx="869">
                  <c:v>41493</c:v>
                </c:pt>
                <c:pt idx="870">
                  <c:v>41494</c:v>
                </c:pt>
                <c:pt idx="871">
                  <c:v>41494</c:v>
                </c:pt>
                <c:pt idx="872">
                  <c:v>41495</c:v>
                </c:pt>
                <c:pt idx="873">
                  <c:v>41495</c:v>
                </c:pt>
                <c:pt idx="874">
                  <c:v>41499</c:v>
                </c:pt>
                <c:pt idx="875">
                  <c:v>41501</c:v>
                </c:pt>
                <c:pt idx="876">
                  <c:v>41502</c:v>
                </c:pt>
                <c:pt idx="877">
                  <c:v>41505</c:v>
                </c:pt>
                <c:pt idx="878">
                  <c:v>41505</c:v>
                </c:pt>
                <c:pt idx="879">
                  <c:v>41506</c:v>
                </c:pt>
                <c:pt idx="880">
                  <c:v>41506</c:v>
                </c:pt>
                <c:pt idx="881">
                  <c:v>41506</c:v>
                </c:pt>
                <c:pt idx="882">
                  <c:v>41507</c:v>
                </c:pt>
                <c:pt idx="883">
                  <c:v>41507</c:v>
                </c:pt>
                <c:pt idx="884">
                  <c:v>41507</c:v>
                </c:pt>
                <c:pt idx="885">
                  <c:v>41507</c:v>
                </c:pt>
                <c:pt idx="886">
                  <c:v>41509</c:v>
                </c:pt>
                <c:pt idx="887">
                  <c:v>41509</c:v>
                </c:pt>
                <c:pt idx="888">
                  <c:v>41509</c:v>
                </c:pt>
                <c:pt idx="889">
                  <c:v>41509</c:v>
                </c:pt>
                <c:pt idx="890">
                  <c:v>41509</c:v>
                </c:pt>
                <c:pt idx="891">
                  <c:v>41512</c:v>
                </c:pt>
                <c:pt idx="892">
                  <c:v>41512</c:v>
                </c:pt>
                <c:pt idx="893">
                  <c:v>41512</c:v>
                </c:pt>
                <c:pt idx="894">
                  <c:v>41513</c:v>
                </c:pt>
                <c:pt idx="895">
                  <c:v>41513</c:v>
                </c:pt>
                <c:pt idx="896">
                  <c:v>41514</c:v>
                </c:pt>
                <c:pt idx="897">
                  <c:v>41514</c:v>
                </c:pt>
                <c:pt idx="898">
                  <c:v>41515</c:v>
                </c:pt>
                <c:pt idx="899">
                  <c:v>41515</c:v>
                </c:pt>
                <c:pt idx="900">
                  <c:v>41515</c:v>
                </c:pt>
                <c:pt idx="901">
                  <c:v>41516</c:v>
                </c:pt>
                <c:pt idx="902">
                  <c:v>41516</c:v>
                </c:pt>
                <c:pt idx="903">
                  <c:v>41516</c:v>
                </c:pt>
                <c:pt idx="904">
                  <c:v>41516</c:v>
                </c:pt>
                <c:pt idx="905">
                  <c:v>41516</c:v>
                </c:pt>
                <c:pt idx="906">
                  <c:v>41516</c:v>
                </c:pt>
                <c:pt idx="907">
                  <c:v>41516</c:v>
                </c:pt>
                <c:pt idx="908">
                  <c:v>41520</c:v>
                </c:pt>
                <c:pt idx="909">
                  <c:v>41520</c:v>
                </c:pt>
                <c:pt idx="910">
                  <c:v>41520</c:v>
                </c:pt>
                <c:pt idx="911">
                  <c:v>41524</c:v>
                </c:pt>
                <c:pt idx="912">
                  <c:v>41526</c:v>
                </c:pt>
                <c:pt idx="913">
                  <c:v>41526</c:v>
                </c:pt>
                <c:pt idx="914">
                  <c:v>41526</c:v>
                </c:pt>
                <c:pt idx="915">
                  <c:v>41527</c:v>
                </c:pt>
                <c:pt idx="916">
                  <c:v>41527</c:v>
                </c:pt>
                <c:pt idx="917">
                  <c:v>41527</c:v>
                </c:pt>
                <c:pt idx="918">
                  <c:v>41528</c:v>
                </c:pt>
                <c:pt idx="919">
                  <c:v>41528</c:v>
                </c:pt>
                <c:pt idx="920">
                  <c:v>41528</c:v>
                </c:pt>
                <c:pt idx="921">
                  <c:v>41529</c:v>
                </c:pt>
                <c:pt idx="922">
                  <c:v>41530</c:v>
                </c:pt>
                <c:pt idx="923">
                  <c:v>41533</c:v>
                </c:pt>
                <c:pt idx="924">
                  <c:v>41533</c:v>
                </c:pt>
                <c:pt idx="925">
                  <c:v>41533</c:v>
                </c:pt>
                <c:pt idx="926">
                  <c:v>41536</c:v>
                </c:pt>
                <c:pt idx="927">
                  <c:v>41536</c:v>
                </c:pt>
                <c:pt idx="928">
                  <c:v>41536</c:v>
                </c:pt>
                <c:pt idx="929">
                  <c:v>41540</c:v>
                </c:pt>
                <c:pt idx="930">
                  <c:v>41540</c:v>
                </c:pt>
                <c:pt idx="931">
                  <c:v>41540</c:v>
                </c:pt>
                <c:pt idx="932">
                  <c:v>41540</c:v>
                </c:pt>
                <c:pt idx="933">
                  <c:v>41542</c:v>
                </c:pt>
                <c:pt idx="934">
                  <c:v>41543</c:v>
                </c:pt>
                <c:pt idx="935">
                  <c:v>41543</c:v>
                </c:pt>
                <c:pt idx="936">
                  <c:v>41544</c:v>
                </c:pt>
                <c:pt idx="937">
                  <c:v>41544</c:v>
                </c:pt>
                <c:pt idx="938">
                  <c:v>41544</c:v>
                </c:pt>
                <c:pt idx="939">
                  <c:v>41544</c:v>
                </c:pt>
                <c:pt idx="940">
                  <c:v>41545</c:v>
                </c:pt>
                <c:pt idx="941">
                  <c:v>41545</c:v>
                </c:pt>
                <c:pt idx="942">
                  <c:v>41547</c:v>
                </c:pt>
                <c:pt idx="943">
                  <c:v>41547</c:v>
                </c:pt>
                <c:pt idx="944">
                  <c:v>41547</c:v>
                </c:pt>
                <c:pt idx="945">
                  <c:v>41547</c:v>
                </c:pt>
                <c:pt idx="946">
                  <c:v>41547</c:v>
                </c:pt>
                <c:pt idx="947">
                  <c:v>41547</c:v>
                </c:pt>
                <c:pt idx="948">
                  <c:v>41547</c:v>
                </c:pt>
                <c:pt idx="949">
                  <c:v>41547</c:v>
                </c:pt>
                <c:pt idx="950">
                  <c:v>41547</c:v>
                </c:pt>
                <c:pt idx="951">
                  <c:v>41547</c:v>
                </c:pt>
                <c:pt idx="952">
                  <c:v>41547</c:v>
                </c:pt>
                <c:pt idx="953">
                  <c:v>41548</c:v>
                </c:pt>
                <c:pt idx="954">
                  <c:v>41548</c:v>
                </c:pt>
                <c:pt idx="955">
                  <c:v>41548</c:v>
                </c:pt>
                <c:pt idx="956">
                  <c:v>41548</c:v>
                </c:pt>
                <c:pt idx="957">
                  <c:v>41549</c:v>
                </c:pt>
                <c:pt idx="958">
                  <c:v>41550</c:v>
                </c:pt>
                <c:pt idx="959">
                  <c:v>41550</c:v>
                </c:pt>
                <c:pt idx="960">
                  <c:v>41550</c:v>
                </c:pt>
                <c:pt idx="961">
                  <c:v>41551</c:v>
                </c:pt>
                <c:pt idx="962">
                  <c:v>41551</c:v>
                </c:pt>
                <c:pt idx="963">
                  <c:v>41552</c:v>
                </c:pt>
                <c:pt idx="964">
                  <c:v>41555</c:v>
                </c:pt>
                <c:pt idx="965">
                  <c:v>41557</c:v>
                </c:pt>
                <c:pt idx="966">
                  <c:v>41557</c:v>
                </c:pt>
                <c:pt idx="967">
                  <c:v>41558</c:v>
                </c:pt>
                <c:pt idx="968">
                  <c:v>41558</c:v>
                </c:pt>
                <c:pt idx="969">
                  <c:v>41559</c:v>
                </c:pt>
                <c:pt idx="970">
                  <c:v>41561</c:v>
                </c:pt>
                <c:pt idx="971">
                  <c:v>41561</c:v>
                </c:pt>
                <c:pt idx="972">
                  <c:v>41562</c:v>
                </c:pt>
                <c:pt idx="973">
                  <c:v>41562</c:v>
                </c:pt>
                <c:pt idx="974">
                  <c:v>41562</c:v>
                </c:pt>
                <c:pt idx="975">
                  <c:v>41562</c:v>
                </c:pt>
                <c:pt idx="976">
                  <c:v>41563</c:v>
                </c:pt>
                <c:pt idx="977">
                  <c:v>41563</c:v>
                </c:pt>
                <c:pt idx="978">
                  <c:v>41563</c:v>
                </c:pt>
                <c:pt idx="979">
                  <c:v>41563</c:v>
                </c:pt>
                <c:pt idx="980">
                  <c:v>41563</c:v>
                </c:pt>
                <c:pt idx="981">
                  <c:v>41563</c:v>
                </c:pt>
                <c:pt idx="982">
                  <c:v>41564</c:v>
                </c:pt>
                <c:pt idx="983">
                  <c:v>41564</c:v>
                </c:pt>
                <c:pt idx="984">
                  <c:v>41565</c:v>
                </c:pt>
                <c:pt idx="985">
                  <c:v>41565</c:v>
                </c:pt>
                <c:pt idx="986">
                  <c:v>41565</c:v>
                </c:pt>
                <c:pt idx="987">
                  <c:v>41565</c:v>
                </c:pt>
                <c:pt idx="988">
                  <c:v>41568</c:v>
                </c:pt>
                <c:pt idx="989">
                  <c:v>41568</c:v>
                </c:pt>
                <c:pt idx="990">
                  <c:v>41568</c:v>
                </c:pt>
                <c:pt idx="991">
                  <c:v>41568</c:v>
                </c:pt>
                <c:pt idx="992">
                  <c:v>41568</c:v>
                </c:pt>
                <c:pt idx="993">
                  <c:v>41568</c:v>
                </c:pt>
                <c:pt idx="994">
                  <c:v>41570</c:v>
                </c:pt>
                <c:pt idx="995">
                  <c:v>41570</c:v>
                </c:pt>
                <c:pt idx="996">
                  <c:v>41571</c:v>
                </c:pt>
                <c:pt idx="997">
                  <c:v>41571</c:v>
                </c:pt>
                <c:pt idx="998">
                  <c:v>41571</c:v>
                </c:pt>
                <c:pt idx="999">
                  <c:v>41571</c:v>
                </c:pt>
                <c:pt idx="1000">
                  <c:v>41571</c:v>
                </c:pt>
                <c:pt idx="1001">
                  <c:v>41571</c:v>
                </c:pt>
                <c:pt idx="1002">
                  <c:v>41572</c:v>
                </c:pt>
                <c:pt idx="1003">
                  <c:v>41572</c:v>
                </c:pt>
                <c:pt idx="1004">
                  <c:v>41573</c:v>
                </c:pt>
                <c:pt idx="1005">
                  <c:v>41577</c:v>
                </c:pt>
                <c:pt idx="1006">
                  <c:v>41582</c:v>
                </c:pt>
                <c:pt idx="1007">
                  <c:v>41582</c:v>
                </c:pt>
                <c:pt idx="1008">
                  <c:v>41583</c:v>
                </c:pt>
                <c:pt idx="1009">
                  <c:v>41584</c:v>
                </c:pt>
                <c:pt idx="1010">
                  <c:v>41584</c:v>
                </c:pt>
                <c:pt idx="1011">
                  <c:v>41585</c:v>
                </c:pt>
                <c:pt idx="1012">
                  <c:v>41585</c:v>
                </c:pt>
                <c:pt idx="1013">
                  <c:v>41585</c:v>
                </c:pt>
                <c:pt idx="1014">
                  <c:v>41585</c:v>
                </c:pt>
                <c:pt idx="1015">
                  <c:v>41585</c:v>
                </c:pt>
                <c:pt idx="1016">
                  <c:v>41585</c:v>
                </c:pt>
                <c:pt idx="1017">
                  <c:v>41585</c:v>
                </c:pt>
                <c:pt idx="1018">
                  <c:v>41586</c:v>
                </c:pt>
                <c:pt idx="1019">
                  <c:v>41586</c:v>
                </c:pt>
                <c:pt idx="1020">
                  <c:v>41586</c:v>
                </c:pt>
                <c:pt idx="1021">
                  <c:v>41586</c:v>
                </c:pt>
                <c:pt idx="1022">
                  <c:v>41586</c:v>
                </c:pt>
                <c:pt idx="1023">
                  <c:v>41586</c:v>
                </c:pt>
                <c:pt idx="1024">
                  <c:v>41586</c:v>
                </c:pt>
                <c:pt idx="1025">
                  <c:v>41586</c:v>
                </c:pt>
                <c:pt idx="1026">
                  <c:v>41586</c:v>
                </c:pt>
                <c:pt idx="1027">
                  <c:v>41586</c:v>
                </c:pt>
                <c:pt idx="1028">
                  <c:v>41586</c:v>
                </c:pt>
                <c:pt idx="1029">
                  <c:v>41586</c:v>
                </c:pt>
                <c:pt idx="1030">
                  <c:v>41586</c:v>
                </c:pt>
                <c:pt idx="1031">
                  <c:v>41586</c:v>
                </c:pt>
                <c:pt idx="1032">
                  <c:v>41577</c:v>
                </c:pt>
                <c:pt idx="1033">
                  <c:v>41582</c:v>
                </c:pt>
                <c:pt idx="1034">
                  <c:v>41587</c:v>
                </c:pt>
                <c:pt idx="1035">
                  <c:v>41587</c:v>
                </c:pt>
                <c:pt idx="1036">
                  <c:v>41587</c:v>
                </c:pt>
                <c:pt idx="1037">
                  <c:v>41587</c:v>
                </c:pt>
                <c:pt idx="1038">
                  <c:v>41587</c:v>
                </c:pt>
                <c:pt idx="1039">
                  <c:v>41587</c:v>
                </c:pt>
                <c:pt idx="1040">
                  <c:v>41587</c:v>
                </c:pt>
                <c:pt idx="1041">
                  <c:v>41587</c:v>
                </c:pt>
                <c:pt idx="1042">
                  <c:v>41587</c:v>
                </c:pt>
                <c:pt idx="1043">
                  <c:v>41589</c:v>
                </c:pt>
                <c:pt idx="1044">
                  <c:v>41589</c:v>
                </c:pt>
                <c:pt idx="1045">
                  <c:v>41590</c:v>
                </c:pt>
                <c:pt idx="1046">
                  <c:v>41590</c:v>
                </c:pt>
                <c:pt idx="1047">
                  <c:v>41590</c:v>
                </c:pt>
                <c:pt idx="1048">
                  <c:v>41591</c:v>
                </c:pt>
                <c:pt idx="1049">
                  <c:v>41591</c:v>
                </c:pt>
                <c:pt idx="1050">
                  <c:v>41592</c:v>
                </c:pt>
                <c:pt idx="1051">
                  <c:v>41592</c:v>
                </c:pt>
                <c:pt idx="1052">
                  <c:v>41592</c:v>
                </c:pt>
                <c:pt idx="1053">
                  <c:v>41596</c:v>
                </c:pt>
                <c:pt idx="1054">
                  <c:v>41597</c:v>
                </c:pt>
                <c:pt idx="1055">
                  <c:v>41597</c:v>
                </c:pt>
                <c:pt idx="1056">
                  <c:v>41598</c:v>
                </c:pt>
                <c:pt idx="1057">
                  <c:v>41599</c:v>
                </c:pt>
                <c:pt idx="1058">
                  <c:v>41599</c:v>
                </c:pt>
                <c:pt idx="1059">
                  <c:v>41600</c:v>
                </c:pt>
                <c:pt idx="1060">
                  <c:v>41600</c:v>
                </c:pt>
                <c:pt idx="1061">
                  <c:v>41600</c:v>
                </c:pt>
                <c:pt idx="1062">
                  <c:v>41601</c:v>
                </c:pt>
                <c:pt idx="1063">
                  <c:v>41603</c:v>
                </c:pt>
                <c:pt idx="1064">
                  <c:v>41603</c:v>
                </c:pt>
                <c:pt idx="1065">
                  <c:v>41603</c:v>
                </c:pt>
                <c:pt idx="1066">
                  <c:v>41603</c:v>
                </c:pt>
                <c:pt idx="1067">
                  <c:v>41603</c:v>
                </c:pt>
                <c:pt idx="1068">
                  <c:v>41603</c:v>
                </c:pt>
                <c:pt idx="1069">
                  <c:v>41603</c:v>
                </c:pt>
                <c:pt idx="1070">
                  <c:v>41603</c:v>
                </c:pt>
                <c:pt idx="1071">
                  <c:v>41603</c:v>
                </c:pt>
                <c:pt idx="1072">
                  <c:v>41603</c:v>
                </c:pt>
                <c:pt idx="1073">
                  <c:v>41603</c:v>
                </c:pt>
                <c:pt idx="1074">
                  <c:v>41603</c:v>
                </c:pt>
                <c:pt idx="1075">
                  <c:v>41603</c:v>
                </c:pt>
                <c:pt idx="1076">
                  <c:v>41603</c:v>
                </c:pt>
                <c:pt idx="1077">
                  <c:v>41605</c:v>
                </c:pt>
                <c:pt idx="1078">
                  <c:v>41605</c:v>
                </c:pt>
                <c:pt idx="1079">
                  <c:v>41610</c:v>
                </c:pt>
                <c:pt idx="1080">
                  <c:v>41610</c:v>
                </c:pt>
                <c:pt idx="1081">
                  <c:v>41613</c:v>
                </c:pt>
                <c:pt idx="1082">
                  <c:v>41613</c:v>
                </c:pt>
                <c:pt idx="1083">
                  <c:v>41613</c:v>
                </c:pt>
                <c:pt idx="1084">
                  <c:v>41613</c:v>
                </c:pt>
                <c:pt idx="1085">
                  <c:v>41617</c:v>
                </c:pt>
                <c:pt idx="1086">
                  <c:v>41618</c:v>
                </c:pt>
                <c:pt idx="1087">
                  <c:v>41618</c:v>
                </c:pt>
                <c:pt idx="1088">
                  <c:v>41618</c:v>
                </c:pt>
                <c:pt idx="1089">
                  <c:v>41618</c:v>
                </c:pt>
                <c:pt idx="1090">
                  <c:v>41619</c:v>
                </c:pt>
                <c:pt idx="1091">
                  <c:v>41619</c:v>
                </c:pt>
                <c:pt idx="1092">
                  <c:v>41619</c:v>
                </c:pt>
                <c:pt idx="1093">
                  <c:v>41620</c:v>
                </c:pt>
                <c:pt idx="1094">
                  <c:v>41620</c:v>
                </c:pt>
                <c:pt idx="1095">
                  <c:v>41620</c:v>
                </c:pt>
                <c:pt idx="1096">
                  <c:v>41621</c:v>
                </c:pt>
                <c:pt idx="1097">
                  <c:v>41621</c:v>
                </c:pt>
                <c:pt idx="1098">
                  <c:v>41621</c:v>
                </c:pt>
                <c:pt idx="1099">
                  <c:v>41621</c:v>
                </c:pt>
                <c:pt idx="1100">
                  <c:v>41621</c:v>
                </c:pt>
                <c:pt idx="1101">
                  <c:v>41621</c:v>
                </c:pt>
                <c:pt idx="1102">
                  <c:v>41621</c:v>
                </c:pt>
                <c:pt idx="1103">
                  <c:v>41622</c:v>
                </c:pt>
                <c:pt idx="1104">
                  <c:v>41622</c:v>
                </c:pt>
                <c:pt idx="1105">
                  <c:v>41622</c:v>
                </c:pt>
                <c:pt idx="1106">
                  <c:v>41622</c:v>
                </c:pt>
                <c:pt idx="1107">
                  <c:v>41622</c:v>
                </c:pt>
                <c:pt idx="1108">
                  <c:v>41623</c:v>
                </c:pt>
                <c:pt idx="1109">
                  <c:v>41624</c:v>
                </c:pt>
                <c:pt idx="1110">
                  <c:v>41624</c:v>
                </c:pt>
                <c:pt idx="1111">
                  <c:v>41624</c:v>
                </c:pt>
                <c:pt idx="1112">
                  <c:v>41625</c:v>
                </c:pt>
                <c:pt idx="1113">
                  <c:v>41626</c:v>
                </c:pt>
                <c:pt idx="1114">
                  <c:v>41626</c:v>
                </c:pt>
                <c:pt idx="1115">
                  <c:v>41626</c:v>
                </c:pt>
                <c:pt idx="1116">
                  <c:v>41627</c:v>
                </c:pt>
                <c:pt idx="1117">
                  <c:v>41627</c:v>
                </c:pt>
                <c:pt idx="1118">
                  <c:v>41627</c:v>
                </c:pt>
                <c:pt idx="1119">
                  <c:v>41627</c:v>
                </c:pt>
                <c:pt idx="1120">
                  <c:v>41627</c:v>
                </c:pt>
                <c:pt idx="1121">
                  <c:v>41628</c:v>
                </c:pt>
                <c:pt idx="1122">
                  <c:v>41628</c:v>
                </c:pt>
                <c:pt idx="1123">
                  <c:v>41631</c:v>
                </c:pt>
                <c:pt idx="1124">
                  <c:v>41632</c:v>
                </c:pt>
                <c:pt idx="1125">
                  <c:v>41632</c:v>
                </c:pt>
                <c:pt idx="1126">
                  <c:v>41634</c:v>
                </c:pt>
                <c:pt idx="1127">
                  <c:v>41634</c:v>
                </c:pt>
                <c:pt idx="1128">
                  <c:v>41634</c:v>
                </c:pt>
                <c:pt idx="1129">
                  <c:v>41634</c:v>
                </c:pt>
                <c:pt idx="1130">
                  <c:v>41635</c:v>
                </c:pt>
                <c:pt idx="1131">
                  <c:v>41635</c:v>
                </c:pt>
                <c:pt idx="1132">
                  <c:v>41635</c:v>
                </c:pt>
                <c:pt idx="1133">
                  <c:v>41635</c:v>
                </c:pt>
                <c:pt idx="1134">
                  <c:v>41635</c:v>
                </c:pt>
                <c:pt idx="1135">
                  <c:v>41635</c:v>
                </c:pt>
                <c:pt idx="1136">
                  <c:v>41636</c:v>
                </c:pt>
                <c:pt idx="1137">
                  <c:v>41636</c:v>
                </c:pt>
                <c:pt idx="1138">
                  <c:v>41636</c:v>
                </c:pt>
                <c:pt idx="1139">
                  <c:v>41639</c:v>
                </c:pt>
                <c:pt idx="1140">
                  <c:v>41639</c:v>
                </c:pt>
                <c:pt idx="1141">
                  <c:v>41641</c:v>
                </c:pt>
                <c:pt idx="1142">
                  <c:v>41642</c:v>
                </c:pt>
                <c:pt idx="1143">
                  <c:v>41642</c:v>
                </c:pt>
                <c:pt idx="1144">
                  <c:v>41642</c:v>
                </c:pt>
                <c:pt idx="1145">
                  <c:v>41643</c:v>
                </c:pt>
                <c:pt idx="1146">
                  <c:v>41643</c:v>
                </c:pt>
                <c:pt idx="1147">
                  <c:v>41643</c:v>
                </c:pt>
                <c:pt idx="1148">
                  <c:v>41643</c:v>
                </c:pt>
                <c:pt idx="1149">
                  <c:v>41645</c:v>
                </c:pt>
                <c:pt idx="1150">
                  <c:v>41645</c:v>
                </c:pt>
                <c:pt idx="1151">
                  <c:v>41645</c:v>
                </c:pt>
                <c:pt idx="1152">
                  <c:v>41645</c:v>
                </c:pt>
                <c:pt idx="1153">
                  <c:v>41645</c:v>
                </c:pt>
                <c:pt idx="1154">
                  <c:v>41645</c:v>
                </c:pt>
                <c:pt idx="1155">
                  <c:v>41645</c:v>
                </c:pt>
                <c:pt idx="1156">
                  <c:v>41645</c:v>
                </c:pt>
                <c:pt idx="1157">
                  <c:v>41645</c:v>
                </c:pt>
                <c:pt idx="1158">
                  <c:v>41645</c:v>
                </c:pt>
                <c:pt idx="1159">
                  <c:v>41645</c:v>
                </c:pt>
                <c:pt idx="1160">
                  <c:v>41645</c:v>
                </c:pt>
                <c:pt idx="1161">
                  <c:v>41645</c:v>
                </c:pt>
                <c:pt idx="1162">
                  <c:v>41645</c:v>
                </c:pt>
                <c:pt idx="1163">
                  <c:v>41645</c:v>
                </c:pt>
                <c:pt idx="1164">
                  <c:v>41645</c:v>
                </c:pt>
                <c:pt idx="1165">
                  <c:v>41645</c:v>
                </c:pt>
                <c:pt idx="1166">
                  <c:v>41646</c:v>
                </c:pt>
                <c:pt idx="1167">
                  <c:v>41646</c:v>
                </c:pt>
                <c:pt idx="1168">
                  <c:v>41647</c:v>
                </c:pt>
                <c:pt idx="1169">
                  <c:v>41647</c:v>
                </c:pt>
                <c:pt idx="1170">
                  <c:v>41647</c:v>
                </c:pt>
                <c:pt idx="1171">
                  <c:v>41647</c:v>
                </c:pt>
                <c:pt idx="1172">
                  <c:v>41647</c:v>
                </c:pt>
                <c:pt idx="1173">
                  <c:v>41647</c:v>
                </c:pt>
                <c:pt idx="1174">
                  <c:v>41647</c:v>
                </c:pt>
                <c:pt idx="1175">
                  <c:v>41647</c:v>
                </c:pt>
                <c:pt idx="1176">
                  <c:v>41648</c:v>
                </c:pt>
                <c:pt idx="1177">
                  <c:v>41648</c:v>
                </c:pt>
                <c:pt idx="1178">
                  <c:v>41649</c:v>
                </c:pt>
                <c:pt idx="1179">
                  <c:v>41652</c:v>
                </c:pt>
                <c:pt idx="1180">
                  <c:v>41652</c:v>
                </c:pt>
                <c:pt idx="1181">
                  <c:v>41652</c:v>
                </c:pt>
                <c:pt idx="1182">
                  <c:v>41653</c:v>
                </c:pt>
                <c:pt idx="1183">
                  <c:v>41653</c:v>
                </c:pt>
                <c:pt idx="1184">
                  <c:v>41653</c:v>
                </c:pt>
                <c:pt idx="1185">
                  <c:v>41654</c:v>
                </c:pt>
                <c:pt idx="1186">
                  <c:v>41654</c:v>
                </c:pt>
                <c:pt idx="1187">
                  <c:v>41654</c:v>
                </c:pt>
                <c:pt idx="1188">
                  <c:v>41654</c:v>
                </c:pt>
                <c:pt idx="1189">
                  <c:v>41654</c:v>
                </c:pt>
                <c:pt idx="1190">
                  <c:v>41654</c:v>
                </c:pt>
                <c:pt idx="1191">
                  <c:v>41655</c:v>
                </c:pt>
                <c:pt idx="1192">
                  <c:v>41655</c:v>
                </c:pt>
                <c:pt idx="1193">
                  <c:v>41656</c:v>
                </c:pt>
                <c:pt idx="1194">
                  <c:v>41656</c:v>
                </c:pt>
                <c:pt idx="1195">
                  <c:v>41658</c:v>
                </c:pt>
                <c:pt idx="1196">
                  <c:v>41658</c:v>
                </c:pt>
                <c:pt idx="1197">
                  <c:v>41660</c:v>
                </c:pt>
                <c:pt idx="1198">
                  <c:v>41660</c:v>
                </c:pt>
                <c:pt idx="1199">
                  <c:v>41660</c:v>
                </c:pt>
                <c:pt idx="1200">
                  <c:v>41660</c:v>
                </c:pt>
                <c:pt idx="1201">
                  <c:v>41660</c:v>
                </c:pt>
                <c:pt idx="1202">
                  <c:v>41660</c:v>
                </c:pt>
                <c:pt idx="1203">
                  <c:v>41660</c:v>
                </c:pt>
                <c:pt idx="1204">
                  <c:v>41660</c:v>
                </c:pt>
                <c:pt idx="1205">
                  <c:v>41660</c:v>
                </c:pt>
                <c:pt idx="1206">
                  <c:v>41660</c:v>
                </c:pt>
                <c:pt idx="1207">
                  <c:v>41660</c:v>
                </c:pt>
                <c:pt idx="1208">
                  <c:v>41660</c:v>
                </c:pt>
                <c:pt idx="1209">
                  <c:v>41660</c:v>
                </c:pt>
                <c:pt idx="1210">
                  <c:v>41661</c:v>
                </c:pt>
                <c:pt idx="1211">
                  <c:v>41661</c:v>
                </c:pt>
                <c:pt idx="1212">
                  <c:v>41661</c:v>
                </c:pt>
                <c:pt idx="1213">
                  <c:v>41661</c:v>
                </c:pt>
                <c:pt idx="1214">
                  <c:v>41661</c:v>
                </c:pt>
                <c:pt idx="1215">
                  <c:v>41661</c:v>
                </c:pt>
                <c:pt idx="1216">
                  <c:v>41661</c:v>
                </c:pt>
                <c:pt idx="1217">
                  <c:v>41661</c:v>
                </c:pt>
                <c:pt idx="1218">
                  <c:v>41661</c:v>
                </c:pt>
                <c:pt idx="1219">
                  <c:v>41662</c:v>
                </c:pt>
                <c:pt idx="1220">
                  <c:v>41663</c:v>
                </c:pt>
                <c:pt idx="1221">
                  <c:v>41663</c:v>
                </c:pt>
                <c:pt idx="1222">
                  <c:v>41663</c:v>
                </c:pt>
                <c:pt idx="1223">
                  <c:v>41663</c:v>
                </c:pt>
                <c:pt idx="1224">
                  <c:v>41663</c:v>
                </c:pt>
                <c:pt idx="1225">
                  <c:v>41663</c:v>
                </c:pt>
                <c:pt idx="1226">
                  <c:v>41663</c:v>
                </c:pt>
                <c:pt idx="1227">
                  <c:v>41663</c:v>
                </c:pt>
                <c:pt idx="1228">
                  <c:v>41666</c:v>
                </c:pt>
                <c:pt idx="1229">
                  <c:v>41666</c:v>
                </c:pt>
                <c:pt idx="1230">
                  <c:v>41666</c:v>
                </c:pt>
                <c:pt idx="1231">
                  <c:v>41666</c:v>
                </c:pt>
                <c:pt idx="1232">
                  <c:v>41667</c:v>
                </c:pt>
                <c:pt idx="1233">
                  <c:v>41667</c:v>
                </c:pt>
                <c:pt idx="1234">
                  <c:v>41668</c:v>
                </c:pt>
                <c:pt idx="1235">
                  <c:v>41669</c:v>
                </c:pt>
                <c:pt idx="1236">
                  <c:v>41669</c:v>
                </c:pt>
                <c:pt idx="1237">
                  <c:v>41669</c:v>
                </c:pt>
                <c:pt idx="1238">
                  <c:v>41670</c:v>
                </c:pt>
                <c:pt idx="1239">
                  <c:v>41670</c:v>
                </c:pt>
                <c:pt idx="1240">
                  <c:v>41670</c:v>
                </c:pt>
                <c:pt idx="1241">
                  <c:v>41670</c:v>
                </c:pt>
                <c:pt idx="1242">
                  <c:v>41670</c:v>
                </c:pt>
                <c:pt idx="1243">
                  <c:v>41671</c:v>
                </c:pt>
                <c:pt idx="1244">
                  <c:v>41671</c:v>
                </c:pt>
                <c:pt idx="1245">
                  <c:v>41671</c:v>
                </c:pt>
                <c:pt idx="1246">
                  <c:v>41671</c:v>
                </c:pt>
                <c:pt idx="1247">
                  <c:v>41671</c:v>
                </c:pt>
                <c:pt idx="1248">
                  <c:v>41672</c:v>
                </c:pt>
                <c:pt idx="1249">
                  <c:v>41672</c:v>
                </c:pt>
                <c:pt idx="1250">
                  <c:v>41673</c:v>
                </c:pt>
                <c:pt idx="1251">
                  <c:v>41673</c:v>
                </c:pt>
                <c:pt idx="1252">
                  <c:v>41673</c:v>
                </c:pt>
                <c:pt idx="1253">
                  <c:v>41673</c:v>
                </c:pt>
                <c:pt idx="1254">
                  <c:v>41673</c:v>
                </c:pt>
                <c:pt idx="1255">
                  <c:v>41673</c:v>
                </c:pt>
                <c:pt idx="1256">
                  <c:v>41673</c:v>
                </c:pt>
                <c:pt idx="1257">
                  <c:v>41673</c:v>
                </c:pt>
                <c:pt idx="1258">
                  <c:v>41673</c:v>
                </c:pt>
                <c:pt idx="1259">
                  <c:v>41673</c:v>
                </c:pt>
                <c:pt idx="1260">
                  <c:v>41674</c:v>
                </c:pt>
                <c:pt idx="1261">
                  <c:v>41674</c:v>
                </c:pt>
                <c:pt idx="1262">
                  <c:v>41674</c:v>
                </c:pt>
                <c:pt idx="1263">
                  <c:v>41674</c:v>
                </c:pt>
                <c:pt idx="1264">
                  <c:v>41674</c:v>
                </c:pt>
                <c:pt idx="1265">
                  <c:v>41674</c:v>
                </c:pt>
                <c:pt idx="1266">
                  <c:v>41674</c:v>
                </c:pt>
                <c:pt idx="1267">
                  <c:v>41675</c:v>
                </c:pt>
                <c:pt idx="1268">
                  <c:v>41675</c:v>
                </c:pt>
                <c:pt idx="1269">
                  <c:v>41675</c:v>
                </c:pt>
                <c:pt idx="1270">
                  <c:v>41675</c:v>
                </c:pt>
                <c:pt idx="1271">
                  <c:v>41675</c:v>
                </c:pt>
                <c:pt idx="1272">
                  <c:v>41675</c:v>
                </c:pt>
                <c:pt idx="1273">
                  <c:v>41675</c:v>
                </c:pt>
                <c:pt idx="1274">
                  <c:v>41675</c:v>
                </c:pt>
                <c:pt idx="1275">
                  <c:v>41676</c:v>
                </c:pt>
                <c:pt idx="1276">
                  <c:v>41676</c:v>
                </c:pt>
                <c:pt idx="1277">
                  <c:v>41676</c:v>
                </c:pt>
                <c:pt idx="1278">
                  <c:v>41676</c:v>
                </c:pt>
                <c:pt idx="1279">
                  <c:v>41676</c:v>
                </c:pt>
                <c:pt idx="1280">
                  <c:v>41677</c:v>
                </c:pt>
                <c:pt idx="1281">
                  <c:v>41677</c:v>
                </c:pt>
                <c:pt idx="1282">
                  <c:v>41678</c:v>
                </c:pt>
                <c:pt idx="1283">
                  <c:v>41678</c:v>
                </c:pt>
                <c:pt idx="1284">
                  <c:v>41678</c:v>
                </c:pt>
                <c:pt idx="1285">
                  <c:v>41678</c:v>
                </c:pt>
                <c:pt idx="1286">
                  <c:v>41678</c:v>
                </c:pt>
                <c:pt idx="1287">
                  <c:v>41678</c:v>
                </c:pt>
                <c:pt idx="1288">
                  <c:v>41680</c:v>
                </c:pt>
                <c:pt idx="1289">
                  <c:v>41680</c:v>
                </c:pt>
                <c:pt idx="1290">
                  <c:v>41680</c:v>
                </c:pt>
                <c:pt idx="1291">
                  <c:v>41680</c:v>
                </c:pt>
                <c:pt idx="1292">
                  <c:v>41680</c:v>
                </c:pt>
                <c:pt idx="1293">
                  <c:v>41681</c:v>
                </c:pt>
                <c:pt idx="1294">
                  <c:v>41681</c:v>
                </c:pt>
                <c:pt idx="1295">
                  <c:v>41681</c:v>
                </c:pt>
                <c:pt idx="1296">
                  <c:v>41681</c:v>
                </c:pt>
                <c:pt idx="1297">
                  <c:v>41681</c:v>
                </c:pt>
                <c:pt idx="1298">
                  <c:v>41682</c:v>
                </c:pt>
                <c:pt idx="1299">
                  <c:v>41682</c:v>
                </c:pt>
                <c:pt idx="1300">
                  <c:v>41682</c:v>
                </c:pt>
                <c:pt idx="1301">
                  <c:v>41682</c:v>
                </c:pt>
                <c:pt idx="1302">
                  <c:v>41684</c:v>
                </c:pt>
                <c:pt idx="1303">
                  <c:v>41684</c:v>
                </c:pt>
                <c:pt idx="1304">
                  <c:v>41684</c:v>
                </c:pt>
                <c:pt idx="1305">
                  <c:v>41685</c:v>
                </c:pt>
                <c:pt idx="1306">
                  <c:v>41685</c:v>
                </c:pt>
                <c:pt idx="1307">
                  <c:v>41685</c:v>
                </c:pt>
                <c:pt idx="1308">
                  <c:v>41688</c:v>
                </c:pt>
                <c:pt idx="1309">
                  <c:v>41688</c:v>
                </c:pt>
                <c:pt idx="1310">
                  <c:v>41688</c:v>
                </c:pt>
                <c:pt idx="1311">
                  <c:v>41688</c:v>
                </c:pt>
                <c:pt idx="1312">
                  <c:v>41688</c:v>
                </c:pt>
                <c:pt idx="1313">
                  <c:v>41688</c:v>
                </c:pt>
                <c:pt idx="1314">
                  <c:v>41688</c:v>
                </c:pt>
                <c:pt idx="1315">
                  <c:v>41689</c:v>
                </c:pt>
                <c:pt idx="1316">
                  <c:v>41689</c:v>
                </c:pt>
                <c:pt idx="1317">
                  <c:v>41689</c:v>
                </c:pt>
                <c:pt idx="1318">
                  <c:v>41689</c:v>
                </c:pt>
                <c:pt idx="1319">
                  <c:v>41689</c:v>
                </c:pt>
                <c:pt idx="1320">
                  <c:v>41689</c:v>
                </c:pt>
                <c:pt idx="1321">
                  <c:v>41690</c:v>
                </c:pt>
                <c:pt idx="1322">
                  <c:v>41690</c:v>
                </c:pt>
                <c:pt idx="1323">
                  <c:v>41690</c:v>
                </c:pt>
                <c:pt idx="1324">
                  <c:v>41690</c:v>
                </c:pt>
                <c:pt idx="1325">
                  <c:v>41691</c:v>
                </c:pt>
                <c:pt idx="1326">
                  <c:v>41691</c:v>
                </c:pt>
                <c:pt idx="1327">
                  <c:v>41691</c:v>
                </c:pt>
                <c:pt idx="1328">
                  <c:v>41691</c:v>
                </c:pt>
                <c:pt idx="1329">
                  <c:v>41691</c:v>
                </c:pt>
                <c:pt idx="1330">
                  <c:v>41692</c:v>
                </c:pt>
                <c:pt idx="1331">
                  <c:v>41692</c:v>
                </c:pt>
                <c:pt idx="1332">
                  <c:v>41692</c:v>
                </c:pt>
                <c:pt idx="1333">
                  <c:v>41692</c:v>
                </c:pt>
                <c:pt idx="1334">
                  <c:v>41692</c:v>
                </c:pt>
                <c:pt idx="1335">
                  <c:v>41692</c:v>
                </c:pt>
                <c:pt idx="1336">
                  <c:v>41692</c:v>
                </c:pt>
                <c:pt idx="1337">
                  <c:v>41694</c:v>
                </c:pt>
                <c:pt idx="1338">
                  <c:v>41694</c:v>
                </c:pt>
                <c:pt idx="1339">
                  <c:v>41694</c:v>
                </c:pt>
                <c:pt idx="1340">
                  <c:v>41694</c:v>
                </c:pt>
                <c:pt idx="1341">
                  <c:v>41694</c:v>
                </c:pt>
                <c:pt idx="1342">
                  <c:v>41694</c:v>
                </c:pt>
                <c:pt idx="1343">
                  <c:v>41695</c:v>
                </c:pt>
                <c:pt idx="1344">
                  <c:v>41695</c:v>
                </c:pt>
                <c:pt idx="1345">
                  <c:v>41696</c:v>
                </c:pt>
                <c:pt idx="1346">
                  <c:v>41696</c:v>
                </c:pt>
                <c:pt idx="1347">
                  <c:v>41696</c:v>
                </c:pt>
                <c:pt idx="1348">
                  <c:v>41696</c:v>
                </c:pt>
                <c:pt idx="1349">
                  <c:v>41697</c:v>
                </c:pt>
                <c:pt idx="1350">
                  <c:v>41697</c:v>
                </c:pt>
                <c:pt idx="1351">
                  <c:v>41698</c:v>
                </c:pt>
                <c:pt idx="1352">
                  <c:v>41698</c:v>
                </c:pt>
                <c:pt idx="1353">
                  <c:v>41698</c:v>
                </c:pt>
                <c:pt idx="1354">
                  <c:v>41698</c:v>
                </c:pt>
                <c:pt idx="1355">
                  <c:v>41698</c:v>
                </c:pt>
                <c:pt idx="1356">
                  <c:v>41698</c:v>
                </c:pt>
                <c:pt idx="1357">
                  <c:v>41698</c:v>
                </c:pt>
                <c:pt idx="1358">
                  <c:v>41698</c:v>
                </c:pt>
                <c:pt idx="1359">
                  <c:v>41698</c:v>
                </c:pt>
                <c:pt idx="1360">
                  <c:v>41698</c:v>
                </c:pt>
                <c:pt idx="1361">
                  <c:v>41698</c:v>
                </c:pt>
                <c:pt idx="1362">
                  <c:v>41698</c:v>
                </c:pt>
                <c:pt idx="1363">
                  <c:v>41699</c:v>
                </c:pt>
                <c:pt idx="1364">
                  <c:v>41699</c:v>
                </c:pt>
                <c:pt idx="1365">
                  <c:v>41699</c:v>
                </c:pt>
                <c:pt idx="1366">
                  <c:v>41699</c:v>
                </c:pt>
                <c:pt idx="1367">
                  <c:v>41699</c:v>
                </c:pt>
                <c:pt idx="1368">
                  <c:v>41699</c:v>
                </c:pt>
                <c:pt idx="1369">
                  <c:v>41699</c:v>
                </c:pt>
                <c:pt idx="1370">
                  <c:v>41701</c:v>
                </c:pt>
                <c:pt idx="1371">
                  <c:v>41701</c:v>
                </c:pt>
                <c:pt idx="1372">
                  <c:v>41701</c:v>
                </c:pt>
                <c:pt idx="1373">
                  <c:v>41701</c:v>
                </c:pt>
                <c:pt idx="1374">
                  <c:v>41701</c:v>
                </c:pt>
                <c:pt idx="1375">
                  <c:v>41701</c:v>
                </c:pt>
                <c:pt idx="1376">
                  <c:v>41701</c:v>
                </c:pt>
                <c:pt idx="1377">
                  <c:v>41701</c:v>
                </c:pt>
                <c:pt idx="1378">
                  <c:v>41702</c:v>
                </c:pt>
                <c:pt idx="1379">
                  <c:v>41702</c:v>
                </c:pt>
                <c:pt idx="1380">
                  <c:v>41702</c:v>
                </c:pt>
                <c:pt idx="1381">
                  <c:v>41702</c:v>
                </c:pt>
                <c:pt idx="1382">
                  <c:v>41703</c:v>
                </c:pt>
                <c:pt idx="1383">
                  <c:v>41703</c:v>
                </c:pt>
                <c:pt idx="1384">
                  <c:v>41704</c:v>
                </c:pt>
                <c:pt idx="1385">
                  <c:v>41704</c:v>
                </c:pt>
                <c:pt idx="1386">
                  <c:v>41705</c:v>
                </c:pt>
                <c:pt idx="1387">
                  <c:v>41706</c:v>
                </c:pt>
                <c:pt idx="1388">
                  <c:v>41706</c:v>
                </c:pt>
                <c:pt idx="1389">
                  <c:v>41706</c:v>
                </c:pt>
                <c:pt idx="1390">
                  <c:v>41706</c:v>
                </c:pt>
                <c:pt idx="1391">
                  <c:v>41708</c:v>
                </c:pt>
                <c:pt idx="1392">
                  <c:v>41708</c:v>
                </c:pt>
                <c:pt idx="1393">
                  <c:v>41708</c:v>
                </c:pt>
                <c:pt idx="1394">
                  <c:v>41708</c:v>
                </c:pt>
                <c:pt idx="1395">
                  <c:v>41708</c:v>
                </c:pt>
                <c:pt idx="1396">
                  <c:v>41708</c:v>
                </c:pt>
                <c:pt idx="1397">
                  <c:v>41708</c:v>
                </c:pt>
                <c:pt idx="1398">
                  <c:v>41708</c:v>
                </c:pt>
                <c:pt idx="1399">
                  <c:v>41708</c:v>
                </c:pt>
                <c:pt idx="1400">
                  <c:v>41708</c:v>
                </c:pt>
                <c:pt idx="1401">
                  <c:v>41708</c:v>
                </c:pt>
                <c:pt idx="1402">
                  <c:v>41708</c:v>
                </c:pt>
                <c:pt idx="1403">
                  <c:v>41708</c:v>
                </c:pt>
                <c:pt idx="1404">
                  <c:v>41708</c:v>
                </c:pt>
                <c:pt idx="1405">
                  <c:v>41708</c:v>
                </c:pt>
                <c:pt idx="1406">
                  <c:v>41709</c:v>
                </c:pt>
                <c:pt idx="1407">
                  <c:v>41709</c:v>
                </c:pt>
                <c:pt idx="1408">
                  <c:v>41709</c:v>
                </c:pt>
                <c:pt idx="1409">
                  <c:v>41709</c:v>
                </c:pt>
                <c:pt idx="1410">
                  <c:v>41709</c:v>
                </c:pt>
                <c:pt idx="1411">
                  <c:v>41710</c:v>
                </c:pt>
                <c:pt idx="1412">
                  <c:v>41710</c:v>
                </c:pt>
                <c:pt idx="1413">
                  <c:v>41710</c:v>
                </c:pt>
                <c:pt idx="1414">
                  <c:v>41710</c:v>
                </c:pt>
                <c:pt idx="1415">
                  <c:v>41710</c:v>
                </c:pt>
                <c:pt idx="1416">
                  <c:v>41711</c:v>
                </c:pt>
                <c:pt idx="1417">
                  <c:v>41712</c:v>
                </c:pt>
                <c:pt idx="1418">
                  <c:v>41712</c:v>
                </c:pt>
                <c:pt idx="1419">
                  <c:v>41712</c:v>
                </c:pt>
                <c:pt idx="1420">
                  <c:v>41712</c:v>
                </c:pt>
                <c:pt idx="1421">
                  <c:v>41712</c:v>
                </c:pt>
                <c:pt idx="1422">
                  <c:v>41713</c:v>
                </c:pt>
                <c:pt idx="1423">
                  <c:v>41713</c:v>
                </c:pt>
                <c:pt idx="1424">
                  <c:v>41713</c:v>
                </c:pt>
                <c:pt idx="1425">
                  <c:v>41715</c:v>
                </c:pt>
                <c:pt idx="1426">
                  <c:v>41715</c:v>
                </c:pt>
                <c:pt idx="1427">
                  <c:v>41715</c:v>
                </c:pt>
                <c:pt idx="1428">
                  <c:v>41716</c:v>
                </c:pt>
                <c:pt idx="1429">
                  <c:v>41716</c:v>
                </c:pt>
                <c:pt idx="1430">
                  <c:v>41716</c:v>
                </c:pt>
                <c:pt idx="1431">
                  <c:v>41716</c:v>
                </c:pt>
                <c:pt idx="1432">
                  <c:v>41717</c:v>
                </c:pt>
                <c:pt idx="1433">
                  <c:v>41717</c:v>
                </c:pt>
                <c:pt idx="1434">
                  <c:v>41717</c:v>
                </c:pt>
                <c:pt idx="1435">
                  <c:v>41717</c:v>
                </c:pt>
                <c:pt idx="1436">
                  <c:v>41717</c:v>
                </c:pt>
                <c:pt idx="1437">
                  <c:v>41717</c:v>
                </c:pt>
                <c:pt idx="1438">
                  <c:v>41717</c:v>
                </c:pt>
                <c:pt idx="1439">
                  <c:v>41718</c:v>
                </c:pt>
                <c:pt idx="1440">
                  <c:v>41718</c:v>
                </c:pt>
                <c:pt idx="1441">
                  <c:v>41718</c:v>
                </c:pt>
                <c:pt idx="1442">
                  <c:v>41718</c:v>
                </c:pt>
                <c:pt idx="1443">
                  <c:v>41718</c:v>
                </c:pt>
                <c:pt idx="1444">
                  <c:v>41719</c:v>
                </c:pt>
                <c:pt idx="1445">
                  <c:v>41719</c:v>
                </c:pt>
                <c:pt idx="1446">
                  <c:v>41719</c:v>
                </c:pt>
                <c:pt idx="1447">
                  <c:v>41719</c:v>
                </c:pt>
                <c:pt idx="1448">
                  <c:v>41719</c:v>
                </c:pt>
                <c:pt idx="1449">
                  <c:v>41719</c:v>
                </c:pt>
                <c:pt idx="1450">
                  <c:v>41720</c:v>
                </c:pt>
                <c:pt idx="1451">
                  <c:v>41720</c:v>
                </c:pt>
                <c:pt idx="1452">
                  <c:v>41720</c:v>
                </c:pt>
                <c:pt idx="1453">
                  <c:v>41720</c:v>
                </c:pt>
                <c:pt idx="1454">
                  <c:v>41720</c:v>
                </c:pt>
                <c:pt idx="1455">
                  <c:v>41720</c:v>
                </c:pt>
                <c:pt idx="1456">
                  <c:v>41720</c:v>
                </c:pt>
                <c:pt idx="1457">
                  <c:v>41720</c:v>
                </c:pt>
                <c:pt idx="1458">
                  <c:v>41720</c:v>
                </c:pt>
                <c:pt idx="1459">
                  <c:v>41720</c:v>
                </c:pt>
                <c:pt idx="1460">
                  <c:v>41720</c:v>
                </c:pt>
                <c:pt idx="1461">
                  <c:v>41720</c:v>
                </c:pt>
                <c:pt idx="1462">
                  <c:v>41720</c:v>
                </c:pt>
                <c:pt idx="1463">
                  <c:v>41720</c:v>
                </c:pt>
                <c:pt idx="1464">
                  <c:v>41720</c:v>
                </c:pt>
                <c:pt idx="1465">
                  <c:v>41720</c:v>
                </c:pt>
                <c:pt idx="1466">
                  <c:v>41722</c:v>
                </c:pt>
                <c:pt idx="1467">
                  <c:v>41723</c:v>
                </c:pt>
                <c:pt idx="1468">
                  <c:v>41723</c:v>
                </c:pt>
                <c:pt idx="1469">
                  <c:v>41724</c:v>
                </c:pt>
                <c:pt idx="1470">
                  <c:v>41724</c:v>
                </c:pt>
                <c:pt idx="1471">
                  <c:v>41724</c:v>
                </c:pt>
                <c:pt idx="1472">
                  <c:v>41724</c:v>
                </c:pt>
                <c:pt idx="1473">
                  <c:v>41725</c:v>
                </c:pt>
                <c:pt idx="1474">
                  <c:v>41729</c:v>
                </c:pt>
                <c:pt idx="1475">
                  <c:v>41729</c:v>
                </c:pt>
                <c:pt idx="1476">
                  <c:v>41730</c:v>
                </c:pt>
                <c:pt idx="1477">
                  <c:v>41731</c:v>
                </c:pt>
                <c:pt idx="1478">
                  <c:v>41731</c:v>
                </c:pt>
                <c:pt idx="1479">
                  <c:v>41732</c:v>
                </c:pt>
                <c:pt idx="1480">
                  <c:v>41732</c:v>
                </c:pt>
                <c:pt idx="1481">
                  <c:v>41733</c:v>
                </c:pt>
                <c:pt idx="1482">
                  <c:v>41733</c:v>
                </c:pt>
                <c:pt idx="1483">
                  <c:v>41733</c:v>
                </c:pt>
                <c:pt idx="1484">
                  <c:v>41734</c:v>
                </c:pt>
                <c:pt idx="1485">
                  <c:v>41734</c:v>
                </c:pt>
                <c:pt idx="1486">
                  <c:v>41734</c:v>
                </c:pt>
                <c:pt idx="1487">
                  <c:v>41734</c:v>
                </c:pt>
                <c:pt idx="1488">
                  <c:v>41734</c:v>
                </c:pt>
                <c:pt idx="1489">
                  <c:v>41734</c:v>
                </c:pt>
                <c:pt idx="1490">
                  <c:v>41734</c:v>
                </c:pt>
                <c:pt idx="1491">
                  <c:v>41734</c:v>
                </c:pt>
                <c:pt idx="1492">
                  <c:v>41736</c:v>
                </c:pt>
                <c:pt idx="1493">
                  <c:v>41736</c:v>
                </c:pt>
                <c:pt idx="1494">
                  <c:v>41736</c:v>
                </c:pt>
                <c:pt idx="1495">
                  <c:v>41736</c:v>
                </c:pt>
                <c:pt idx="1496">
                  <c:v>41736</c:v>
                </c:pt>
                <c:pt idx="1497">
                  <c:v>41736</c:v>
                </c:pt>
                <c:pt idx="1498">
                  <c:v>41736</c:v>
                </c:pt>
                <c:pt idx="1499">
                  <c:v>41736</c:v>
                </c:pt>
                <c:pt idx="1500">
                  <c:v>41736</c:v>
                </c:pt>
                <c:pt idx="1501">
                  <c:v>41737</c:v>
                </c:pt>
                <c:pt idx="1502">
                  <c:v>41737</c:v>
                </c:pt>
                <c:pt idx="1503">
                  <c:v>41737</c:v>
                </c:pt>
                <c:pt idx="1504">
                  <c:v>41738</c:v>
                </c:pt>
                <c:pt idx="1505">
                  <c:v>41738</c:v>
                </c:pt>
                <c:pt idx="1506">
                  <c:v>41739</c:v>
                </c:pt>
                <c:pt idx="1507">
                  <c:v>41739</c:v>
                </c:pt>
                <c:pt idx="1508">
                  <c:v>41740</c:v>
                </c:pt>
                <c:pt idx="1509">
                  <c:v>41740</c:v>
                </c:pt>
                <c:pt idx="1510">
                  <c:v>41741</c:v>
                </c:pt>
                <c:pt idx="1511">
                  <c:v>41741</c:v>
                </c:pt>
                <c:pt idx="1512">
                  <c:v>41743</c:v>
                </c:pt>
                <c:pt idx="1513">
                  <c:v>41743</c:v>
                </c:pt>
                <c:pt idx="1514">
                  <c:v>41743</c:v>
                </c:pt>
                <c:pt idx="1515">
                  <c:v>41744</c:v>
                </c:pt>
                <c:pt idx="1516">
                  <c:v>41744</c:v>
                </c:pt>
                <c:pt idx="1517">
                  <c:v>41746</c:v>
                </c:pt>
                <c:pt idx="1518">
                  <c:v>41746</c:v>
                </c:pt>
                <c:pt idx="1519">
                  <c:v>41746</c:v>
                </c:pt>
                <c:pt idx="1520">
                  <c:v>41746</c:v>
                </c:pt>
                <c:pt idx="1521">
                  <c:v>41746</c:v>
                </c:pt>
                <c:pt idx="1522">
                  <c:v>41746</c:v>
                </c:pt>
                <c:pt idx="1523">
                  <c:v>41746</c:v>
                </c:pt>
                <c:pt idx="1524">
                  <c:v>41746</c:v>
                </c:pt>
                <c:pt idx="1525">
                  <c:v>41746</c:v>
                </c:pt>
                <c:pt idx="1526">
                  <c:v>41746</c:v>
                </c:pt>
                <c:pt idx="1527">
                  <c:v>41746</c:v>
                </c:pt>
                <c:pt idx="1528">
                  <c:v>41746</c:v>
                </c:pt>
                <c:pt idx="1529">
                  <c:v>41746</c:v>
                </c:pt>
                <c:pt idx="1530">
                  <c:v>41746</c:v>
                </c:pt>
                <c:pt idx="1531">
                  <c:v>41747</c:v>
                </c:pt>
                <c:pt idx="1532">
                  <c:v>41747</c:v>
                </c:pt>
                <c:pt idx="1533">
                  <c:v>41747</c:v>
                </c:pt>
                <c:pt idx="1534">
                  <c:v>41747</c:v>
                </c:pt>
                <c:pt idx="1535">
                  <c:v>41748</c:v>
                </c:pt>
                <c:pt idx="1536">
                  <c:v>41748</c:v>
                </c:pt>
                <c:pt idx="1537">
                  <c:v>41750</c:v>
                </c:pt>
                <c:pt idx="1538">
                  <c:v>41750</c:v>
                </c:pt>
                <c:pt idx="1539">
                  <c:v>41750</c:v>
                </c:pt>
                <c:pt idx="1540">
                  <c:v>41752</c:v>
                </c:pt>
                <c:pt idx="1541">
                  <c:v>41753</c:v>
                </c:pt>
                <c:pt idx="1542">
                  <c:v>41754</c:v>
                </c:pt>
                <c:pt idx="1543">
                  <c:v>41755</c:v>
                </c:pt>
                <c:pt idx="1544">
                  <c:v>41761</c:v>
                </c:pt>
                <c:pt idx="1545">
                  <c:v>41761</c:v>
                </c:pt>
                <c:pt idx="1546">
                  <c:v>41762</c:v>
                </c:pt>
                <c:pt idx="1547">
                  <c:v>41764</c:v>
                </c:pt>
                <c:pt idx="1548">
                  <c:v>41764</c:v>
                </c:pt>
                <c:pt idx="1549">
                  <c:v>41764</c:v>
                </c:pt>
                <c:pt idx="1550">
                  <c:v>41764</c:v>
                </c:pt>
                <c:pt idx="1551">
                  <c:v>41764</c:v>
                </c:pt>
                <c:pt idx="1552">
                  <c:v>41764</c:v>
                </c:pt>
                <c:pt idx="1553">
                  <c:v>41764</c:v>
                </c:pt>
                <c:pt idx="1554">
                  <c:v>41764</c:v>
                </c:pt>
                <c:pt idx="1555">
                  <c:v>41764</c:v>
                </c:pt>
                <c:pt idx="1556">
                  <c:v>41765</c:v>
                </c:pt>
                <c:pt idx="1557">
                  <c:v>41766</c:v>
                </c:pt>
                <c:pt idx="1558">
                  <c:v>41766</c:v>
                </c:pt>
                <c:pt idx="1559">
                  <c:v>41767</c:v>
                </c:pt>
                <c:pt idx="1560">
                  <c:v>41767</c:v>
                </c:pt>
                <c:pt idx="1561">
                  <c:v>41768</c:v>
                </c:pt>
                <c:pt idx="1562">
                  <c:v>41768</c:v>
                </c:pt>
                <c:pt idx="1563">
                  <c:v>41768</c:v>
                </c:pt>
                <c:pt idx="1564">
                  <c:v>41772</c:v>
                </c:pt>
                <c:pt idx="1565">
                  <c:v>41773</c:v>
                </c:pt>
                <c:pt idx="1566">
                  <c:v>41776</c:v>
                </c:pt>
                <c:pt idx="1567">
                  <c:v>41778</c:v>
                </c:pt>
                <c:pt idx="1568">
                  <c:v>41778</c:v>
                </c:pt>
                <c:pt idx="1569">
                  <c:v>41778</c:v>
                </c:pt>
                <c:pt idx="1570">
                  <c:v>41778</c:v>
                </c:pt>
                <c:pt idx="1571">
                  <c:v>41778</c:v>
                </c:pt>
                <c:pt idx="1572">
                  <c:v>41778</c:v>
                </c:pt>
                <c:pt idx="1573">
                  <c:v>41779</c:v>
                </c:pt>
                <c:pt idx="1574">
                  <c:v>41779</c:v>
                </c:pt>
                <c:pt idx="1575">
                  <c:v>41780</c:v>
                </c:pt>
                <c:pt idx="1576">
                  <c:v>41782</c:v>
                </c:pt>
                <c:pt idx="1577">
                  <c:v>41783</c:v>
                </c:pt>
                <c:pt idx="1578">
                  <c:v>41783</c:v>
                </c:pt>
                <c:pt idx="1579">
                  <c:v>41783</c:v>
                </c:pt>
                <c:pt idx="1580">
                  <c:v>41786</c:v>
                </c:pt>
                <c:pt idx="1581">
                  <c:v>41786</c:v>
                </c:pt>
                <c:pt idx="1582">
                  <c:v>41786</c:v>
                </c:pt>
                <c:pt idx="1583">
                  <c:v>41786</c:v>
                </c:pt>
                <c:pt idx="1584">
                  <c:v>41786</c:v>
                </c:pt>
                <c:pt idx="1585">
                  <c:v>41786</c:v>
                </c:pt>
                <c:pt idx="1586">
                  <c:v>41788</c:v>
                </c:pt>
                <c:pt idx="1587">
                  <c:v>41788</c:v>
                </c:pt>
                <c:pt idx="1588">
                  <c:v>41788</c:v>
                </c:pt>
                <c:pt idx="1589">
                  <c:v>41788</c:v>
                </c:pt>
                <c:pt idx="1590">
                  <c:v>41788</c:v>
                </c:pt>
                <c:pt idx="1591">
                  <c:v>41789</c:v>
                </c:pt>
                <c:pt idx="1592">
                  <c:v>41789</c:v>
                </c:pt>
                <c:pt idx="1593">
                  <c:v>41789</c:v>
                </c:pt>
                <c:pt idx="1594">
                  <c:v>41789</c:v>
                </c:pt>
                <c:pt idx="1595">
                  <c:v>41790</c:v>
                </c:pt>
                <c:pt idx="1596">
                  <c:v>41790</c:v>
                </c:pt>
                <c:pt idx="1597">
                  <c:v>41792</c:v>
                </c:pt>
                <c:pt idx="1598">
                  <c:v>41792</c:v>
                </c:pt>
                <c:pt idx="1599">
                  <c:v>41792</c:v>
                </c:pt>
                <c:pt idx="1600">
                  <c:v>41792</c:v>
                </c:pt>
                <c:pt idx="1601">
                  <c:v>41792</c:v>
                </c:pt>
                <c:pt idx="1602">
                  <c:v>41792</c:v>
                </c:pt>
                <c:pt idx="1603">
                  <c:v>41792</c:v>
                </c:pt>
                <c:pt idx="1604">
                  <c:v>41792</c:v>
                </c:pt>
                <c:pt idx="1605">
                  <c:v>41792</c:v>
                </c:pt>
                <c:pt idx="1606">
                  <c:v>41792</c:v>
                </c:pt>
                <c:pt idx="1607">
                  <c:v>41792</c:v>
                </c:pt>
                <c:pt idx="1608">
                  <c:v>41792</c:v>
                </c:pt>
                <c:pt idx="1609">
                  <c:v>41792</c:v>
                </c:pt>
                <c:pt idx="1610">
                  <c:v>41792</c:v>
                </c:pt>
                <c:pt idx="1611">
                  <c:v>41793</c:v>
                </c:pt>
                <c:pt idx="1612">
                  <c:v>41793</c:v>
                </c:pt>
                <c:pt idx="1613">
                  <c:v>41793</c:v>
                </c:pt>
                <c:pt idx="1614">
                  <c:v>41794</c:v>
                </c:pt>
                <c:pt idx="1615">
                  <c:v>41794</c:v>
                </c:pt>
                <c:pt idx="1616">
                  <c:v>41794</c:v>
                </c:pt>
                <c:pt idx="1617">
                  <c:v>41795</c:v>
                </c:pt>
                <c:pt idx="1618">
                  <c:v>41795</c:v>
                </c:pt>
                <c:pt idx="1619">
                  <c:v>41795</c:v>
                </c:pt>
                <c:pt idx="1620">
                  <c:v>41795</c:v>
                </c:pt>
                <c:pt idx="1621">
                  <c:v>41795</c:v>
                </c:pt>
                <c:pt idx="1622">
                  <c:v>41795</c:v>
                </c:pt>
                <c:pt idx="1623">
                  <c:v>41796</c:v>
                </c:pt>
                <c:pt idx="1624">
                  <c:v>41796</c:v>
                </c:pt>
                <c:pt idx="1625">
                  <c:v>41796</c:v>
                </c:pt>
                <c:pt idx="1626">
                  <c:v>41796</c:v>
                </c:pt>
                <c:pt idx="1627">
                  <c:v>41799</c:v>
                </c:pt>
                <c:pt idx="1628">
                  <c:v>41800</c:v>
                </c:pt>
                <c:pt idx="1629">
                  <c:v>41800</c:v>
                </c:pt>
                <c:pt idx="1630">
                  <c:v>41800</c:v>
                </c:pt>
                <c:pt idx="1631">
                  <c:v>41801</c:v>
                </c:pt>
                <c:pt idx="1632">
                  <c:v>41801</c:v>
                </c:pt>
                <c:pt idx="1633">
                  <c:v>41801</c:v>
                </c:pt>
                <c:pt idx="1634">
                  <c:v>41802</c:v>
                </c:pt>
                <c:pt idx="1635">
                  <c:v>41803</c:v>
                </c:pt>
                <c:pt idx="1636">
                  <c:v>41803</c:v>
                </c:pt>
                <c:pt idx="1637">
                  <c:v>41803</c:v>
                </c:pt>
                <c:pt idx="1638">
                  <c:v>41803</c:v>
                </c:pt>
                <c:pt idx="1639">
                  <c:v>41803</c:v>
                </c:pt>
                <c:pt idx="1640">
                  <c:v>41804</c:v>
                </c:pt>
                <c:pt idx="1641">
                  <c:v>41804</c:v>
                </c:pt>
                <c:pt idx="1642">
                  <c:v>41804</c:v>
                </c:pt>
                <c:pt idx="1643">
                  <c:v>41806</c:v>
                </c:pt>
                <c:pt idx="1644">
                  <c:v>41806</c:v>
                </c:pt>
                <c:pt idx="1645">
                  <c:v>41806</c:v>
                </c:pt>
                <c:pt idx="1646">
                  <c:v>41806</c:v>
                </c:pt>
                <c:pt idx="1647">
                  <c:v>41806</c:v>
                </c:pt>
                <c:pt idx="1648">
                  <c:v>41806</c:v>
                </c:pt>
                <c:pt idx="1649">
                  <c:v>41806</c:v>
                </c:pt>
                <c:pt idx="1650">
                  <c:v>41806</c:v>
                </c:pt>
                <c:pt idx="1651">
                  <c:v>41806</c:v>
                </c:pt>
                <c:pt idx="1652">
                  <c:v>41806</c:v>
                </c:pt>
                <c:pt idx="1653">
                  <c:v>41806</c:v>
                </c:pt>
                <c:pt idx="1654">
                  <c:v>41807</c:v>
                </c:pt>
                <c:pt idx="1655">
                  <c:v>41807</c:v>
                </c:pt>
                <c:pt idx="1656">
                  <c:v>41807</c:v>
                </c:pt>
                <c:pt idx="1657">
                  <c:v>41807</c:v>
                </c:pt>
                <c:pt idx="1658">
                  <c:v>41807</c:v>
                </c:pt>
                <c:pt idx="1659">
                  <c:v>41807</c:v>
                </c:pt>
                <c:pt idx="1660">
                  <c:v>41807</c:v>
                </c:pt>
                <c:pt idx="1661">
                  <c:v>41807</c:v>
                </c:pt>
                <c:pt idx="1662">
                  <c:v>41807</c:v>
                </c:pt>
                <c:pt idx="1663">
                  <c:v>41808</c:v>
                </c:pt>
                <c:pt idx="1664">
                  <c:v>41808</c:v>
                </c:pt>
                <c:pt idx="1665">
                  <c:v>41808</c:v>
                </c:pt>
                <c:pt idx="1666">
                  <c:v>41808</c:v>
                </c:pt>
                <c:pt idx="1667">
                  <c:v>41808</c:v>
                </c:pt>
                <c:pt idx="1668">
                  <c:v>41808</c:v>
                </c:pt>
                <c:pt idx="1669">
                  <c:v>41808</c:v>
                </c:pt>
                <c:pt idx="1670">
                  <c:v>41808</c:v>
                </c:pt>
                <c:pt idx="1671">
                  <c:v>41808</c:v>
                </c:pt>
                <c:pt idx="1672">
                  <c:v>41808</c:v>
                </c:pt>
                <c:pt idx="1673">
                  <c:v>41808</c:v>
                </c:pt>
                <c:pt idx="1674">
                  <c:v>41808</c:v>
                </c:pt>
                <c:pt idx="1675">
                  <c:v>41809</c:v>
                </c:pt>
                <c:pt idx="1676">
                  <c:v>41809</c:v>
                </c:pt>
                <c:pt idx="1677">
                  <c:v>41809</c:v>
                </c:pt>
                <c:pt idx="1678">
                  <c:v>41809</c:v>
                </c:pt>
                <c:pt idx="1679">
                  <c:v>41809</c:v>
                </c:pt>
                <c:pt idx="1680">
                  <c:v>41811</c:v>
                </c:pt>
                <c:pt idx="1681">
                  <c:v>41811</c:v>
                </c:pt>
                <c:pt idx="1682">
                  <c:v>41811</c:v>
                </c:pt>
                <c:pt idx="1683">
                  <c:v>41811</c:v>
                </c:pt>
                <c:pt idx="1684">
                  <c:v>41811</c:v>
                </c:pt>
                <c:pt idx="1685">
                  <c:v>41811</c:v>
                </c:pt>
                <c:pt idx="1686">
                  <c:v>41811</c:v>
                </c:pt>
                <c:pt idx="1687">
                  <c:v>41813</c:v>
                </c:pt>
                <c:pt idx="1688">
                  <c:v>41813</c:v>
                </c:pt>
                <c:pt idx="1689">
                  <c:v>41813</c:v>
                </c:pt>
                <c:pt idx="1690">
                  <c:v>41813</c:v>
                </c:pt>
                <c:pt idx="1691">
                  <c:v>41813</c:v>
                </c:pt>
                <c:pt idx="1692">
                  <c:v>41813</c:v>
                </c:pt>
                <c:pt idx="1693">
                  <c:v>41813</c:v>
                </c:pt>
                <c:pt idx="1694">
                  <c:v>41813</c:v>
                </c:pt>
                <c:pt idx="1695">
                  <c:v>41814</c:v>
                </c:pt>
                <c:pt idx="1696">
                  <c:v>41814</c:v>
                </c:pt>
                <c:pt idx="1697">
                  <c:v>41814</c:v>
                </c:pt>
                <c:pt idx="1698">
                  <c:v>41814</c:v>
                </c:pt>
                <c:pt idx="1699">
                  <c:v>41814</c:v>
                </c:pt>
                <c:pt idx="1700">
                  <c:v>41815</c:v>
                </c:pt>
                <c:pt idx="1701">
                  <c:v>41815</c:v>
                </c:pt>
                <c:pt idx="1702">
                  <c:v>41815</c:v>
                </c:pt>
                <c:pt idx="1703">
                  <c:v>41815</c:v>
                </c:pt>
                <c:pt idx="1704">
                  <c:v>41816</c:v>
                </c:pt>
                <c:pt idx="1705">
                  <c:v>41816</c:v>
                </c:pt>
                <c:pt idx="1706">
                  <c:v>41816</c:v>
                </c:pt>
                <c:pt idx="1707">
                  <c:v>41816</c:v>
                </c:pt>
                <c:pt idx="1708">
                  <c:v>41816</c:v>
                </c:pt>
                <c:pt idx="1709">
                  <c:v>41816</c:v>
                </c:pt>
                <c:pt idx="1710">
                  <c:v>41817</c:v>
                </c:pt>
                <c:pt idx="1711">
                  <c:v>41817</c:v>
                </c:pt>
                <c:pt idx="1712">
                  <c:v>41817</c:v>
                </c:pt>
                <c:pt idx="1713">
                  <c:v>41817</c:v>
                </c:pt>
                <c:pt idx="1714">
                  <c:v>41817</c:v>
                </c:pt>
                <c:pt idx="1715">
                  <c:v>41817</c:v>
                </c:pt>
                <c:pt idx="1716">
                  <c:v>41817</c:v>
                </c:pt>
                <c:pt idx="1717">
                  <c:v>41817</c:v>
                </c:pt>
                <c:pt idx="1718">
                  <c:v>41817</c:v>
                </c:pt>
                <c:pt idx="1719">
                  <c:v>41817</c:v>
                </c:pt>
                <c:pt idx="1720">
                  <c:v>41817</c:v>
                </c:pt>
                <c:pt idx="1721">
                  <c:v>41817</c:v>
                </c:pt>
                <c:pt idx="1722">
                  <c:v>41817</c:v>
                </c:pt>
                <c:pt idx="1723">
                  <c:v>41817</c:v>
                </c:pt>
                <c:pt idx="1724">
                  <c:v>41817</c:v>
                </c:pt>
                <c:pt idx="1725">
                  <c:v>41817</c:v>
                </c:pt>
                <c:pt idx="1726">
                  <c:v>41818</c:v>
                </c:pt>
                <c:pt idx="1727">
                  <c:v>41818</c:v>
                </c:pt>
                <c:pt idx="1728">
                  <c:v>41818</c:v>
                </c:pt>
                <c:pt idx="1729">
                  <c:v>41818</c:v>
                </c:pt>
                <c:pt idx="1730">
                  <c:v>41818</c:v>
                </c:pt>
                <c:pt idx="1731">
                  <c:v>41820</c:v>
                </c:pt>
                <c:pt idx="1732">
                  <c:v>41820</c:v>
                </c:pt>
                <c:pt idx="1733">
                  <c:v>41820</c:v>
                </c:pt>
                <c:pt idx="1734">
                  <c:v>41820</c:v>
                </c:pt>
                <c:pt idx="1735">
                  <c:v>41820</c:v>
                </c:pt>
                <c:pt idx="1736">
                  <c:v>41820</c:v>
                </c:pt>
                <c:pt idx="1737">
                  <c:v>41820</c:v>
                </c:pt>
                <c:pt idx="1738">
                  <c:v>41821</c:v>
                </c:pt>
                <c:pt idx="1739">
                  <c:v>41822</c:v>
                </c:pt>
                <c:pt idx="1740">
                  <c:v>41825</c:v>
                </c:pt>
                <c:pt idx="1741">
                  <c:v>41825</c:v>
                </c:pt>
                <c:pt idx="1742">
                  <c:v>41825</c:v>
                </c:pt>
                <c:pt idx="1743">
                  <c:v>41825</c:v>
                </c:pt>
                <c:pt idx="1744">
                  <c:v>41825</c:v>
                </c:pt>
                <c:pt idx="1745">
                  <c:v>41825</c:v>
                </c:pt>
                <c:pt idx="1746">
                  <c:v>41825</c:v>
                </c:pt>
                <c:pt idx="1747">
                  <c:v>41825</c:v>
                </c:pt>
                <c:pt idx="1748">
                  <c:v>41825</c:v>
                </c:pt>
                <c:pt idx="1749">
                  <c:v>41825</c:v>
                </c:pt>
                <c:pt idx="1750">
                  <c:v>41825</c:v>
                </c:pt>
                <c:pt idx="1751">
                  <c:v>41827</c:v>
                </c:pt>
                <c:pt idx="1752">
                  <c:v>41827</c:v>
                </c:pt>
                <c:pt idx="1753">
                  <c:v>41827</c:v>
                </c:pt>
                <c:pt idx="1754">
                  <c:v>41828</c:v>
                </c:pt>
                <c:pt idx="1755">
                  <c:v>41828</c:v>
                </c:pt>
                <c:pt idx="1756">
                  <c:v>41830</c:v>
                </c:pt>
                <c:pt idx="1757">
                  <c:v>41830</c:v>
                </c:pt>
                <c:pt idx="1758">
                  <c:v>41830</c:v>
                </c:pt>
                <c:pt idx="1759">
                  <c:v>41830</c:v>
                </c:pt>
                <c:pt idx="1760">
                  <c:v>41831</c:v>
                </c:pt>
                <c:pt idx="1761">
                  <c:v>41831</c:v>
                </c:pt>
                <c:pt idx="1762">
                  <c:v>41831</c:v>
                </c:pt>
                <c:pt idx="1763">
                  <c:v>41831</c:v>
                </c:pt>
                <c:pt idx="1764">
                  <c:v>41831</c:v>
                </c:pt>
                <c:pt idx="1765">
                  <c:v>41831</c:v>
                </c:pt>
                <c:pt idx="1766">
                  <c:v>41831</c:v>
                </c:pt>
                <c:pt idx="1767">
                  <c:v>41834</c:v>
                </c:pt>
                <c:pt idx="1768">
                  <c:v>41834</c:v>
                </c:pt>
                <c:pt idx="1769">
                  <c:v>41834</c:v>
                </c:pt>
                <c:pt idx="1770">
                  <c:v>41834</c:v>
                </c:pt>
                <c:pt idx="1771">
                  <c:v>41835</c:v>
                </c:pt>
                <c:pt idx="1772">
                  <c:v>41836</c:v>
                </c:pt>
                <c:pt idx="1773">
                  <c:v>41836</c:v>
                </c:pt>
                <c:pt idx="1774">
                  <c:v>41836</c:v>
                </c:pt>
                <c:pt idx="1775">
                  <c:v>41836</c:v>
                </c:pt>
                <c:pt idx="1776">
                  <c:v>41836</c:v>
                </c:pt>
                <c:pt idx="1777">
                  <c:v>41836</c:v>
                </c:pt>
                <c:pt idx="1778">
                  <c:v>41836</c:v>
                </c:pt>
                <c:pt idx="1779">
                  <c:v>41836</c:v>
                </c:pt>
                <c:pt idx="1780">
                  <c:v>41836</c:v>
                </c:pt>
                <c:pt idx="1781">
                  <c:v>41837</c:v>
                </c:pt>
                <c:pt idx="1782">
                  <c:v>41837</c:v>
                </c:pt>
                <c:pt idx="1783">
                  <c:v>41837</c:v>
                </c:pt>
                <c:pt idx="1784">
                  <c:v>41837</c:v>
                </c:pt>
                <c:pt idx="1785">
                  <c:v>41837</c:v>
                </c:pt>
                <c:pt idx="1786">
                  <c:v>41837</c:v>
                </c:pt>
                <c:pt idx="1787">
                  <c:v>41837</c:v>
                </c:pt>
                <c:pt idx="1788">
                  <c:v>41837</c:v>
                </c:pt>
                <c:pt idx="1789">
                  <c:v>41838</c:v>
                </c:pt>
                <c:pt idx="1790">
                  <c:v>41838</c:v>
                </c:pt>
                <c:pt idx="1791">
                  <c:v>41839</c:v>
                </c:pt>
                <c:pt idx="1792">
                  <c:v>41841</c:v>
                </c:pt>
                <c:pt idx="1793">
                  <c:v>41841</c:v>
                </c:pt>
                <c:pt idx="1794">
                  <c:v>41841</c:v>
                </c:pt>
                <c:pt idx="1795">
                  <c:v>41841</c:v>
                </c:pt>
                <c:pt idx="1796">
                  <c:v>41841</c:v>
                </c:pt>
                <c:pt idx="1797">
                  <c:v>41841</c:v>
                </c:pt>
                <c:pt idx="1798">
                  <c:v>41841</c:v>
                </c:pt>
                <c:pt idx="1799">
                  <c:v>41842</c:v>
                </c:pt>
                <c:pt idx="1800">
                  <c:v>41842</c:v>
                </c:pt>
                <c:pt idx="1801">
                  <c:v>41842</c:v>
                </c:pt>
                <c:pt idx="1802">
                  <c:v>41842</c:v>
                </c:pt>
                <c:pt idx="1803">
                  <c:v>41842</c:v>
                </c:pt>
                <c:pt idx="1804">
                  <c:v>41842</c:v>
                </c:pt>
                <c:pt idx="1805">
                  <c:v>41843</c:v>
                </c:pt>
                <c:pt idx="1806">
                  <c:v>41843</c:v>
                </c:pt>
                <c:pt idx="1807">
                  <c:v>41843</c:v>
                </c:pt>
                <c:pt idx="1808">
                  <c:v>41843</c:v>
                </c:pt>
                <c:pt idx="1809">
                  <c:v>41843</c:v>
                </c:pt>
                <c:pt idx="1810">
                  <c:v>41843</c:v>
                </c:pt>
                <c:pt idx="1811">
                  <c:v>41844</c:v>
                </c:pt>
                <c:pt idx="1812">
                  <c:v>41844</c:v>
                </c:pt>
                <c:pt idx="1813">
                  <c:v>41844</c:v>
                </c:pt>
                <c:pt idx="1814">
                  <c:v>41844</c:v>
                </c:pt>
                <c:pt idx="1815">
                  <c:v>41844</c:v>
                </c:pt>
                <c:pt idx="1816">
                  <c:v>41844</c:v>
                </c:pt>
                <c:pt idx="1817">
                  <c:v>41844</c:v>
                </c:pt>
                <c:pt idx="1818">
                  <c:v>41844</c:v>
                </c:pt>
                <c:pt idx="1819">
                  <c:v>41844</c:v>
                </c:pt>
                <c:pt idx="1820">
                  <c:v>41844</c:v>
                </c:pt>
                <c:pt idx="1821">
                  <c:v>41844</c:v>
                </c:pt>
                <c:pt idx="1822">
                  <c:v>41844</c:v>
                </c:pt>
                <c:pt idx="1823">
                  <c:v>41844</c:v>
                </c:pt>
                <c:pt idx="1824">
                  <c:v>41844</c:v>
                </c:pt>
                <c:pt idx="1825">
                  <c:v>41844</c:v>
                </c:pt>
                <c:pt idx="1826">
                  <c:v>41844</c:v>
                </c:pt>
                <c:pt idx="1827">
                  <c:v>41844</c:v>
                </c:pt>
                <c:pt idx="1828">
                  <c:v>41845</c:v>
                </c:pt>
                <c:pt idx="1829">
                  <c:v>41845</c:v>
                </c:pt>
                <c:pt idx="1830">
                  <c:v>41845</c:v>
                </c:pt>
                <c:pt idx="1831">
                  <c:v>41845</c:v>
                </c:pt>
                <c:pt idx="1832">
                  <c:v>41845</c:v>
                </c:pt>
                <c:pt idx="1833">
                  <c:v>41846</c:v>
                </c:pt>
                <c:pt idx="1834">
                  <c:v>41846</c:v>
                </c:pt>
                <c:pt idx="1835">
                  <c:v>41846</c:v>
                </c:pt>
                <c:pt idx="1836">
                  <c:v>41846</c:v>
                </c:pt>
                <c:pt idx="1837">
                  <c:v>41846</c:v>
                </c:pt>
                <c:pt idx="1838">
                  <c:v>41848</c:v>
                </c:pt>
                <c:pt idx="1839">
                  <c:v>41848</c:v>
                </c:pt>
                <c:pt idx="1840">
                  <c:v>41848</c:v>
                </c:pt>
                <c:pt idx="1841">
                  <c:v>41848</c:v>
                </c:pt>
                <c:pt idx="1842">
                  <c:v>41848</c:v>
                </c:pt>
                <c:pt idx="1843">
                  <c:v>41848</c:v>
                </c:pt>
                <c:pt idx="1844">
                  <c:v>41848</c:v>
                </c:pt>
                <c:pt idx="1845">
                  <c:v>41848</c:v>
                </c:pt>
                <c:pt idx="1846">
                  <c:v>41848</c:v>
                </c:pt>
                <c:pt idx="1847">
                  <c:v>41848</c:v>
                </c:pt>
                <c:pt idx="1848">
                  <c:v>41849</c:v>
                </c:pt>
                <c:pt idx="1849">
                  <c:v>41849</c:v>
                </c:pt>
                <c:pt idx="1850">
                  <c:v>41849</c:v>
                </c:pt>
                <c:pt idx="1851">
                  <c:v>41849</c:v>
                </c:pt>
                <c:pt idx="1852">
                  <c:v>41849</c:v>
                </c:pt>
                <c:pt idx="1853">
                  <c:v>41849</c:v>
                </c:pt>
                <c:pt idx="1854">
                  <c:v>41849</c:v>
                </c:pt>
                <c:pt idx="1855">
                  <c:v>41849</c:v>
                </c:pt>
                <c:pt idx="1856">
                  <c:v>41849</c:v>
                </c:pt>
                <c:pt idx="1857">
                  <c:v>41850</c:v>
                </c:pt>
                <c:pt idx="1858">
                  <c:v>41850</c:v>
                </c:pt>
                <c:pt idx="1859">
                  <c:v>41850</c:v>
                </c:pt>
                <c:pt idx="1860">
                  <c:v>41850</c:v>
                </c:pt>
                <c:pt idx="1861">
                  <c:v>41850</c:v>
                </c:pt>
                <c:pt idx="1862">
                  <c:v>41850</c:v>
                </c:pt>
                <c:pt idx="1863">
                  <c:v>41850</c:v>
                </c:pt>
                <c:pt idx="1864">
                  <c:v>41850</c:v>
                </c:pt>
                <c:pt idx="1865">
                  <c:v>41850</c:v>
                </c:pt>
                <c:pt idx="1866">
                  <c:v>41850</c:v>
                </c:pt>
                <c:pt idx="1867">
                  <c:v>41850</c:v>
                </c:pt>
                <c:pt idx="1868">
                  <c:v>41851</c:v>
                </c:pt>
                <c:pt idx="1869">
                  <c:v>41851</c:v>
                </c:pt>
                <c:pt idx="1870">
                  <c:v>41851</c:v>
                </c:pt>
                <c:pt idx="1871">
                  <c:v>41852</c:v>
                </c:pt>
                <c:pt idx="1872">
                  <c:v>41852</c:v>
                </c:pt>
                <c:pt idx="1873">
                  <c:v>41852</c:v>
                </c:pt>
                <c:pt idx="1874">
                  <c:v>41852</c:v>
                </c:pt>
                <c:pt idx="1875">
                  <c:v>41852</c:v>
                </c:pt>
                <c:pt idx="1876">
                  <c:v>41853</c:v>
                </c:pt>
                <c:pt idx="1877">
                  <c:v>41853</c:v>
                </c:pt>
                <c:pt idx="1878">
                  <c:v>41853</c:v>
                </c:pt>
                <c:pt idx="1879">
                  <c:v>41853</c:v>
                </c:pt>
                <c:pt idx="1880">
                  <c:v>41855</c:v>
                </c:pt>
                <c:pt idx="1881">
                  <c:v>41857</c:v>
                </c:pt>
                <c:pt idx="1882">
                  <c:v>41858</c:v>
                </c:pt>
                <c:pt idx="1883">
                  <c:v>41859</c:v>
                </c:pt>
                <c:pt idx="1884">
                  <c:v>41859</c:v>
                </c:pt>
                <c:pt idx="1885">
                  <c:v>41862</c:v>
                </c:pt>
                <c:pt idx="1886">
                  <c:v>41870</c:v>
                </c:pt>
                <c:pt idx="1887">
                  <c:v>41870</c:v>
                </c:pt>
                <c:pt idx="1888">
                  <c:v>41871</c:v>
                </c:pt>
                <c:pt idx="1889">
                  <c:v>41871</c:v>
                </c:pt>
                <c:pt idx="1890">
                  <c:v>41872</c:v>
                </c:pt>
                <c:pt idx="1891">
                  <c:v>41873</c:v>
                </c:pt>
                <c:pt idx="1892">
                  <c:v>41876</c:v>
                </c:pt>
                <c:pt idx="1893">
                  <c:v>41877</c:v>
                </c:pt>
                <c:pt idx="1894">
                  <c:v>41885</c:v>
                </c:pt>
                <c:pt idx="1895">
                  <c:v>41886</c:v>
                </c:pt>
                <c:pt idx="1896">
                  <c:v>41893</c:v>
                </c:pt>
                <c:pt idx="1897">
                  <c:v>41897</c:v>
                </c:pt>
                <c:pt idx="1898">
                  <c:v>41900</c:v>
                </c:pt>
                <c:pt idx="1899">
                  <c:v>41908</c:v>
                </c:pt>
                <c:pt idx="1900">
                  <c:v>41922</c:v>
                </c:pt>
                <c:pt idx="1901">
                  <c:v>41934</c:v>
                </c:pt>
                <c:pt idx="1902">
                  <c:v>41954</c:v>
                </c:pt>
                <c:pt idx="1903">
                  <c:v>41960</c:v>
                </c:pt>
                <c:pt idx="1904">
                  <c:v>41960</c:v>
                </c:pt>
                <c:pt idx="1905">
                  <c:v>41961</c:v>
                </c:pt>
              </c:numCache>
            </c:numRef>
          </c:cat>
          <c:val>
            <c:numRef>
              <c:f>'Niagara Transactions'!$I$3:$I$1908</c:f>
              <c:numCache>
                <c:formatCode>#,##0.00_);[Red]\(#,##0.00\)</c:formatCode>
                <c:ptCount val="1906"/>
                <c:pt idx="0">
                  <c:v>-236.88</c:v>
                </c:pt>
                <c:pt idx="1">
                  <c:v>0.12</c:v>
                </c:pt>
                <c:pt idx="2">
                  <c:v>3239.97</c:v>
                </c:pt>
                <c:pt idx="3">
                  <c:v>3139.97</c:v>
                </c:pt>
                <c:pt idx="4">
                  <c:v>2739.97</c:v>
                </c:pt>
                <c:pt idx="5">
                  <c:v>7504.62</c:v>
                </c:pt>
                <c:pt idx="6">
                  <c:v>8097.94</c:v>
                </c:pt>
                <c:pt idx="7">
                  <c:v>7597.94</c:v>
                </c:pt>
                <c:pt idx="8">
                  <c:v>6597.94</c:v>
                </c:pt>
                <c:pt idx="9">
                  <c:v>6100.23</c:v>
                </c:pt>
                <c:pt idx="10">
                  <c:v>6096.24</c:v>
                </c:pt>
                <c:pt idx="11">
                  <c:v>6083.25</c:v>
                </c:pt>
                <c:pt idx="12">
                  <c:v>5583.25</c:v>
                </c:pt>
                <c:pt idx="13">
                  <c:v>250.33</c:v>
                </c:pt>
                <c:pt idx="14">
                  <c:v>4784.17</c:v>
                </c:pt>
                <c:pt idx="15">
                  <c:v>4749.17</c:v>
                </c:pt>
                <c:pt idx="16">
                  <c:v>4744.18</c:v>
                </c:pt>
                <c:pt idx="17">
                  <c:v>13744.18</c:v>
                </c:pt>
                <c:pt idx="18">
                  <c:v>13718.74</c:v>
                </c:pt>
                <c:pt idx="19">
                  <c:v>8718.74</c:v>
                </c:pt>
                <c:pt idx="20">
                  <c:v>8720.74</c:v>
                </c:pt>
                <c:pt idx="21">
                  <c:v>7333.11</c:v>
                </c:pt>
                <c:pt idx="22">
                  <c:v>10573.11</c:v>
                </c:pt>
                <c:pt idx="23">
                  <c:v>2573.11</c:v>
                </c:pt>
                <c:pt idx="24">
                  <c:v>2560.14</c:v>
                </c:pt>
                <c:pt idx="25">
                  <c:v>2540.15</c:v>
                </c:pt>
                <c:pt idx="26">
                  <c:v>-3387.89</c:v>
                </c:pt>
                <c:pt idx="27">
                  <c:v>104.11</c:v>
                </c:pt>
                <c:pt idx="28">
                  <c:v>0.11</c:v>
                </c:pt>
                <c:pt idx="29">
                  <c:v>-17.87</c:v>
                </c:pt>
                <c:pt idx="30">
                  <c:v>15.13</c:v>
                </c:pt>
                <c:pt idx="31">
                  <c:v>15.13</c:v>
                </c:pt>
                <c:pt idx="32">
                  <c:v>0.14000000000000001</c:v>
                </c:pt>
                <c:pt idx="33">
                  <c:v>120.14</c:v>
                </c:pt>
                <c:pt idx="34">
                  <c:v>0.14000000000000001</c:v>
                </c:pt>
                <c:pt idx="35">
                  <c:v>1032.1400000000001</c:v>
                </c:pt>
                <c:pt idx="36">
                  <c:v>13.52</c:v>
                </c:pt>
                <c:pt idx="37">
                  <c:v>28.52</c:v>
                </c:pt>
                <c:pt idx="38">
                  <c:v>15.55</c:v>
                </c:pt>
                <c:pt idx="39">
                  <c:v>1515.55</c:v>
                </c:pt>
                <c:pt idx="40">
                  <c:v>1500.57</c:v>
                </c:pt>
                <c:pt idx="41">
                  <c:v>1490.59</c:v>
                </c:pt>
                <c:pt idx="42">
                  <c:v>1250.5899999999999</c:v>
                </c:pt>
                <c:pt idx="43">
                  <c:v>1237.6199999999999</c:v>
                </c:pt>
                <c:pt idx="44">
                  <c:v>737.62</c:v>
                </c:pt>
                <c:pt idx="45">
                  <c:v>3977.88</c:v>
                </c:pt>
                <c:pt idx="46">
                  <c:v>2477.88</c:v>
                </c:pt>
                <c:pt idx="47">
                  <c:v>1477.88</c:v>
                </c:pt>
                <c:pt idx="48">
                  <c:v>1261.81</c:v>
                </c:pt>
                <c:pt idx="49">
                  <c:v>1059.48</c:v>
                </c:pt>
                <c:pt idx="50">
                  <c:v>596.16</c:v>
                </c:pt>
                <c:pt idx="51">
                  <c:v>396.16</c:v>
                </c:pt>
                <c:pt idx="52">
                  <c:v>388.19</c:v>
                </c:pt>
                <c:pt idx="53">
                  <c:v>226.19</c:v>
                </c:pt>
                <c:pt idx="54">
                  <c:v>765.19</c:v>
                </c:pt>
                <c:pt idx="55">
                  <c:v>265.19</c:v>
                </c:pt>
                <c:pt idx="56">
                  <c:v>25.19</c:v>
                </c:pt>
                <c:pt idx="57">
                  <c:v>0.21</c:v>
                </c:pt>
                <c:pt idx="58">
                  <c:v>25.21</c:v>
                </c:pt>
                <c:pt idx="59">
                  <c:v>0.23</c:v>
                </c:pt>
                <c:pt idx="60">
                  <c:v>-201.77</c:v>
                </c:pt>
                <c:pt idx="61">
                  <c:v>-403.77</c:v>
                </c:pt>
                <c:pt idx="62">
                  <c:v>-505.77</c:v>
                </c:pt>
                <c:pt idx="63">
                  <c:v>-507.77</c:v>
                </c:pt>
                <c:pt idx="64">
                  <c:v>-518.80999999999995</c:v>
                </c:pt>
                <c:pt idx="65">
                  <c:v>19.190000000000001</c:v>
                </c:pt>
                <c:pt idx="66">
                  <c:v>3259.29</c:v>
                </c:pt>
                <c:pt idx="67">
                  <c:v>1871.66</c:v>
                </c:pt>
                <c:pt idx="68">
                  <c:v>1848.12</c:v>
                </c:pt>
                <c:pt idx="69">
                  <c:v>1786.22</c:v>
                </c:pt>
                <c:pt idx="70">
                  <c:v>1383.22</c:v>
                </c:pt>
                <c:pt idx="71">
                  <c:v>1381.22</c:v>
                </c:pt>
                <c:pt idx="72">
                  <c:v>1373.25</c:v>
                </c:pt>
                <c:pt idx="73">
                  <c:v>1349.28</c:v>
                </c:pt>
                <c:pt idx="74">
                  <c:v>1334.43</c:v>
                </c:pt>
                <c:pt idx="75">
                  <c:v>858.14</c:v>
                </c:pt>
                <c:pt idx="76">
                  <c:v>642.07000000000005</c:v>
                </c:pt>
                <c:pt idx="77">
                  <c:v>597.25</c:v>
                </c:pt>
                <c:pt idx="78">
                  <c:v>329.95</c:v>
                </c:pt>
                <c:pt idx="79">
                  <c:v>183.28</c:v>
                </c:pt>
                <c:pt idx="80">
                  <c:v>1474.28</c:v>
                </c:pt>
                <c:pt idx="81">
                  <c:v>83.98</c:v>
                </c:pt>
                <c:pt idx="82">
                  <c:v>83.98</c:v>
                </c:pt>
                <c:pt idx="83">
                  <c:v>203.98</c:v>
                </c:pt>
                <c:pt idx="84">
                  <c:v>83.98</c:v>
                </c:pt>
                <c:pt idx="85">
                  <c:v>10534.68</c:v>
                </c:pt>
                <c:pt idx="86">
                  <c:v>10451.68</c:v>
                </c:pt>
                <c:pt idx="87">
                  <c:v>9832.4599999999991</c:v>
                </c:pt>
                <c:pt idx="88">
                  <c:v>9730.36</c:v>
                </c:pt>
                <c:pt idx="89">
                  <c:v>9719.43</c:v>
                </c:pt>
                <c:pt idx="90">
                  <c:v>9711.4500000000007</c:v>
                </c:pt>
                <c:pt idx="91">
                  <c:v>9699.19</c:v>
                </c:pt>
                <c:pt idx="92">
                  <c:v>9618.7099999999991</c:v>
                </c:pt>
                <c:pt idx="93">
                  <c:v>9603</c:v>
                </c:pt>
                <c:pt idx="94">
                  <c:v>9578.4</c:v>
                </c:pt>
                <c:pt idx="95">
                  <c:v>9541.4</c:v>
                </c:pt>
                <c:pt idx="96">
                  <c:v>9535.17</c:v>
                </c:pt>
                <c:pt idx="97">
                  <c:v>9518.64</c:v>
                </c:pt>
                <c:pt idx="98">
                  <c:v>9436</c:v>
                </c:pt>
                <c:pt idx="99">
                  <c:v>9432</c:v>
                </c:pt>
                <c:pt idx="100">
                  <c:v>2560.85</c:v>
                </c:pt>
                <c:pt idx="101">
                  <c:v>2542.16</c:v>
                </c:pt>
                <c:pt idx="102">
                  <c:v>2393.48</c:v>
                </c:pt>
                <c:pt idx="103">
                  <c:v>2329.4299999999998</c:v>
                </c:pt>
                <c:pt idx="104">
                  <c:v>2307.9299999999998</c:v>
                </c:pt>
                <c:pt idx="105">
                  <c:v>2063.5700000000002</c:v>
                </c:pt>
                <c:pt idx="106">
                  <c:v>1982.35</c:v>
                </c:pt>
                <c:pt idx="107">
                  <c:v>682.35</c:v>
                </c:pt>
                <c:pt idx="108">
                  <c:v>531.38</c:v>
                </c:pt>
                <c:pt idx="109">
                  <c:v>519.54</c:v>
                </c:pt>
                <c:pt idx="110">
                  <c:v>3759.64</c:v>
                </c:pt>
                <c:pt idx="111">
                  <c:v>3330.88</c:v>
                </c:pt>
                <c:pt idx="112">
                  <c:v>3303.89</c:v>
                </c:pt>
                <c:pt idx="113">
                  <c:v>3291.92</c:v>
                </c:pt>
                <c:pt idx="114">
                  <c:v>3100.92</c:v>
                </c:pt>
                <c:pt idx="115">
                  <c:v>3016.52</c:v>
                </c:pt>
                <c:pt idx="116">
                  <c:v>2992.52</c:v>
                </c:pt>
                <c:pt idx="117">
                  <c:v>2752.52</c:v>
                </c:pt>
                <c:pt idx="118">
                  <c:v>2612.52</c:v>
                </c:pt>
                <c:pt idx="119">
                  <c:v>1899.89</c:v>
                </c:pt>
                <c:pt idx="120">
                  <c:v>1500.16</c:v>
                </c:pt>
                <c:pt idx="121">
                  <c:v>1486.19</c:v>
                </c:pt>
                <c:pt idx="122">
                  <c:v>756.19</c:v>
                </c:pt>
                <c:pt idx="123">
                  <c:v>746.21</c:v>
                </c:pt>
                <c:pt idx="124">
                  <c:v>724.62</c:v>
                </c:pt>
                <c:pt idx="125">
                  <c:v>649.62</c:v>
                </c:pt>
                <c:pt idx="126">
                  <c:v>610.12</c:v>
                </c:pt>
                <c:pt idx="127">
                  <c:v>438.18</c:v>
                </c:pt>
                <c:pt idx="128">
                  <c:v>425.69</c:v>
                </c:pt>
                <c:pt idx="129">
                  <c:v>376.41</c:v>
                </c:pt>
                <c:pt idx="130">
                  <c:v>361.2</c:v>
                </c:pt>
                <c:pt idx="131">
                  <c:v>265.19</c:v>
                </c:pt>
                <c:pt idx="132">
                  <c:v>-136.06</c:v>
                </c:pt>
                <c:pt idx="133">
                  <c:v>71.94</c:v>
                </c:pt>
                <c:pt idx="134">
                  <c:v>0.51</c:v>
                </c:pt>
                <c:pt idx="135">
                  <c:v>41.51</c:v>
                </c:pt>
                <c:pt idx="136">
                  <c:v>6.51</c:v>
                </c:pt>
                <c:pt idx="137">
                  <c:v>18246.27</c:v>
                </c:pt>
                <c:pt idx="138">
                  <c:v>18164.509999999998</c:v>
                </c:pt>
                <c:pt idx="139">
                  <c:v>8279.9699999999993</c:v>
                </c:pt>
                <c:pt idx="140">
                  <c:v>8164.56</c:v>
                </c:pt>
                <c:pt idx="141">
                  <c:v>5064.5600000000004</c:v>
                </c:pt>
                <c:pt idx="142">
                  <c:v>3676.93</c:v>
                </c:pt>
                <c:pt idx="143">
                  <c:v>2376.9299999999998</c:v>
                </c:pt>
                <c:pt idx="144">
                  <c:v>2036.93</c:v>
                </c:pt>
                <c:pt idx="145">
                  <c:v>1531.93</c:v>
                </c:pt>
                <c:pt idx="146">
                  <c:v>676.93</c:v>
                </c:pt>
                <c:pt idx="147">
                  <c:v>667.95</c:v>
                </c:pt>
                <c:pt idx="148">
                  <c:v>606.67999999999995</c:v>
                </c:pt>
                <c:pt idx="149">
                  <c:v>599.07000000000005</c:v>
                </c:pt>
                <c:pt idx="150">
                  <c:v>588.1</c:v>
                </c:pt>
                <c:pt idx="151">
                  <c:v>563.1</c:v>
                </c:pt>
                <c:pt idx="152">
                  <c:v>-1020.39</c:v>
                </c:pt>
                <c:pt idx="153">
                  <c:v>-1191.51</c:v>
                </c:pt>
                <c:pt idx="154">
                  <c:v>124.49</c:v>
                </c:pt>
                <c:pt idx="155">
                  <c:v>14.47</c:v>
                </c:pt>
                <c:pt idx="156">
                  <c:v>-198.53</c:v>
                </c:pt>
                <c:pt idx="157">
                  <c:v>195.47</c:v>
                </c:pt>
                <c:pt idx="158">
                  <c:v>181.49</c:v>
                </c:pt>
                <c:pt idx="159">
                  <c:v>2251.4899999999998</c:v>
                </c:pt>
                <c:pt idx="160">
                  <c:v>203.49</c:v>
                </c:pt>
                <c:pt idx="161">
                  <c:v>22.29</c:v>
                </c:pt>
                <c:pt idx="162">
                  <c:v>-477.71</c:v>
                </c:pt>
                <c:pt idx="163">
                  <c:v>2886.29</c:v>
                </c:pt>
                <c:pt idx="164">
                  <c:v>276.29000000000002</c:v>
                </c:pt>
                <c:pt idx="165">
                  <c:v>34.29</c:v>
                </c:pt>
                <c:pt idx="166">
                  <c:v>22.32</c:v>
                </c:pt>
                <c:pt idx="167">
                  <c:v>12.34</c:v>
                </c:pt>
                <c:pt idx="168">
                  <c:v>112.34</c:v>
                </c:pt>
                <c:pt idx="169">
                  <c:v>112.34</c:v>
                </c:pt>
                <c:pt idx="170">
                  <c:v>100.37</c:v>
                </c:pt>
                <c:pt idx="171">
                  <c:v>90.38</c:v>
                </c:pt>
                <c:pt idx="172">
                  <c:v>72.37</c:v>
                </c:pt>
                <c:pt idx="173">
                  <c:v>229.37</c:v>
                </c:pt>
                <c:pt idx="174">
                  <c:v>0.42</c:v>
                </c:pt>
                <c:pt idx="175">
                  <c:v>537.41999999999996</c:v>
                </c:pt>
                <c:pt idx="176">
                  <c:v>13037.42</c:v>
                </c:pt>
                <c:pt idx="177">
                  <c:v>16277.42</c:v>
                </c:pt>
                <c:pt idx="178">
                  <c:v>16273.43</c:v>
                </c:pt>
                <c:pt idx="179">
                  <c:v>3773.43</c:v>
                </c:pt>
                <c:pt idx="180">
                  <c:v>3753.43</c:v>
                </c:pt>
                <c:pt idx="181">
                  <c:v>3240.23</c:v>
                </c:pt>
                <c:pt idx="182">
                  <c:v>2969.63</c:v>
                </c:pt>
                <c:pt idx="183">
                  <c:v>2826.67</c:v>
                </c:pt>
                <c:pt idx="184">
                  <c:v>26.67</c:v>
                </c:pt>
                <c:pt idx="185">
                  <c:v>15.67</c:v>
                </c:pt>
                <c:pt idx="186">
                  <c:v>-0.33</c:v>
                </c:pt>
                <c:pt idx="187">
                  <c:v>-60.33</c:v>
                </c:pt>
                <c:pt idx="188">
                  <c:v>-70.290000000000006</c:v>
                </c:pt>
                <c:pt idx="189">
                  <c:v>-1737.29</c:v>
                </c:pt>
                <c:pt idx="190">
                  <c:v>-1928.29</c:v>
                </c:pt>
                <c:pt idx="191">
                  <c:v>785.71</c:v>
                </c:pt>
                <c:pt idx="192">
                  <c:v>450.73</c:v>
                </c:pt>
                <c:pt idx="193">
                  <c:v>0.26</c:v>
                </c:pt>
                <c:pt idx="194">
                  <c:v>12.26</c:v>
                </c:pt>
                <c:pt idx="195">
                  <c:v>0.28999999999999998</c:v>
                </c:pt>
                <c:pt idx="196">
                  <c:v>2136.29</c:v>
                </c:pt>
                <c:pt idx="197">
                  <c:v>2101.29</c:v>
                </c:pt>
                <c:pt idx="198">
                  <c:v>2091.3000000000002</c:v>
                </c:pt>
                <c:pt idx="199">
                  <c:v>694.27</c:v>
                </c:pt>
                <c:pt idx="200">
                  <c:v>592.16999999999996</c:v>
                </c:pt>
                <c:pt idx="201">
                  <c:v>582.20000000000005</c:v>
                </c:pt>
                <c:pt idx="202">
                  <c:v>463.4</c:v>
                </c:pt>
                <c:pt idx="203">
                  <c:v>445.43</c:v>
                </c:pt>
                <c:pt idx="204">
                  <c:v>376.07</c:v>
                </c:pt>
                <c:pt idx="205">
                  <c:v>3650.96</c:v>
                </c:pt>
                <c:pt idx="206">
                  <c:v>3500.96</c:v>
                </c:pt>
                <c:pt idx="207">
                  <c:v>720.2</c:v>
                </c:pt>
                <c:pt idx="208">
                  <c:v>220.2</c:v>
                </c:pt>
                <c:pt idx="209">
                  <c:v>185.2</c:v>
                </c:pt>
                <c:pt idx="210">
                  <c:v>168.47</c:v>
                </c:pt>
                <c:pt idx="211">
                  <c:v>146.37</c:v>
                </c:pt>
                <c:pt idx="212">
                  <c:v>121.37</c:v>
                </c:pt>
                <c:pt idx="213">
                  <c:v>113.36</c:v>
                </c:pt>
                <c:pt idx="214">
                  <c:v>78.36</c:v>
                </c:pt>
                <c:pt idx="215">
                  <c:v>43.36</c:v>
                </c:pt>
                <c:pt idx="216">
                  <c:v>8.36</c:v>
                </c:pt>
                <c:pt idx="217">
                  <c:v>-45.8</c:v>
                </c:pt>
                <c:pt idx="218">
                  <c:v>-80.8</c:v>
                </c:pt>
                <c:pt idx="219">
                  <c:v>-115.8</c:v>
                </c:pt>
                <c:pt idx="220">
                  <c:v>-115.8</c:v>
                </c:pt>
                <c:pt idx="221">
                  <c:v>41.7</c:v>
                </c:pt>
                <c:pt idx="222">
                  <c:v>6.7</c:v>
                </c:pt>
                <c:pt idx="223">
                  <c:v>3246.42</c:v>
                </c:pt>
                <c:pt idx="224">
                  <c:v>3146.42</c:v>
                </c:pt>
                <c:pt idx="225">
                  <c:v>1646.42</c:v>
                </c:pt>
                <c:pt idx="226">
                  <c:v>1586.42</c:v>
                </c:pt>
                <c:pt idx="227">
                  <c:v>1551.42</c:v>
                </c:pt>
                <c:pt idx="228">
                  <c:v>1516.42</c:v>
                </c:pt>
                <c:pt idx="229">
                  <c:v>1496.29</c:v>
                </c:pt>
                <c:pt idx="230">
                  <c:v>1255.69</c:v>
                </c:pt>
                <c:pt idx="231">
                  <c:v>942.09</c:v>
                </c:pt>
                <c:pt idx="232">
                  <c:v>628.49</c:v>
                </c:pt>
                <c:pt idx="233">
                  <c:v>347.89</c:v>
                </c:pt>
                <c:pt idx="234">
                  <c:v>337.89</c:v>
                </c:pt>
                <c:pt idx="235">
                  <c:v>74.69</c:v>
                </c:pt>
                <c:pt idx="236">
                  <c:v>39.69</c:v>
                </c:pt>
                <c:pt idx="237">
                  <c:v>4.6900000000000004</c:v>
                </c:pt>
                <c:pt idx="238">
                  <c:v>3244.57</c:v>
                </c:pt>
                <c:pt idx="239">
                  <c:v>2803.57</c:v>
                </c:pt>
                <c:pt idx="240">
                  <c:v>2113.5700000000002</c:v>
                </c:pt>
                <c:pt idx="241">
                  <c:v>725.94</c:v>
                </c:pt>
                <c:pt idx="242">
                  <c:v>-46.06</c:v>
                </c:pt>
                <c:pt idx="243">
                  <c:v>25.94</c:v>
                </c:pt>
                <c:pt idx="244">
                  <c:v>0.94</c:v>
                </c:pt>
                <c:pt idx="245">
                  <c:v>15000.94</c:v>
                </c:pt>
                <c:pt idx="246">
                  <c:v>13613.31</c:v>
                </c:pt>
                <c:pt idx="247">
                  <c:v>13499.71</c:v>
                </c:pt>
                <c:pt idx="248">
                  <c:v>13479.71</c:v>
                </c:pt>
                <c:pt idx="249">
                  <c:v>13469.71</c:v>
                </c:pt>
                <c:pt idx="250">
                  <c:v>12755.31</c:v>
                </c:pt>
                <c:pt idx="251">
                  <c:v>12351.11</c:v>
                </c:pt>
                <c:pt idx="252">
                  <c:v>11961.91</c:v>
                </c:pt>
                <c:pt idx="253">
                  <c:v>9961.91</c:v>
                </c:pt>
                <c:pt idx="254">
                  <c:v>6461.91</c:v>
                </c:pt>
                <c:pt idx="255">
                  <c:v>3961.91</c:v>
                </c:pt>
                <c:pt idx="256">
                  <c:v>3954.35</c:v>
                </c:pt>
                <c:pt idx="257">
                  <c:v>7194.07</c:v>
                </c:pt>
                <c:pt idx="258">
                  <c:v>7204.07</c:v>
                </c:pt>
                <c:pt idx="259">
                  <c:v>7608.27</c:v>
                </c:pt>
                <c:pt idx="260">
                  <c:v>7802.87</c:v>
                </c:pt>
                <c:pt idx="261">
                  <c:v>7997.47</c:v>
                </c:pt>
                <c:pt idx="262">
                  <c:v>8354.67</c:v>
                </c:pt>
                <c:pt idx="263">
                  <c:v>8711.8700000000008</c:v>
                </c:pt>
                <c:pt idx="264">
                  <c:v>8496.8799999999992</c:v>
                </c:pt>
                <c:pt idx="265">
                  <c:v>5218.95</c:v>
                </c:pt>
                <c:pt idx="266">
                  <c:v>5068.95</c:v>
                </c:pt>
                <c:pt idx="267">
                  <c:v>5068.95</c:v>
                </c:pt>
                <c:pt idx="268">
                  <c:v>4868.95</c:v>
                </c:pt>
                <c:pt idx="269">
                  <c:v>4368.95</c:v>
                </c:pt>
                <c:pt idx="270">
                  <c:v>3868.95</c:v>
                </c:pt>
                <c:pt idx="271">
                  <c:v>3368.95</c:v>
                </c:pt>
                <c:pt idx="272">
                  <c:v>18368.95</c:v>
                </c:pt>
                <c:pt idx="273">
                  <c:v>18168.95</c:v>
                </c:pt>
                <c:pt idx="274">
                  <c:v>15363.19</c:v>
                </c:pt>
                <c:pt idx="275">
                  <c:v>12363.19</c:v>
                </c:pt>
                <c:pt idx="276">
                  <c:v>12156.7</c:v>
                </c:pt>
                <c:pt idx="277">
                  <c:v>6139.7</c:v>
                </c:pt>
                <c:pt idx="278">
                  <c:v>6049.7</c:v>
                </c:pt>
                <c:pt idx="279">
                  <c:v>3049.7</c:v>
                </c:pt>
                <c:pt idx="280">
                  <c:v>3178.7</c:v>
                </c:pt>
                <c:pt idx="281">
                  <c:v>9.51</c:v>
                </c:pt>
                <c:pt idx="282">
                  <c:v>-25.49</c:v>
                </c:pt>
                <c:pt idx="283">
                  <c:v>-60.49</c:v>
                </c:pt>
                <c:pt idx="284">
                  <c:v>-95.49</c:v>
                </c:pt>
                <c:pt idx="285">
                  <c:v>-130.49</c:v>
                </c:pt>
                <c:pt idx="286">
                  <c:v>3110.02</c:v>
                </c:pt>
                <c:pt idx="287">
                  <c:v>610.02</c:v>
                </c:pt>
                <c:pt idx="288">
                  <c:v>570.02</c:v>
                </c:pt>
                <c:pt idx="289">
                  <c:v>550.02</c:v>
                </c:pt>
                <c:pt idx="290">
                  <c:v>515.02</c:v>
                </c:pt>
                <c:pt idx="291">
                  <c:v>481.36</c:v>
                </c:pt>
                <c:pt idx="292">
                  <c:v>341.36</c:v>
                </c:pt>
                <c:pt idx="293">
                  <c:v>306.36</c:v>
                </c:pt>
                <c:pt idx="294">
                  <c:v>271.36</c:v>
                </c:pt>
                <c:pt idx="295">
                  <c:v>3512.35</c:v>
                </c:pt>
                <c:pt idx="296">
                  <c:v>1512.35</c:v>
                </c:pt>
                <c:pt idx="297">
                  <c:v>124.72</c:v>
                </c:pt>
                <c:pt idx="298">
                  <c:v>89.72</c:v>
                </c:pt>
                <c:pt idx="299">
                  <c:v>25.72</c:v>
                </c:pt>
                <c:pt idx="300">
                  <c:v>25.72</c:v>
                </c:pt>
                <c:pt idx="301">
                  <c:v>-9.2799999999999994</c:v>
                </c:pt>
                <c:pt idx="302">
                  <c:v>-42.2</c:v>
                </c:pt>
                <c:pt idx="303">
                  <c:v>-77.2</c:v>
                </c:pt>
                <c:pt idx="304">
                  <c:v>12922.8</c:v>
                </c:pt>
                <c:pt idx="305">
                  <c:v>12817.8</c:v>
                </c:pt>
                <c:pt idx="306">
                  <c:v>10817.8</c:v>
                </c:pt>
                <c:pt idx="307">
                  <c:v>9017.7999999999993</c:v>
                </c:pt>
                <c:pt idx="308">
                  <c:v>7517.8</c:v>
                </c:pt>
                <c:pt idx="309">
                  <c:v>7323.8</c:v>
                </c:pt>
                <c:pt idx="310">
                  <c:v>6323.8</c:v>
                </c:pt>
                <c:pt idx="311">
                  <c:v>6123.8</c:v>
                </c:pt>
                <c:pt idx="312">
                  <c:v>5927.31</c:v>
                </c:pt>
                <c:pt idx="313">
                  <c:v>9167.0300000000007</c:v>
                </c:pt>
                <c:pt idx="314">
                  <c:v>6154.03</c:v>
                </c:pt>
                <c:pt idx="315">
                  <c:v>4654.03</c:v>
                </c:pt>
                <c:pt idx="316">
                  <c:v>3466.23</c:v>
                </c:pt>
                <c:pt idx="317">
                  <c:v>2466.23</c:v>
                </c:pt>
                <c:pt idx="318">
                  <c:v>2265.23</c:v>
                </c:pt>
                <c:pt idx="319">
                  <c:v>1763.98</c:v>
                </c:pt>
                <c:pt idx="320">
                  <c:v>1563.98</c:v>
                </c:pt>
                <c:pt idx="321">
                  <c:v>550.98</c:v>
                </c:pt>
                <c:pt idx="322">
                  <c:v>-784.14</c:v>
                </c:pt>
                <c:pt idx="323">
                  <c:v>291.86</c:v>
                </c:pt>
                <c:pt idx="324">
                  <c:v>0.26</c:v>
                </c:pt>
                <c:pt idx="325">
                  <c:v>15000.26</c:v>
                </c:pt>
                <c:pt idx="326">
                  <c:v>18240.3</c:v>
                </c:pt>
                <c:pt idx="327">
                  <c:v>17040.3</c:v>
                </c:pt>
                <c:pt idx="328">
                  <c:v>16772.98</c:v>
                </c:pt>
                <c:pt idx="329">
                  <c:v>14772.98</c:v>
                </c:pt>
                <c:pt idx="330">
                  <c:v>12272.98</c:v>
                </c:pt>
                <c:pt idx="331">
                  <c:v>11272.98</c:v>
                </c:pt>
                <c:pt idx="332">
                  <c:v>11208.98</c:v>
                </c:pt>
                <c:pt idx="333">
                  <c:v>11118.98</c:v>
                </c:pt>
                <c:pt idx="334">
                  <c:v>11118.98</c:v>
                </c:pt>
                <c:pt idx="335">
                  <c:v>10443.98</c:v>
                </c:pt>
                <c:pt idx="336">
                  <c:v>10168.98</c:v>
                </c:pt>
                <c:pt idx="337">
                  <c:v>7668.98</c:v>
                </c:pt>
                <c:pt idx="338">
                  <c:v>7578.98</c:v>
                </c:pt>
                <c:pt idx="339">
                  <c:v>7609.99</c:v>
                </c:pt>
                <c:pt idx="340">
                  <c:v>6584.99</c:v>
                </c:pt>
                <c:pt idx="341">
                  <c:v>9824.99</c:v>
                </c:pt>
                <c:pt idx="342">
                  <c:v>9607.11</c:v>
                </c:pt>
                <c:pt idx="343">
                  <c:v>7176.11</c:v>
                </c:pt>
                <c:pt idx="344">
                  <c:v>6996.11</c:v>
                </c:pt>
                <c:pt idx="345">
                  <c:v>4983.1099999999997</c:v>
                </c:pt>
                <c:pt idx="346">
                  <c:v>3683.11</c:v>
                </c:pt>
                <c:pt idx="347">
                  <c:v>2383.11</c:v>
                </c:pt>
                <c:pt idx="348">
                  <c:v>1383.11</c:v>
                </c:pt>
                <c:pt idx="349">
                  <c:v>1308.57</c:v>
                </c:pt>
                <c:pt idx="350">
                  <c:v>1093.96</c:v>
                </c:pt>
                <c:pt idx="351">
                  <c:v>-206.04</c:v>
                </c:pt>
                <c:pt idx="352">
                  <c:v>49.96</c:v>
                </c:pt>
                <c:pt idx="353">
                  <c:v>0.96</c:v>
                </c:pt>
                <c:pt idx="354">
                  <c:v>-60.14</c:v>
                </c:pt>
                <c:pt idx="355">
                  <c:v>-67.010000000000005</c:v>
                </c:pt>
                <c:pt idx="356">
                  <c:v>50.99</c:v>
                </c:pt>
                <c:pt idx="357">
                  <c:v>-1962.01</c:v>
                </c:pt>
                <c:pt idx="358">
                  <c:v>-1568.01</c:v>
                </c:pt>
                <c:pt idx="359">
                  <c:v>-1618.37</c:v>
                </c:pt>
                <c:pt idx="360">
                  <c:v>-1655.37</c:v>
                </c:pt>
                <c:pt idx="361">
                  <c:v>1496.05</c:v>
                </c:pt>
                <c:pt idx="362">
                  <c:v>1307.05</c:v>
                </c:pt>
                <c:pt idx="363">
                  <c:v>1156.93</c:v>
                </c:pt>
                <c:pt idx="364">
                  <c:v>1021.85</c:v>
                </c:pt>
                <c:pt idx="365">
                  <c:v>971.85</c:v>
                </c:pt>
                <c:pt idx="366">
                  <c:v>570.01</c:v>
                </c:pt>
                <c:pt idx="367">
                  <c:v>533.01</c:v>
                </c:pt>
                <c:pt idx="368">
                  <c:v>496.01</c:v>
                </c:pt>
                <c:pt idx="369">
                  <c:v>351.55</c:v>
                </c:pt>
                <c:pt idx="370">
                  <c:v>300.76</c:v>
                </c:pt>
                <c:pt idx="371">
                  <c:v>210.76</c:v>
                </c:pt>
                <c:pt idx="372">
                  <c:v>173.76</c:v>
                </c:pt>
                <c:pt idx="373">
                  <c:v>136.76</c:v>
                </c:pt>
                <c:pt idx="374">
                  <c:v>-107.58</c:v>
                </c:pt>
                <c:pt idx="375">
                  <c:v>-144.58000000000001</c:v>
                </c:pt>
                <c:pt idx="376">
                  <c:v>-181.58</c:v>
                </c:pt>
                <c:pt idx="377">
                  <c:v>-218.58</c:v>
                </c:pt>
                <c:pt idx="378">
                  <c:v>-255.58</c:v>
                </c:pt>
                <c:pt idx="379">
                  <c:v>-292.58</c:v>
                </c:pt>
                <c:pt idx="380">
                  <c:v>-329.58</c:v>
                </c:pt>
                <c:pt idx="381">
                  <c:v>-366.58</c:v>
                </c:pt>
                <c:pt idx="382">
                  <c:v>-403.58</c:v>
                </c:pt>
                <c:pt idx="383">
                  <c:v>-440.58</c:v>
                </c:pt>
                <c:pt idx="384">
                  <c:v>9559.42</c:v>
                </c:pt>
                <c:pt idx="385">
                  <c:v>9004.1200000000008</c:v>
                </c:pt>
                <c:pt idx="386">
                  <c:v>8979.1200000000008</c:v>
                </c:pt>
                <c:pt idx="387">
                  <c:v>9739.84</c:v>
                </c:pt>
                <c:pt idx="388">
                  <c:v>9619.84</c:v>
                </c:pt>
                <c:pt idx="389">
                  <c:v>9529.84</c:v>
                </c:pt>
                <c:pt idx="390">
                  <c:v>9447.76</c:v>
                </c:pt>
                <c:pt idx="391">
                  <c:v>9417.76</c:v>
                </c:pt>
                <c:pt idx="392">
                  <c:v>9417.76</c:v>
                </c:pt>
                <c:pt idx="393">
                  <c:v>7417.76</c:v>
                </c:pt>
                <c:pt idx="394">
                  <c:v>0</c:v>
                </c:pt>
                <c:pt idx="395">
                  <c:v>-1200</c:v>
                </c:pt>
                <c:pt idx="396">
                  <c:v>1265</c:v>
                </c:pt>
                <c:pt idx="397">
                  <c:v>935.6</c:v>
                </c:pt>
                <c:pt idx="398">
                  <c:v>735.6</c:v>
                </c:pt>
                <c:pt idx="399">
                  <c:v>644.9</c:v>
                </c:pt>
                <c:pt idx="400">
                  <c:v>-29.54</c:v>
                </c:pt>
                <c:pt idx="401">
                  <c:v>-182.54</c:v>
                </c:pt>
                <c:pt idx="402">
                  <c:v>-289.73</c:v>
                </c:pt>
                <c:pt idx="403">
                  <c:v>90.27</c:v>
                </c:pt>
                <c:pt idx="404">
                  <c:v>0.27</c:v>
                </c:pt>
                <c:pt idx="405">
                  <c:v>3163.91</c:v>
                </c:pt>
                <c:pt idx="406">
                  <c:v>3921.46</c:v>
                </c:pt>
                <c:pt idx="407">
                  <c:v>494.57</c:v>
                </c:pt>
                <c:pt idx="408">
                  <c:v>888.57</c:v>
                </c:pt>
                <c:pt idx="409">
                  <c:v>283.08</c:v>
                </c:pt>
                <c:pt idx="410">
                  <c:v>105.32</c:v>
                </c:pt>
                <c:pt idx="411">
                  <c:v>0.32</c:v>
                </c:pt>
                <c:pt idx="412">
                  <c:v>-1199.68</c:v>
                </c:pt>
                <c:pt idx="413">
                  <c:v>-1399.68</c:v>
                </c:pt>
                <c:pt idx="414">
                  <c:v>-4699.68</c:v>
                </c:pt>
                <c:pt idx="415">
                  <c:v>250.32</c:v>
                </c:pt>
                <c:pt idx="416">
                  <c:v>0.32</c:v>
                </c:pt>
                <c:pt idx="417">
                  <c:v>1188.32</c:v>
                </c:pt>
                <c:pt idx="418">
                  <c:v>0.52</c:v>
                </c:pt>
                <c:pt idx="419">
                  <c:v>-207.31</c:v>
                </c:pt>
                <c:pt idx="420">
                  <c:v>28.69</c:v>
                </c:pt>
                <c:pt idx="421">
                  <c:v>0.97</c:v>
                </c:pt>
                <c:pt idx="422">
                  <c:v>5.97</c:v>
                </c:pt>
                <c:pt idx="423">
                  <c:v>-1329.15</c:v>
                </c:pt>
                <c:pt idx="424">
                  <c:v>-1629.15</c:v>
                </c:pt>
                <c:pt idx="425">
                  <c:v>1503.85</c:v>
                </c:pt>
                <c:pt idx="426">
                  <c:v>1466.85</c:v>
                </c:pt>
                <c:pt idx="427">
                  <c:v>1066.8499999999999</c:v>
                </c:pt>
                <c:pt idx="428">
                  <c:v>866.85</c:v>
                </c:pt>
                <c:pt idx="429">
                  <c:v>741.85</c:v>
                </c:pt>
                <c:pt idx="430">
                  <c:v>58.2</c:v>
                </c:pt>
                <c:pt idx="431">
                  <c:v>48.9</c:v>
                </c:pt>
                <c:pt idx="432">
                  <c:v>38.92</c:v>
                </c:pt>
                <c:pt idx="433">
                  <c:v>8236.49</c:v>
                </c:pt>
                <c:pt idx="434">
                  <c:v>5736.49</c:v>
                </c:pt>
                <c:pt idx="435">
                  <c:v>5709.87</c:v>
                </c:pt>
                <c:pt idx="436">
                  <c:v>5469.87</c:v>
                </c:pt>
                <c:pt idx="437">
                  <c:v>5387.79</c:v>
                </c:pt>
                <c:pt idx="438">
                  <c:v>4052.67</c:v>
                </c:pt>
                <c:pt idx="439">
                  <c:v>3852.67</c:v>
                </c:pt>
                <c:pt idx="440">
                  <c:v>3252.06</c:v>
                </c:pt>
                <c:pt idx="441">
                  <c:v>2869.05</c:v>
                </c:pt>
                <c:pt idx="442">
                  <c:v>2790.05</c:v>
                </c:pt>
                <c:pt idx="443">
                  <c:v>2687.1</c:v>
                </c:pt>
                <c:pt idx="444">
                  <c:v>2655.05</c:v>
                </c:pt>
                <c:pt idx="445">
                  <c:v>155.05000000000001</c:v>
                </c:pt>
                <c:pt idx="446">
                  <c:v>155.05000000000001</c:v>
                </c:pt>
                <c:pt idx="447">
                  <c:v>3319.17</c:v>
                </c:pt>
                <c:pt idx="448">
                  <c:v>1819.17</c:v>
                </c:pt>
                <c:pt idx="449">
                  <c:v>1619.17</c:v>
                </c:pt>
                <c:pt idx="450">
                  <c:v>1359.17</c:v>
                </c:pt>
                <c:pt idx="451">
                  <c:v>1344.18</c:v>
                </c:pt>
                <c:pt idx="452">
                  <c:v>1336.2</c:v>
                </c:pt>
                <c:pt idx="453">
                  <c:v>1311.21</c:v>
                </c:pt>
                <c:pt idx="454">
                  <c:v>311.20999999999998</c:v>
                </c:pt>
                <c:pt idx="455">
                  <c:v>145.21</c:v>
                </c:pt>
                <c:pt idx="456">
                  <c:v>-79.42</c:v>
                </c:pt>
                <c:pt idx="457">
                  <c:v>4920.58</c:v>
                </c:pt>
                <c:pt idx="458">
                  <c:v>4712.75</c:v>
                </c:pt>
                <c:pt idx="459">
                  <c:v>4122.09</c:v>
                </c:pt>
                <c:pt idx="460">
                  <c:v>3918.59</c:v>
                </c:pt>
                <c:pt idx="461">
                  <c:v>3602.12</c:v>
                </c:pt>
                <c:pt idx="462">
                  <c:v>3492.12</c:v>
                </c:pt>
                <c:pt idx="463">
                  <c:v>3482.13</c:v>
                </c:pt>
                <c:pt idx="464">
                  <c:v>3467.14</c:v>
                </c:pt>
                <c:pt idx="465">
                  <c:v>2467.14</c:v>
                </c:pt>
                <c:pt idx="466">
                  <c:v>2056.14</c:v>
                </c:pt>
                <c:pt idx="467">
                  <c:v>1856.14</c:v>
                </c:pt>
                <c:pt idx="468">
                  <c:v>1635.76</c:v>
                </c:pt>
                <c:pt idx="469">
                  <c:v>1603.76</c:v>
                </c:pt>
                <c:pt idx="470">
                  <c:v>1377.57</c:v>
                </c:pt>
                <c:pt idx="471">
                  <c:v>9541.35</c:v>
                </c:pt>
                <c:pt idx="472">
                  <c:v>9513.85</c:v>
                </c:pt>
                <c:pt idx="473">
                  <c:v>8513.85</c:v>
                </c:pt>
                <c:pt idx="474">
                  <c:v>22.98</c:v>
                </c:pt>
                <c:pt idx="475">
                  <c:v>275.98</c:v>
                </c:pt>
                <c:pt idx="476">
                  <c:v>253</c:v>
                </c:pt>
                <c:pt idx="477">
                  <c:v>-2247</c:v>
                </c:pt>
                <c:pt idx="478">
                  <c:v>-4747</c:v>
                </c:pt>
                <c:pt idx="479">
                  <c:v>-6747</c:v>
                </c:pt>
                <c:pt idx="480">
                  <c:v>-8260</c:v>
                </c:pt>
                <c:pt idx="481">
                  <c:v>267</c:v>
                </c:pt>
                <c:pt idx="482">
                  <c:v>253.02</c:v>
                </c:pt>
                <c:pt idx="483">
                  <c:v>154.02000000000001</c:v>
                </c:pt>
                <c:pt idx="484">
                  <c:v>0.22</c:v>
                </c:pt>
                <c:pt idx="485">
                  <c:v>-199.78</c:v>
                </c:pt>
                <c:pt idx="486">
                  <c:v>777.22</c:v>
                </c:pt>
                <c:pt idx="487">
                  <c:v>627.22</c:v>
                </c:pt>
                <c:pt idx="488">
                  <c:v>590.22</c:v>
                </c:pt>
                <c:pt idx="489">
                  <c:v>577.25</c:v>
                </c:pt>
                <c:pt idx="490">
                  <c:v>477.25</c:v>
                </c:pt>
                <c:pt idx="491">
                  <c:v>440.25</c:v>
                </c:pt>
                <c:pt idx="492">
                  <c:v>425.63</c:v>
                </c:pt>
                <c:pt idx="493">
                  <c:v>388.63</c:v>
                </c:pt>
                <c:pt idx="494">
                  <c:v>351.63</c:v>
                </c:pt>
                <c:pt idx="495">
                  <c:v>5351.63</c:v>
                </c:pt>
                <c:pt idx="496">
                  <c:v>5313.63</c:v>
                </c:pt>
                <c:pt idx="497">
                  <c:v>4313.63</c:v>
                </c:pt>
                <c:pt idx="498">
                  <c:v>2978.51</c:v>
                </c:pt>
                <c:pt idx="499">
                  <c:v>2978.51</c:v>
                </c:pt>
                <c:pt idx="500">
                  <c:v>2967.53</c:v>
                </c:pt>
                <c:pt idx="501">
                  <c:v>2619.3000000000002</c:v>
                </c:pt>
                <c:pt idx="502">
                  <c:v>2479.3000000000002</c:v>
                </c:pt>
                <c:pt idx="503">
                  <c:v>2379.3000000000002</c:v>
                </c:pt>
                <c:pt idx="504">
                  <c:v>2354.3200000000002</c:v>
                </c:pt>
                <c:pt idx="505">
                  <c:v>5504.99</c:v>
                </c:pt>
                <c:pt idx="506">
                  <c:v>2504.9899999999998</c:v>
                </c:pt>
                <c:pt idx="507">
                  <c:v>1079.6300000000001</c:v>
                </c:pt>
                <c:pt idx="508">
                  <c:v>899.63</c:v>
                </c:pt>
                <c:pt idx="509">
                  <c:v>862.63</c:v>
                </c:pt>
                <c:pt idx="510">
                  <c:v>851.66</c:v>
                </c:pt>
                <c:pt idx="511">
                  <c:v>480.17</c:v>
                </c:pt>
                <c:pt idx="512">
                  <c:v>263.77</c:v>
                </c:pt>
                <c:pt idx="513">
                  <c:v>15.38</c:v>
                </c:pt>
                <c:pt idx="514">
                  <c:v>3015.38</c:v>
                </c:pt>
                <c:pt idx="515">
                  <c:v>2515.38</c:v>
                </c:pt>
                <c:pt idx="516">
                  <c:v>2115.38</c:v>
                </c:pt>
                <c:pt idx="517">
                  <c:v>1907.55</c:v>
                </c:pt>
                <c:pt idx="518">
                  <c:v>1896.58</c:v>
                </c:pt>
                <c:pt idx="519">
                  <c:v>1693.58</c:v>
                </c:pt>
                <c:pt idx="520">
                  <c:v>3693.58</c:v>
                </c:pt>
                <c:pt idx="521">
                  <c:v>1193.58</c:v>
                </c:pt>
                <c:pt idx="522">
                  <c:v>1183.58</c:v>
                </c:pt>
                <c:pt idx="523">
                  <c:v>991.78</c:v>
                </c:pt>
                <c:pt idx="524">
                  <c:v>943.11</c:v>
                </c:pt>
                <c:pt idx="525">
                  <c:v>932.14</c:v>
                </c:pt>
                <c:pt idx="526">
                  <c:v>927.73</c:v>
                </c:pt>
                <c:pt idx="527">
                  <c:v>874.94</c:v>
                </c:pt>
                <c:pt idx="528">
                  <c:v>174.94</c:v>
                </c:pt>
                <c:pt idx="529">
                  <c:v>137.94</c:v>
                </c:pt>
                <c:pt idx="530">
                  <c:v>-30.35</c:v>
                </c:pt>
                <c:pt idx="531">
                  <c:v>3119.71</c:v>
                </c:pt>
                <c:pt idx="532">
                  <c:v>2906.71</c:v>
                </c:pt>
                <c:pt idx="533">
                  <c:v>2706.71</c:v>
                </c:pt>
                <c:pt idx="534">
                  <c:v>2106.71</c:v>
                </c:pt>
                <c:pt idx="535">
                  <c:v>1506.71</c:v>
                </c:pt>
                <c:pt idx="536">
                  <c:v>1376.81</c:v>
                </c:pt>
                <c:pt idx="537">
                  <c:v>1324.18</c:v>
                </c:pt>
                <c:pt idx="538">
                  <c:v>1110.44</c:v>
                </c:pt>
                <c:pt idx="539">
                  <c:v>1066.94</c:v>
                </c:pt>
                <c:pt idx="540">
                  <c:v>1055.67</c:v>
                </c:pt>
                <c:pt idx="541">
                  <c:v>935.67</c:v>
                </c:pt>
                <c:pt idx="542">
                  <c:v>931.67</c:v>
                </c:pt>
                <c:pt idx="543">
                  <c:v>789.48</c:v>
                </c:pt>
                <c:pt idx="544">
                  <c:v>546.89</c:v>
                </c:pt>
                <c:pt idx="545">
                  <c:v>533.6</c:v>
                </c:pt>
                <c:pt idx="546">
                  <c:v>522.62</c:v>
                </c:pt>
                <c:pt idx="547">
                  <c:v>508.16</c:v>
                </c:pt>
                <c:pt idx="548">
                  <c:v>482.57</c:v>
                </c:pt>
                <c:pt idx="549">
                  <c:v>282.57</c:v>
                </c:pt>
                <c:pt idx="550">
                  <c:v>266.83</c:v>
                </c:pt>
                <c:pt idx="551">
                  <c:v>261.83</c:v>
                </c:pt>
                <c:pt idx="552">
                  <c:v>214.96</c:v>
                </c:pt>
                <c:pt idx="553">
                  <c:v>62.54</c:v>
                </c:pt>
                <c:pt idx="554">
                  <c:v>42.55</c:v>
                </c:pt>
                <c:pt idx="555">
                  <c:v>30.57</c:v>
                </c:pt>
                <c:pt idx="556">
                  <c:v>6.95</c:v>
                </c:pt>
                <c:pt idx="557">
                  <c:v>-30.05</c:v>
                </c:pt>
                <c:pt idx="558">
                  <c:v>69.95</c:v>
                </c:pt>
                <c:pt idx="559">
                  <c:v>-83.81</c:v>
                </c:pt>
                <c:pt idx="560">
                  <c:v>-120.81</c:v>
                </c:pt>
                <c:pt idx="561">
                  <c:v>-157.81</c:v>
                </c:pt>
                <c:pt idx="562">
                  <c:v>-194.81</c:v>
                </c:pt>
                <c:pt idx="563">
                  <c:v>-231.81</c:v>
                </c:pt>
                <c:pt idx="564">
                  <c:v>-268.81</c:v>
                </c:pt>
                <c:pt idx="565">
                  <c:v>-305.81</c:v>
                </c:pt>
                <c:pt idx="566">
                  <c:v>2844.49</c:v>
                </c:pt>
                <c:pt idx="567">
                  <c:v>2344.4899999999998</c:v>
                </c:pt>
                <c:pt idx="568">
                  <c:v>2330.13</c:v>
                </c:pt>
                <c:pt idx="569">
                  <c:v>530.13</c:v>
                </c:pt>
                <c:pt idx="570">
                  <c:v>295.13</c:v>
                </c:pt>
                <c:pt idx="571">
                  <c:v>139.31</c:v>
                </c:pt>
                <c:pt idx="572">
                  <c:v>597.30999999999995</c:v>
                </c:pt>
                <c:pt idx="573">
                  <c:v>597.30999999999995</c:v>
                </c:pt>
                <c:pt idx="574">
                  <c:v>413.03</c:v>
                </c:pt>
                <c:pt idx="575">
                  <c:v>323.02999999999997</c:v>
                </c:pt>
                <c:pt idx="576">
                  <c:v>7.23</c:v>
                </c:pt>
                <c:pt idx="577">
                  <c:v>49.23</c:v>
                </c:pt>
                <c:pt idx="578">
                  <c:v>1.77</c:v>
                </c:pt>
                <c:pt idx="579">
                  <c:v>10001.77</c:v>
                </c:pt>
                <c:pt idx="580">
                  <c:v>102.63</c:v>
                </c:pt>
                <c:pt idx="581">
                  <c:v>-217.37</c:v>
                </c:pt>
                <c:pt idx="582">
                  <c:v>2004.63</c:v>
                </c:pt>
                <c:pt idx="583">
                  <c:v>504.63</c:v>
                </c:pt>
                <c:pt idx="584">
                  <c:v>284.63</c:v>
                </c:pt>
                <c:pt idx="585">
                  <c:v>275.44</c:v>
                </c:pt>
                <c:pt idx="586">
                  <c:v>-4724.5600000000004</c:v>
                </c:pt>
                <c:pt idx="587">
                  <c:v>-4999.47</c:v>
                </c:pt>
                <c:pt idx="588">
                  <c:v>731.53</c:v>
                </c:pt>
                <c:pt idx="589">
                  <c:v>327.23</c:v>
                </c:pt>
                <c:pt idx="590">
                  <c:v>302.23</c:v>
                </c:pt>
                <c:pt idx="591">
                  <c:v>0.43</c:v>
                </c:pt>
                <c:pt idx="592">
                  <c:v>-234.57</c:v>
                </c:pt>
                <c:pt idx="593">
                  <c:v>-317.39999999999998</c:v>
                </c:pt>
                <c:pt idx="594">
                  <c:v>0.6</c:v>
                </c:pt>
                <c:pt idx="595">
                  <c:v>187.6</c:v>
                </c:pt>
                <c:pt idx="596">
                  <c:v>0.82</c:v>
                </c:pt>
                <c:pt idx="597">
                  <c:v>44.82</c:v>
                </c:pt>
                <c:pt idx="598">
                  <c:v>3195.12</c:v>
                </c:pt>
                <c:pt idx="599">
                  <c:v>1595.12</c:v>
                </c:pt>
                <c:pt idx="600">
                  <c:v>95.12</c:v>
                </c:pt>
                <c:pt idx="601">
                  <c:v>-27.38</c:v>
                </c:pt>
                <c:pt idx="602">
                  <c:v>0.62</c:v>
                </c:pt>
                <c:pt idx="603">
                  <c:v>-36.380000000000003</c:v>
                </c:pt>
                <c:pt idx="604">
                  <c:v>-158.88</c:v>
                </c:pt>
                <c:pt idx="605">
                  <c:v>41.12</c:v>
                </c:pt>
                <c:pt idx="606">
                  <c:v>0.55000000000000004</c:v>
                </c:pt>
                <c:pt idx="607">
                  <c:v>-16.600000000000001</c:v>
                </c:pt>
                <c:pt idx="608">
                  <c:v>-71.72</c:v>
                </c:pt>
                <c:pt idx="609">
                  <c:v>-111.72</c:v>
                </c:pt>
                <c:pt idx="610">
                  <c:v>-148.72</c:v>
                </c:pt>
                <c:pt idx="611">
                  <c:v>0.28000000000000003</c:v>
                </c:pt>
                <c:pt idx="612">
                  <c:v>-36.72</c:v>
                </c:pt>
                <c:pt idx="613">
                  <c:v>606.28</c:v>
                </c:pt>
                <c:pt idx="614">
                  <c:v>400</c:v>
                </c:pt>
                <c:pt idx="615">
                  <c:v>649</c:v>
                </c:pt>
                <c:pt idx="616">
                  <c:v>612</c:v>
                </c:pt>
                <c:pt idx="617">
                  <c:v>74.78</c:v>
                </c:pt>
                <c:pt idx="618">
                  <c:v>5.64</c:v>
                </c:pt>
                <c:pt idx="619">
                  <c:v>-1.98</c:v>
                </c:pt>
                <c:pt idx="620">
                  <c:v>-38.979999999999997</c:v>
                </c:pt>
                <c:pt idx="621">
                  <c:v>9961.02</c:v>
                </c:pt>
                <c:pt idx="622">
                  <c:v>8561.02</c:v>
                </c:pt>
                <c:pt idx="623">
                  <c:v>7225.9</c:v>
                </c:pt>
                <c:pt idx="624">
                  <c:v>2225.9</c:v>
                </c:pt>
                <c:pt idx="625">
                  <c:v>2103.4</c:v>
                </c:pt>
                <c:pt idx="626">
                  <c:v>2100.9</c:v>
                </c:pt>
                <c:pt idx="627">
                  <c:v>-2899.1</c:v>
                </c:pt>
                <c:pt idx="628">
                  <c:v>-2936.1</c:v>
                </c:pt>
                <c:pt idx="629">
                  <c:v>244.9</c:v>
                </c:pt>
                <c:pt idx="630">
                  <c:v>89.1</c:v>
                </c:pt>
                <c:pt idx="631">
                  <c:v>84.6</c:v>
                </c:pt>
                <c:pt idx="632">
                  <c:v>3234.9</c:v>
                </c:pt>
                <c:pt idx="633">
                  <c:v>3158.9</c:v>
                </c:pt>
                <c:pt idx="634">
                  <c:v>3074.54</c:v>
                </c:pt>
                <c:pt idx="635">
                  <c:v>2874.54</c:v>
                </c:pt>
                <c:pt idx="636">
                  <c:v>874.54</c:v>
                </c:pt>
                <c:pt idx="637">
                  <c:v>874.54</c:v>
                </c:pt>
                <c:pt idx="638">
                  <c:v>809.56</c:v>
                </c:pt>
                <c:pt idx="639">
                  <c:v>765.56</c:v>
                </c:pt>
                <c:pt idx="640">
                  <c:v>483.76</c:v>
                </c:pt>
                <c:pt idx="641">
                  <c:v>227.76</c:v>
                </c:pt>
                <c:pt idx="642">
                  <c:v>27.76</c:v>
                </c:pt>
                <c:pt idx="643">
                  <c:v>464.76</c:v>
                </c:pt>
                <c:pt idx="644">
                  <c:v>88.4</c:v>
                </c:pt>
                <c:pt idx="645">
                  <c:v>16.649999999999999</c:v>
                </c:pt>
                <c:pt idx="646">
                  <c:v>9.11</c:v>
                </c:pt>
                <c:pt idx="647">
                  <c:v>-27.89</c:v>
                </c:pt>
                <c:pt idx="648">
                  <c:v>9.11</c:v>
                </c:pt>
                <c:pt idx="649">
                  <c:v>0.24</c:v>
                </c:pt>
                <c:pt idx="650">
                  <c:v>-199.76</c:v>
                </c:pt>
                <c:pt idx="651">
                  <c:v>0.24</c:v>
                </c:pt>
                <c:pt idx="652">
                  <c:v>10000.24</c:v>
                </c:pt>
                <c:pt idx="653">
                  <c:v>8300.24</c:v>
                </c:pt>
                <c:pt idx="654">
                  <c:v>8291.26</c:v>
                </c:pt>
                <c:pt idx="655">
                  <c:v>8276.27</c:v>
                </c:pt>
                <c:pt idx="656">
                  <c:v>8261.2800000000007</c:v>
                </c:pt>
                <c:pt idx="657">
                  <c:v>8101.42</c:v>
                </c:pt>
                <c:pt idx="658">
                  <c:v>7680.56</c:v>
                </c:pt>
                <c:pt idx="659">
                  <c:v>7485.48</c:v>
                </c:pt>
                <c:pt idx="660">
                  <c:v>2985.48</c:v>
                </c:pt>
                <c:pt idx="661">
                  <c:v>485.48</c:v>
                </c:pt>
                <c:pt idx="662">
                  <c:v>455.53</c:v>
                </c:pt>
                <c:pt idx="663">
                  <c:v>280.14</c:v>
                </c:pt>
                <c:pt idx="664">
                  <c:v>272.56</c:v>
                </c:pt>
                <c:pt idx="665">
                  <c:v>237.06</c:v>
                </c:pt>
                <c:pt idx="666">
                  <c:v>137.06</c:v>
                </c:pt>
                <c:pt idx="667">
                  <c:v>37.06</c:v>
                </c:pt>
                <c:pt idx="668">
                  <c:v>640.05999999999995</c:v>
                </c:pt>
                <c:pt idx="669">
                  <c:v>635.72</c:v>
                </c:pt>
                <c:pt idx="670">
                  <c:v>552.91999999999996</c:v>
                </c:pt>
                <c:pt idx="671">
                  <c:v>450.12</c:v>
                </c:pt>
                <c:pt idx="672">
                  <c:v>413.12</c:v>
                </c:pt>
                <c:pt idx="673">
                  <c:v>892.12</c:v>
                </c:pt>
                <c:pt idx="674">
                  <c:v>4042.42</c:v>
                </c:pt>
                <c:pt idx="675">
                  <c:v>2687.3</c:v>
                </c:pt>
                <c:pt idx="676">
                  <c:v>2384.3000000000002</c:v>
                </c:pt>
                <c:pt idx="677">
                  <c:v>2371.31</c:v>
                </c:pt>
                <c:pt idx="678">
                  <c:v>2351.3200000000002</c:v>
                </c:pt>
                <c:pt idx="679">
                  <c:v>1380.26</c:v>
                </c:pt>
                <c:pt idx="680">
                  <c:v>1173.46</c:v>
                </c:pt>
                <c:pt idx="681">
                  <c:v>902.33</c:v>
                </c:pt>
                <c:pt idx="682">
                  <c:v>884.34</c:v>
                </c:pt>
                <c:pt idx="683">
                  <c:v>864.36</c:v>
                </c:pt>
                <c:pt idx="684">
                  <c:v>827.36</c:v>
                </c:pt>
                <c:pt idx="685">
                  <c:v>627.36</c:v>
                </c:pt>
                <c:pt idx="686">
                  <c:v>602.38</c:v>
                </c:pt>
                <c:pt idx="687">
                  <c:v>428.15</c:v>
                </c:pt>
                <c:pt idx="688">
                  <c:v>403.27</c:v>
                </c:pt>
                <c:pt idx="689">
                  <c:v>396.47</c:v>
                </c:pt>
                <c:pt idx="690">
                  <c:v>372.17</c:v>
                </c:pt>
                <c:pt idx="691">
                  <c:v>308.07</c:v>
                </c:pt>
                <c:pt idx="692">
                  <c:v>146.07</c:v>
                </c:pt>
                <c:pt idx="693">
                  <c:v>77.040000000000006</c:v>
                </c:pt>
                <c:pt idx="694">
                  <c:v>68.47</c:v>
                </c:pt>
                <c:pt idx="695">
                  <c:v>58.34</c:v>
                </c:pt>
                <c:pt idx="696">
                  <c:v>-3.97</c:v>
                </c:pt>
                <c:pt idx="697">
                  <c:v>-40.97</c:v>
                </c:pt>
                <c:pt idx="698">
                  <c:v>-77.97</c:v>
                </c:pt>
                <c:pt idx="699">
                  <c:v>-114.97</c:v>
                </c:pt>
                <c:pt idx="700">
                  <c:v>3035.33</c:v>
                </c:pt>
                <c:pt idx="701">
                  <c:v>1700.21</c:v>
                </c:pt>
                <c:pt idx="702">
                  <c:v>1500.21</c:v>
                </c:pt>
                <c:pt idx="703">
                  <c:v>1350.9</c:v>
                </c:pt>
                <c:pt idx="704">
                  <c:v>1310.56</c:v>
                </c:pt>
                <c:pt idx="705">
                  <c:v>1303.1500000000001</c:v>
                </c:pt>
                <c:pt idx="706">
                  <c:v>538.9</c:v>
                </c:pt>
                <c:pt idx="707">
                  <c:v>501.9</c:v>
                </c:pt>
                <c:pt idx="708">
                  <c:v>388.68</c:v>
                </c:pt>
                <c:pt idx="709">
                  <c:v>384.69</c:v>
                </c:pt>
                <c:pt idx="710">
                  <c:v>369.7</c:v>
                </c:pt>
                <c:pt idx="711">
                  <c:v>366.53</c:v>
                </c:pt>
                <c:pt idx="712">
                  <c:v>327.52999999999997</c:v>
                </c:pt>
                <c:pt idx="713">
                  <c:v>326.24</c:v>
                </c:pt>
                <c:pt idx="714">
                  <c:v>277.48</c:v>
                </c:pt>
                <c:pt idx="715">
                  <c:v>217.48</c:v>
                </c:pt>
                <c:pt idx="716">
                  <c:v>180.48</c:v>
                </c:pt>
                <c:pt idx="717">
                  <c:v>180.48</c:v>
                </c:pt>
                <c:pt idx="718">
                  <c:v>96.48</c:v>
                </c:pt>
                <c:pt idx="719">
                  <c:v>2096.48</c:v>
                </c:pt>
                <c:pt idx="720">
                  <c:v>1547.84</c:v>
                </c:pt>
                <c:pt idx="721">
                  <c:v>1447.84</c:v>
                </c:pt>
                <c:pt idx="722">
                  <c:v>1441.86</c:v>
                </c:pt>
                <c:pt idx="723">
                  <c:v>1289.5999999999999</c:v>
                </c:pt>
                <c:pt idx="724">
                  <c:v>1163.7</c:v>
                </c:pt>
                <c:pt idx="725">
                  <c:v>1089.1500000000001</c:v>
                </c:pt>
                <c:pt idx="726">
                  <c:v>982.54</c:v>
                </c:pt>
                <c:pt idx="727">
                  <c:v>525.62</c:v>
                </c:pt>
                <c:pt idx="728">
                  <c:v>517.04999999999995</c:v>
                </c:pt>
                <c:pt idx="729">
                  <c:v>497.8</c:v>
                </c:pt>
                <c:pt idx="730">
                  <c:v>460.8</c:v>
                </c:pt>
                <c:pt idx="731">
                  <c:v>14.99</c:v>
                </c:pt>
                <c:pt idx="732">
                  <c:v>104.17</c:v>
                </c:pt>
                <c:pt idx="733">
                  <c:v>100.97</c:v>
                </c:pt>
                <c:pt idx="734">
                  <c:v>92.98</c:v>
                </c:pt>
                <c:pt idx="735">
                  <c:v>3243.28</c:v>
                </c:pt>
                <c:pt idx="736">
                  <c:v>2992.28</c:v>
                </c:pt>
                <c:pt idx="737">
                  <c:v>2872.75</c:v>
                </c:pt>
                <c:pt idx="738">
                  <c:v>2820.73</c:v>
                </c:pt>
                <c:pt idx="739">
                  <c:v>1307.73</c:v>
                </c:pt>
                <c:pt idx="740">
                  <c:v>1240.05</c:v>
                </c:pt>
                <c:pt idx="741">
                  <c:v>1132.95</c:v>
                </c:pt>
                <c:pt idx="742">
                  <c:v>829</c:v>
                </c:pt>
                <c:pt idx="743">
                  <c:v>792</c:v>
                </c:pt>
                <c:pt idx="744">
                  <c:v>752</c:v>
                </c:pt>
                <c:pt idx="745">
                  <c:v>747.01</c:v>
                </c:pt>
                <c:pt idx="746">
                  <c:v>733.01</c:v>
                </c:pt>
                <c:pt idx="747">
                  <c:v>491.12</c:v>
                </c:pt>
                <c:pt idx="748">
                  <c:v>486.52</c:v>
                </c:pt>
                <c:pt idx="749">
                  <c:v>454.11</c:v>
                </c:pt>
                <c:pt idx="750">
                  <c:v>430.22</c:v>
                </c:pt>
                <c:pt idx="751">
                  <c:v>363.26</c:v>
                </c:pt>
                <c:pt idx="752">
                  <c:v>330.59</c:v>
                </c:pt>
                <c:pt idx="753">
                  <c:v>293.58999999999997</c:v>
                </c:pt>
                <c:pt idx="754">
                  <c:v>272.61</c:v>
                </c:pt>
                <c:pt idx="755">
                  <c:v>215.64</c:v>
                </c:pt>
                <c:pt idx="756">
                  <c:v>74.739999999999995</c:v>
                </c:pt>
                <c:pt idx="757">
                  <c:v>41.8</c:v>
                </c:pt>
                <c:pt idx="758">
                  <c:v>26.82</c:v>
                </c:pt>
                <c:pt idx="759">
                  <c:v>3.32</c:v>
                </c:pt>
                <c:pt idx="760">
                  <c:v>-33.68</c:v>
                </c:pt>
                <c:pt idx="761">
                  <c:v>-70.680000000000007</c:v>
                </c:pt>
                <c:pt idx="762">
                  <c:v>-107.68</c:v>
                </c:pt>
                <c:pt idx="763">
                  <c:v>-144.68</c:v>
                </c:pt>
                <c:pt idx="764">
                  <c:v>-181.68</c:v>
                </c:pt>
                <c:pt idx="765">
                  <c:v>-218.68</c:v>
                </c:pt>
                <c:pt idx="766">
                  <c:v>-255.68</c:v>
                </c:pt>
                <c:pt idx="767">
                  <c:v>-292.68</c:v>
                </c:pt>
                <c:pt idx="768">
                  <c:v>-327.68</c:v>
                </c:pt>
                <c:pt idx="769">
                  <c:v>-364.68</c:v>
                </c:pt>
                <c:pt idx="770">
                  <c:v>-199.68</c:v>
                </c:pt>
                <c:pt idx="771">
                  <c:v>-236.68</c:v>
                </c:pt>
                <c:pt idx="772">
                  <c:v>-273.68</c:v>
                </c:pt>
                <c:pt idx="773">
                  <c:v>9726.32</c:v>
                </c:pt>
                <c:pt idx="774">
                  <c:v>12876.62</c:v>
                </c:pt>
                <c:pt idx="775">
                  <c:v>12804.62</c:v>
                </c:pt>
                <c:pt idx="776">
                  <c:v>12740.62</c:v>
                </c:pt>
                <c:pt idx="777">
                  <c:v>15022.62</c:v>
                </c:pt>
                <c:pt idx="778">
                  <c:v>14562.62</c:v>
                </c:pt>
                <c:pt idx="779">
                  <c:v>14362.62</c:v>
                </c:pt>
                <c:pt idx="780">
                  <c:v>13027.5</c:v>
                </c:pt>
                <c:pt idx="781">
                  <c:v>7690.21</c:v>
                </c:pt>
                <c:pt idx="782">
                  <c:v>5690.21</c:v>
                </c:pt>
                <c:pt idx="783">
                  <c:v>4733.7700000000004</c:v>
                </c:pt>
                <c:pt idx="784">
                  <c:v>3733.77</c:v>
                </c:pt>
                <c:pt idx="785">
                  <c:v>3733.77</c:v>
                </c:pt>
                <c:pt idx="786">
                  <c:v>3726.78</c:v>
                </c:pt>
                <c:pt idx="787">
                  <c:v>3526.78</c:v>
                </c:pt>
                <c:pt idx="788">
                  <c:v>3214.98</c:v>
                </c:pt>
                <c:pt idx="789">
                  <c:v>3204.01</c:v>
                </c:pt>
                <c:pt idx="790">
                  <c:v>3194.06</c:v>
                </c:pt>
                <c:pt idx="791">
                  <c:v>2694.06</c:v>
                </c:pt>
                <c:pt idx="792">
                  <c:v>2956.06</c:v>
                </c:pt>
                <c:pt idx="793">
                  <c:v>2906.06</c:v>
                </c:pt>
                <c:pt idx="794">
                  <c:v>2869.06</c:v>
                </c:pt>
                <c:pt idx="795">
                  <c:v>2859.09</c:v>
                </c:pt>
                <c:pt idx="796">
                  <c:v>6009.39</c:v>
                </c:pt>
                <c:pt idx="797">
                  <c:v>5909.39</c:v>
                </c:pt>
                <c:pt idx="798">
                  <c:v>3009.39</c:v>
                </c:pt>
                <c:pt idx="799">
                  <c:v>9.39</c:v>
                </c:pt>
                <c:pt idx="800">
                  <c:v>1.4</c:v>
                </c:pt>
                <c:pt idx="801">
                  <c:v>-4698.6000000000004</c:v>
                </c:pt>
                <c:pt idx="802">
                  <c:v>-4898.6000000000004</c:v>
                </c:pt>
                <c:pt idx="803">
                  <c:v>-4935.6000000000004</c:v>
                </c:pt>
                <c:pt idx="804">
                  <c:v>4.4000000000000004</c:v>
                </c:pt>
                <c:pt idx="805">
                  <c:v>-254.6</c:v>
                </c:pt>
                <c:pt idx="806">
                  <c:v>-369.1</c:v>
                </c:pt>
                <c:pt idx="807">
                  <c:v>4.9000000000000004</c:v>
                </c:pt>
                <c:pt idx="808">
                  <c:v>0.91</c:v>
                </c:pt>
                <c:pt idx="809">
                  <c:v>-4.08</c:v>
                </c:pt>
                <c:pt idx="810">
                  <c:v>229.92</c:v>
                </c:pt>
                <c:pt idx="811">
                  <c:v>214.93</c:v>
                </c:pt>
                <c:pt idx="812">
                  <c:v>165.16</c:v>
                </c:pt>
                <c:pt idx="813">
                  <c:v>138.16999999999999</c:v>
                </c:pt>
                <c:pt idx="814">
                  <c:v>51.98</c:v>
                </c:pt>
                <c:pt idx="815">
                  <c:v>122.98</c:v>
                </c:pt>
                <c:pt idx="816">
                  <c:v>72.540000000000006</c:v>
                </c:pt>
                <c:pt idx="817">
                  <c:v>50.28</c:v>
                </c:pt>
                <c:pt idx="818">
                  <c:v>166.28</c:v>
                </c:pt>
                <c:pt idx="819">
                  <c:v>117.71</c:v>
                </c:pt>
                <c:pt idx="820">
                  <c:v>88.71</c:v>
                </c:pt>
                <c:pt idx="821">
                  <c:v>68.709999999999994</c:v>
                </c:pt>
                <c:pt idx="822">
                  <c:v>63.43</c:v>
                </c:pt>
                <c:pt idx="823">
                  <c:v>-13.57</c:v>
                </c:pt>
                <c:pt idx="824">
                  <c:v>-50.57</c:v>
                </c:pt>
                <c:pt idx="825">
                  <c:v>-5.57</c:v>
                </c:pt>
                <c:pt idx="826">
                  <c:v>4994.43</c:v>
                </c:pt>
                <c:pt idx="827">
                  <c:v>4981.4399999999996</c:v>
                </c:pt>
                <c:pt idx="828">
                  <c:v>4950.4399999999996</c:v>
                </c:pt>
                <c:pt idx="829">
                  <c:v>4939.4399999999996</c:v>
                </c:pt>
                <c:pt idx="830">
                  <c:v>4889.24</c:v>
                </c:pt>
                <c:pt idx="831">
                  <c:v>390.04</c:v>
                </c:pt>
                <c:pt idx="832">
                  <c:v>359.04</c:v>
                </c:pt>
                <c:pt idx="833">
                  <c:v>347.54</c:v>
                </c:pt>
                <c:pt idx="834">
                  <c:v>344.3</c:v>
                </c:pt>
                <c:pt idx="835">
                  <c:v>324.31</c:v>
                </c:pt>
                <c:pt idx="836">
                  <c:v>304.32</c:v>
                </c:pt>
                <c:pt idx="837">
                  <c:v>211.47</c:v>
                </c:pt>
                <c:pt idx="838">
                  <c:v>142.38999999999999</c:v>
                </c:pt>
                <c:pt idx="839">
                  <c:v>2.39</c:v>
                </c:pt>
                <c:pt idx="840">
                  <c:v>3200.23</c:v>
                </c:pt>
                <c:pt idx="841">
                  <c:v>3000.23</c:v>
                </c:pt>
                <c:pt idx="842">
                  <c:v>2981.38</c:v>
                </c:pt>
                <c:pt idx="843">
                  <c:v>2879.38</c:v>
                </c:pt>
                <c:pt idx="844">
                  <c:v>1859.38</c:v>
                </c:pt>
                <c:pt idx="845">
                  <c:v>1855.07</c:v>
                </c:pt>
                <c:pt idx="846">
                  <c:v>1582.17</c:v>
                </c:pt>
                <c:pt idx="847">
                  <c:v>1309.27</c:v>
                </c:pt>
                <c:pt idx="848">
                  <c:v>1306.77</c:v>
                </c:pt>
                <c:pt idx="849">
                  <c:v>1291.5999999999999</c:v>
                </c:pt>
                <c:pt idx="850">
                  <c:v>1174.74</c:v>
                </c:pt>
                <c:pt idx="851">
                  <c:v>1158.19</c:v>
                </c:pt>
                <c:pt idx="852">
                  <c:v>1121.1099999999999</c:v>
                </c:pt>
                <c:pt idx="853">
                  <c:v>1118.23</c:v>
                </c:pt>
                <c:pt idx="854">
                  <c:v>1100.24</c:v>
                </c:pt>
                <c:pt idx="855">
                  <c:v>1089.27</c:v>
                </c:pt>
                <c:pt idx="856">
                  <c:v>1086.08</c:v>
                </c:pt>
                <c:pt idx="857">
                  <c:v>1066.67</c:v>
                </c:pt>
                <c:pt idx="858">
                  <c:v>1046.3499999999999</c:v>
                </c:pt>
                <c:pt idx="859">
                  <c:v>807.25</c:v>
                </c:pt>
                <c:pt idx="860">
                  <c:v>727.52</c:v>
                </c:pt>
                <c:pt idx="861">
                  <c:v>713.51</c:v>
                </c:pt>
                <c:pt idx="862">
                  <c:v>676.51</c:v>
                </c:pt>
                <c:pt idx="863">
                  <c:v>521.03</c:v>
                </c:pt>
                <c:pt idx="864">
                  <c:v>148.62</c:v>
                </c:pt>
                <c:pt idx="865">
                  <c:v>-119.28</c:v>
                </c:pt>
                <c:pt idx="866">
                  <c:v>-59.28</c:v>
                </c:pt>
                <c:pt idx="867">
                  <c:v>-119.28</c:v>
                </c:pt>
                <c:pt idx="868">
                  <c:v>-136.26</c:v>
                </c:pt>
                <c:pt idx="869">
                  <c:v>-173.26</c:v>
                </c:pt>
                <c:pt idx="870">
                  <c:v>-210.26</c:v>
                </c:pt>
                <c:pt idx="871">
                  <c:v>-247.26</c:v>
                </c:pt>
                <c:pt idx="872">
                  <c:v>-284.26</c:v>
                </c:pt>
                <c:pt idx="873">
                  <c:v>-284.26</c:v>
                </c:pt>
                <c:pt idx="874">
                  <c:v>-319.26</c:v>
                </c:pt>
                <c:pt idx="875">
                  <c:v>2831.04</c:v>
                </c:pt>
                <c:pt idx="876">
                  <c:v>731.04</c:v>
                </c:pt>
                <c:pt idx="877">
                  <c:v>477.04</c:v>
                </c:pt>
                <c:pt idx="878">
                  <c:v>440.04</c:v>
                </c:pt>
                <c:pt idx="879">
                  <c:v>310.04000000000002</c:v>
                </c:pt>
                <c:pt idx="880">
                  <c:v>195.54</c:v>
                </c:pt>
                <c:pt idx="881">
                  <c:v>55.54</c:v>
                </c:pt>
                <c:pt idx="882">
                  <c:v>30.54</c:v>
                </c:pt>
                <c:pt idx="883">
                  <c:v>-6.46</c:v>
                </c:pt>
                <c:pt idx="884">
                  <c:v>-43.46</c:v>
                </c:pt>
                <c:pt idx="885">
                  <c:v>-80.459999999999994</c:v>
                </c:pt>
                <c:pt idx="886">
                  <c:v>-117.46</c:v>
                </c:pt>
                <c:pt idx="887">
                  <c:v>-154.46</c:v>
                </c:pt>
                <c:pt idx="888">
                  <c:v>-191.46</c:v>
                </c:pt>
                <c:pt idx="889">
                  <c:v>-228.46</c:v>
                </c:pt>
                <c:pt idx="890">
                  <c:v>-265.45999999999998</c:v>
                </c:pt>
                <c:pt idx="891">
                  <c:v>4734.54</c:v>
                </c:pt>
                <c:pt idx="892">
                  <c:v>2234.54</c:v>
                </c:pt>
                <c:pt idx="893">
                  <c:v>1767.54</c:v>
                </c:pt>
                <c:pt idx="894">
                  <c:v>1567.54</c:v>
                </c:pt>
                <c:pt idx="895">
                  <c:v>1497.54</c:v>
                </c:pt>
                <c:pt idx="896">
                  <c:v>4647.84</c:v>
                </c:pt>
                <c:pt idx="897">
                  <c:v>3134.84</c:v>
                </c:pt>
                <c:pt idx="898">
                  <c:v>634.84</c:v>
                </c:pt>
                <c:pt idx="899">
                  <c:v>370.22</c:v>
                </c:pt>
                <c:pt idx="900">
                  <c:v>145.22</c:v>
                </c:pt>
                <c:pt idx="901">
                  <c:v>34.46</c:v>
                </c:pt>
                <c:pt idx="902">
                  <c:v>-75.790000000000006</c:v>
                </c:pt>
                <c:pt idx="903">
                  <c:v>-95.79</c:v>
                </c:pt>
                <c:pt idx="904">
                  <c:v>-115.79</c:v>
                </c:pt>
                <c:pt idx="905">
                  <c:v>-135.79</c:v>
                </c:pt>
                <c:pt idx="906">
                  <c:v>-172.79</c:v>
                </c:pt>
                <c:pt idx="907">
                  <c:v>0.21</c:v>
                </c:pt>
                <c:pt idx="908">
                  <c:v>-36.79</c:v>
                </c:pt>
                <c:pt idx="909">
                  <c:v>-73.790000000000006</c:v>
                </c:pt>
                <c:pt idx="910">
                  <c:v>0.21</c:v>
                </c:pt>
                <c:pt idx="911">
                  <c:v>138.21</c:v>
                </c:pt>
                <c:pt idx="912">
                  <c:v>5138.21</c:v>
                </c:pt>
                <c:pt idx="913">
                  <c:v>4838.21</c:v>
                </c:pt>
                <c:pt idx="914">
                  <c:v>3683.5</c:v>
                </c:pt>
                <c:pt idx="915">
                  <c:v>1570.5</c:v>
                </c:pt>
                <c:pt idx="916">
                  <c:v>220.5</c:v>
                </c:pt>
                <c:pt idx="917">
                  <c:v>144.5</c:v>
                </c:pt>
                <c:pt idx="918">
                  <c:v>3294.8</c:v>
                </c:pt>
                <c:pt idx="919">
                  <c:v>3224.8</c:v>
                </c:pt>
                <c:pt idx="920">
                  <c:v>3224.8</c:v>
                </c:pt>
                <c:pt idx="921">
                  <c:v>3024.8</c:v>
                </c:pt>
                <c:pt idx="922">
                  <c:v>3009.85</c:v>
                </c:pt>
                <c:pt idx="923">
                  <c:v>2009.85</c:v>
                </c:pt>
                <c:pt idx="924">
                  <c:v>1348.89</c:v>
                </c:pt>
                <c:pt idx="925">
                  <c:v>687.93</c:v>
                </c:pt>
                <c:pt idx="926">
                  <c:v>431.93</c:v>
                </c:pt>
                <c:pt idx="927">
                  <c:v>231.93</c:v>
                </c:pt>
                <c:pt idx="928">
                  <c:v>117.43</c:v>
                </c:pt>
                <c:pt idx="929">
                  <c:v>3.11</c:v>
                </c:pt>
                <c:pt idx="930">
                  <c:v>-20.309999999999999</c:v>
                </c:pt>
                <c:pt idx="931">
                  <c:v>-57.31</c:v>
                </c:pt>
                <c:pt idx="932">
                  <c:v>0.69</c:v>
                </c:pt>
                <c:pt idx="933">
                  <c:v>3150.99</c:v>
                </c:pt>
                <c:pt idx="934">
                  <c:v>3050.99</c:v>
                </c:pt>
                <c:pt idx="935">
                  <c:v>2900.81</c:v>
                </c:pt>
                <c:pt idx="936">
                  <c:v>2836.32</c:v>
                </c:pt>
                <c:pt idx="937">
                  <c:v>1636.32</c:v>
                </c:pt>
                <c:pt idx="938">
                  <c:v>1558.15</c:v>
                </c:pt>
                <c:pt idx="939">
                  <c:v>1295.25</c:v>
                </c:pt>
                <c:pt idx="940">
                  <c:v>1233.47</c:v>
                </c:pt>
                <c:pt idx="941">
                  <c:v>1172.6099999999999</c:v>
                </c:pt>
                <c:pt idx="942">
                  <c:v>1162.83</c:v>
                </c:pt>
                <c:pt idx="943">
                  <c:v>1068.76</c:v>
                </c:pt>
                <c:pt idx="944">
                  <c:v>1061</c:v>
                </c:pt>
                <c:pt idx="945">
                  <c:v>986.21</c:v>
                </c:pt>
                <c:pt idx="946">
                  <c:v>973.18</c:v>
                </c:pt>
                <c:pt idx="947">
                  <c:v>965.11</c:v>
                </c:pt>
                <c:pt idx="948">
                  <c:v>889.38</c:v>
                </c:pt>
                <c:pt idx="949">
                  <c:v>878.42</c:v>
                </c:pt>
                <c:pt idx="950">
                  <c:v>869.43</c:v>
                </c:pt>
                <c:pt idx="951">
                  <c:v>845.36</c:v>
                </c:pt>
                <c:pt idx="952">
                  <c:v>840.85</c:v>
                </c:pt>
                <c:pt idx="953">
                  <c:v>772.85</c:v>
                </c:pt>
                <c:pt idx="954">
                  <c:v>650.62</c:v>
                </c:pt>
                <c:pt idx="955">
                  <c:v>629.36</c:v>
                </c:pt>
                <c:pt idx="956">
                  <c:v>480.56</c:v>
                </c:pt>
                <c:pt idx="957">
                  <c:v>379.92</c:v>
                </c:pt>
                <c:pt idx="958">
                  <c:v>210.92</c:v>
                </c:pt>
                <c:pt idx="959">
                  <c:v>196.62</c:v>
                </c:pt>
                <c:pt idx="960">
                  <c:v>180.64</c:v>
                </c:pt>
                <c:pt idx="961">
                  <c:v>80.64</c:v>
                </c:pt>
                <c:pt idx="962">
                  <c:v>78.14</c:v>
                </c:pt>
                <c:pt idx="963">
                  <c:v>77.14</c:v>
                </c:pt>
                <c:pt idx="964">
                  <c:v>38.14</c:v>
                </c:pt>
                <c:pt idx="965">
                  <c:v>3188.44</c:v>
                </c:pt>
                <c:pt idx="966">
                  <c:v>3182.45</c:v>
                </c:pt>
                <c:pt idx="967">
                  <c:v>2975.54</c:v>
                </c:pt>
                <c:pt idx="968">
                  <c:v>2975.54</c:v>
                </c:pt>
                <c:pt idx="969">
                  <c:v>2855.3</c:v>
                </c:pt>
                <c:pt idx="970">
                  <c:v>2603.5300000000002</c:v>
                </c:pt>
                <c:pt idx="971">
                  <c:v>2543.58</c:v>
                </c:pt>
                <c:pt idx="972">
                  <c:v>2434.1999999999998</c:v>
                </c:pt>
                <c:pt idx="973">
                  <c:v>2321.56</c:v>
                </c:pt>
                <c:pt idx="974">
                  <c:v>2273.41</c:v>
                </c:pt>
                <c:pt idx="975">
                  <c:v>2204.73</c:v>
                </c:pt>
                <c:pt idx="976">
                  <c:v>2193.21</c:v>
                </c:pt>
                <c:pt idx="977">
                  <c:v>2095.38</c:v>
                </c:pt>
                <c:pt idx="978">
                  <c:v>2024.8</c:v>
                </c:pt>
                <c:pt idx="979">
                  <c:v>2009.59</c:v>
                </c:pt>
                <c:pt idx="980">
                  <c:v>1970.95</c:v>
                </c:pt>
                <c:pt idx="981">
                  <c:v>1880.63</c:v>
                </c:pt>
                <c:pt idx="982">
                  <c:v>1808.9</c:v>
                </c:pt>
                <c:pt idx="983">
                  <c:v>1801.52</c:v>
                </c:pt>
                <c:pt idx="984">
                  <c:v>1566.08</c:v>
                </c:pt>
                <c:pt idx="985">
                  <c:v>1506.08</c:v>
                </c:pt>
                <c:pt idx="986">
                  <c:v>1484.08</c:v>
                </c:pt>
                <c:pt idx="987">
                  <c:v>1684.08</c:v>
                </c:pt>
                <c:pt idx="988">
                  <c:v>1671.09</c:v>
                </c:pt>
                <c:pt idx="989">
                  <c:v>1604.55</c:v>
                </c:pt>
                <c:pt idx="990">
                  <c:v>1549.47</c:v>
                </c:pt>
                <c:pt idx="991">
                  <c:v>249.47</c:v>
                </c:pt>
                <c:pt idx="992">
                  <c:v>-4.53</c:v>
                </c:pt>
                <c:pt idx="993">
                  <c:v>-41.53</c:v>
                </c:pt>
                <c:pt idx="994">
                  <c:v>3108.77</c:v>
                </c:pt>
                <c:pt idx="995">
                  <c:v>1908.77</c:v>
                </c:pt>
                <c:pt idx="996">
                  <c:v>517.69000000000005</c:v>
                </c:pt>
                <c:pt idx="997">
                  <c:v>317.69</c:v>
                </c:pt>
                <c:pt idx="998">
                  <c:v>203.19</c:v>
                </c:pt>
                <c:pt idx="999">
                  <c:v>156.9</c:v>
                </c:pt>
                <c:pt idx="1000">
                  <c:v>119.9</c:v>
                </c:pt>
                <c:pt idx="1001">
                  <c:v>82.9</c:v>
                </c:pt>
                <c:pt idx="1002">
                  <c:v>78.91</c:v>
                </c:pt>
                <c:pt idx="1003">
                  <c:v>52.91</c:v>
                </c:pt>
                <c:pt idx="1004">
                  <c:v>-26.03</c:v>
                </c:pt>
                <c:pt idx="1005">
                  <c:v>-63.03</c:v>
                </c:pt>
                <c:pt idx="1006">
                  <c:v>-100.03</c:v>
                </c:pt>
                <c:pt idx="1007">
                  <c:v>-135.03</c:v>
                </c:pt>
                <c:pt idx="1008">
                  <c:v>-172.03</c:v>
                </c:pt>
                <c:pt idx="1009">
                  <c:v>2978.27</c:v>
                </c:pt>
                <c:pt idx="1010">
                  <c:v>2496.27</c:v>
                </c:pt>
                <c:pt idx="1011">
                  <c:v>2403.13</c:v>
                </c:pt>
                <c:pt idx="1012">
                  <c:v>2323.71</c:v>
                </c:pt>
                <c:pt idx="1013">
                  <c:v>2154.61</c:v>
                </c:pt>
                <c:pt idx="1014">
                  <c:v>2026.61</c:v>
                </c:pt>
                <c:pt idx="1015">
                  <c:v>1673.51</c:v>
                </c:pt>
                <c:pt idx="1016">
                  <c:v>1519.51</c:v>
                </c:pt>
                <c:pt idx="1017">
                  <c:v>1382.51</c:v>
                </c:pt>
                <c:pt idx="1018">
                  <c:v>1342.51</c:v>
                </c:pt>
                <c:pt idx="1019">
                  <c:v>1240.1600000000001</c:v>
                </c:pt>
                <c:pt idx="1020">
                  <c:v>1237.6600000000001</c:v>
                </c:pt>
                <c:pt idx="1021">
                  <c:v>1232.6600000000001</c:v>
                </c:pt>
                <c:pt idx="1022">
                  <c:v>1139.76</c:v>
                </c:pt>
                <c:pt idx="1023">
                  <c:v>1137.26</c:v>
                </c:pt>
                <c:pt idx="1024">
                  <c:v>1044.3599999999999</c:v>
                </c:pt>
                <c:pt idx="1025">
                  <c:v>1041.8599999999999</c:v>
                </c:pt>
                <c:pt idx="1026">
                  <c:v>1021.96</c:v>
                </c:pt>
                <c:pt idx="1027">
                  <c:v>1001.83</c:v>
                </c:pt>
                <c:pt idx="1028">
                  <c:v>953.73</c:v>
                </c:pt>
                <c:pt idx="1029">
                  <c:v>915.17</c:v>
                </c:pt>
                <c:pt idx="1030">
                  <c:v>951.17</c:v>
                </c:pt>
                <c:pt idx="1031">
                  <c:v>951.17</c:v>
                </c:pt>
                <c:pt idx="1032">
                  <c:v>988.17</c:v>
                </c:pt>
                <c:pt idx="1033">
                  <c:v>1025.17</c:v>
                </c:pt>
                <c:pt idx="1034">
                  <c:v>723.37</c:v>
                </c:pt>
                <c:pt idx="1035">
                  <c:v>421.57</c:v>
                </c:pt>
                <c:pt idx="1036">
                  <c:v>372.57</c:v>
                </c:pt>
                <c:pt idx="1037">
                  <c:v>421.57</c:v>
                </c:pt>
                <c:pt idx="1038">
                  <c:v>325.92</c:v>
                </c:pt>
                <c:pt idx="1039">
                  <c:v>287.94</c:v>
                </c:pt>
                <c:pt idx="1040">
                  <c:v>262.49</c:v>
                </c:pt>
                <c:pt idx="1041">
                  <c:v>198.37</c:v>
                </c:pt>
                <c:pt idx="1042">
                  <c:v>194.02</c:v>
                </c:pt>
                <c:pt idx="1043">
                  <c:v>495.82</c:v>
                </c:pt>
                <c:pt idx="1044">
                  <c:v>165.63</c:v>
                </c:pt>
                <c:pt idx="1045">
                  <c:v>-43.37</c:v>
                </c:pt>
                <c:pt idx="1046">
                  <c:v>-80.37</c:v>
                </c:pt>
                <c:pt idx="1047">
                  <c:v>48.63</c:v>
                </c:pt>
                <c:pt idx="1048">
                  <c:v>96.63</c:v>
                </c:pt>
                <c:pt idx="1049">
                  <c:v>59.63</c:v>
                </c:pt>
                <c:pt idx="1050">
                  <c:v>11.48</c:v>
                </c:pt>
                <c:pt idx="1051">
                  <c:v>-25.52</c:v>
                </c:pt>
                <c:pt idx="1052">
                  <c:v>-62.52</c:v>
                </c:pt>
                <c:pt idx="1053">
                  <c:v>-99.52</c:v>
                </c:pt>
                <c:pt idx="1054">
                  <c:v>-136.52000000000001</c:v>
                </c:pt>
                <c:pt idx="1055">
                  <c:v>-173.52</c:v>
                </c:pt>
                <c:pt idx="1056">
                  <c:v>-210.52</c:v>
                </c:pt>
                <c:pt idx="1057">
                  <c:v>-247.52</c:v>
                </c:pt>
                <c:pt idx="1058">
                  <c:v>-282.52</c:v>
                </c:pt>
                <c:pt idx="1059">
                  <c:v>3003.34</c:v>
                </c:pt>
                <c:pt idx="1060">
                  <c:v>2888.87</c:v>
                </c:pt>
                <c:pt idx="1061">
                  <c:v>2843.13</c:v>
                </c:pt>
                <c:pt idx="1062">
                  <c:v>2838.78</c:v>
                </c:pt>
                <c:pt idx="1063">
                  <c:v>2833.78</c:v>
                </c:pt>
                <c:pt idx="1064">
                  <c:v>2531.98</c:v>
                </c:pt>
                <c:pt idx="1065">
                  <c:v>2374.7600000000002</c:v>
                </c:pt>
                <c:pt idx="1066">
                  <c:v>2260.8000000000002</c:v>
                </c:pt>
                <c:pt idx="1067">
                  <c:v>2242.8000000000002</c:v>
                </c:pt>
                <c:pt idx="1068">
                  <c:v>1941</c:v>
                </c:pt>
                <c:pt idx="1069">
                  <c:v>141</c:v>
                </c:pt>
                <c:pt idx="1070">
                  <c:v>104.3</c:v>
                </c:pt>
                <c:pt idx="1071">
                  <c:v>48.81</c:v>
                </c:pt>
                <c:pt idx="1072">
                  <c:v>40.729999999999997</c:v>
                </c:pt>
                <c:pt idx="1073">
                  <c:v>24.11</c:v>
                </c:pt>
                <c:pt idx="1074">
                  <c:v>4.1100000000000003</c:v>
                </c:pt>
                <c:pt idx="1075">
                  <c:v>-32.89</c:v>
                </c:pt>
                <c:pt idx="1076">
                  <c:v>-69.89</c:v>
                </c:pt>
                <c:pt idx="1077">
                  <c:v>231.91</c:v>
                </c:pt>
                <c:pt idx="1078">
                  <c:v>10.91</c:v>
                </c:pt>
                <c:pt idx="1079">
                  <c:v>-26.09</c:v>
                </c:pt>
                <c:pt idx="1080">
                  <c:v>0.91</c:v>
                </c:pt>
                <c:pt idx="1081">
                  <c:v>-36.090000000000003</c:v>
                </c:pt>
                <c:pt idx="1082">
                  <c:v>36.909999999999997</c:v>
                </c:pt>
                <c:pt idx="1083">
                  <c:v>0.91</c:v>
                </c:pt>
                <c:pt idx="1084">
                  <c:v>-36.090000000000003</c:v>
                </c:pt>
                <c:pt idx="1085">
                  <c:v>-73.09</c:v>
                </c:pt>
                <c:pt idx="1086">
                  <c:v>926.91</c:v>
                </c:pt>
                <c:pt idx="1087">
                  <c:v>884.91</c:v>
                </c:pt>
                <c:pt idx="1088">
                  <c:v>764.91</c:v>
                </c:pt>
                <c:pt idx="1089">
                  <c:v>714.91</c:v>
                </c:pt>
                <c:pt idx="1090">
                  <c:v>666.76</c:v>
                </c:pt>
                <c:pt idx="1091">
                  <c:v>629.76</c:v>
                </c:pt>
                <c:pt idx="1092">
                  <c:v>629.76</c:v>
                </c:pt>
                <c:pt idx="1093">
                  <c:v>5629.76</c:v>
                </c:pt>
                <c:pt idx="1094">
                  <c:v>5603.76</c:v>
                </c:pt>
                <c:pt idx="1095">
                  <c:v>5579.21</c:v>
                </c:pt>
                <c:pt idx="1096">
                  <c:v>5575.11</c:v>
                </c:pt>
                <c:pt idx="1097">
                  <c:v>1075.1099999999999</c:v>
                </c:pt>
                <c:pt idx="1098">
                  <c:v>940.11</c:v>
                </c:pt>
                <c:pt idx="1099">
                  <c:v>835.37</c:v>
                </c:pt>
                <c:pt idx="1100">
                  <c:v>782.4</c:v>
                </c:pt>
                <c:pt idx="1101">
                  <c:v>774.37</c:v>
                </c:pt>
                <c:pt idx="1102">
                  <c:v>737.37</c:v>
                </c:pt>
                <c:pt idx="1103">
                  <c:v>732.38</c:v>
                </c:pt>
                <c:pt idx="1104">
                  <c:v>724.55</c:v>
                </c:pt>
                <c:pt idx="1105">
                  <c:v>662.17</c:v>
                </c:pt>
                <c:pt idx="1106">
                  <c:v>620.79999999999995</c:v>
                </c:pt>
                <c:pt idx="1107">
                  <c:v>623.29999999999995</c:v>
                </c:pt>
                <c:pt idx="1108">
                  <c:v>923.3</c:v>
                </c:pt>
                <c:pt idx="1109">
                  <c:v>890.29</c:v>
                </c:pt>
                <c:pt idx="1110">
                  <c:v>728.97</c:v>
                </c:pt>
                <c:pt idx="1111">
                  <c:v>708.98</c:v>
                </c:pt>
                <c:pt idx="1112">
                  <c:v>671.98</c:v>
                </c:pt>
                <c:pt idx="1113">
                  <c:v>611.98</c:v>
                </c:pt>
                <c:pt idx="1114">
                  <c:v>538.33000000000004</c:v>
                </c:pt>
                <c:pt idx="1115">
                  <c:v>540.83000000000004</c:v>
                </c:pt>
                <c:pt idx="1116">
                  <c:v>530.05999999999995</c:v>
                </c:pt>
                <c:pt idx="1117">
                  <c:v>330.06</c:v>
                </c:pt>
                <c:pt idx="1118">
                  <c:v>293.06</c:v>
                </c:pt>
                <c:pt idx="1119">
                  <c:v>256.06</c:v>
                </c:pt>
                <c:pt idx="1120">
                  <c:v>219.06</c:v>
                </c:pt>
                <c:pt idx="1121">
                  <c:v>212.08</c:v>
                </c:pt>
                <c:pt idx="1122">
                  <c:v>175.08</c:v>
                </c:pt>
                <c:pt idx="1123">
                  <c:v>10175.08</c:v>
                </c:pt>
                <c:pt idx="1124">
                  <c:v>10049.39</c:v>
                </c:pt>
                <c:pt idx="1125">
                  <c:v>9349.39</c:v>
                </c:pt>
                <c:pt idx="1126">
                  <c:v>9343.4500000000007</c:v>
                </c:pt>
                <c:pt idx="1127">
                  <c:v>9242.66</c:v>
                </c:pt>
                <c:pt idx="1128">
                  <c:v>9170.2199999999993</c:v>
                </c:pt>
                <c:pt idx="1129">
                  <c:v>9161.0400000000009</c:v>
                </c:pt>
                <c:pt idx="1130">
                  <c:v>9157.8700000000008</c:v>
                </c:pt>
                <c:pt idx="1131">
                  <c:v>9092.98</c:v>
                </c:pt>
                <c:pt idx="1132">
                  <c:v>8956.85</c:v>
                </c:pt>
                <c:pt idx="1133">
                  <c:v>2456.85</c:v>
                </c:pt>
                <c:pt idx="1134">
                  <c:v>1079.77</c:v>
                </c:pt>
                <c:pt idx="1135">
                  <c:v>1042.77</c:v>
                </c:pt>
                <c:pt idx="1136">
                  <c:v>1042.07</c:v>
                </c:pt>
                <c:pt idx="1137">
                  <c:v>1033.4100000000001</c:v>
                </c:pt>
                <c:pt idx="1138">
                  <c:v>1030.8800000000001</c:v>
                </c:pt>
                <c:pt idx="1139">
                  <c:v>1010.89</c:v>
                </c:pt>
                <c:pt idx="1140">
                  <c:v>973.89</c:v>
                </c:pt>
                <c:pt idx="1141">
                  <c:v>838.09</c:v>
                </c:pt>
                <c:pt idx="1142">
                  <c:v>10838.09</c:v>
                </c:pt>
                <c:pt idx="1143">
                  <c:v>10746.83</c:v>
                </c:pt>
                <c:pt idx="1144">
                  <c:v>6741.47</c:v>
                </c:pt>
                <c:pt idx="1145">
                  <c:v>6730.88</c:v>
                </c:pt>
                <c:pt idx="1146">
                  <c:v>6686.88</c:v>
                </c:pt>
                <c:pt idx="1147">
                  <c:v>6635.55</c:v>
                </c:pt>
                <c:pt idx="1148">
                  <c:v>6628.57</c:v>
                </c:pt>
                <c:pt idx="1149">
                  <c:v>6561.14</c:v>
                </c:pt>
                <c:pt idx="1150">
                  <c:v>6556.14</c:v>
                </c:pt>
                <c:pt idx="1151">
                  <c:v>6551.14</c:v>
                </c:pt>
                <c:pt idx="1152">
                  <c:v>6541.37</c:v>
                </c:pt>
                <c:pt idx="1153">
                  <c:v>6477.52</c:v>
                </c:pt>
                <c:pt idx="1154">
                  <c:v>6249.6</c:v>
                </c:pt>
                <c:pt idx="1155">
                  <c:v>6224.7</c:v>
                </c:pt>
                <c:pt idx="1156">
                  <c:v>6223.7</c:v>
                </c:pt>
                <c:pt idx="1157">
                  <c:v>5885.7</c:v>
                </c:pt>
                <c:pt idx="1158">
                  <c:v>5685.7</c:v>
                </c:pt>
                <c:pt idx="1159">
                  <c:v>5676.08</c:v>
                </c:pt>
                <c:pt idx="1160">
                  <c:v>5665.13</c:v>
                </c:pt>
                <c:pt idx="1161">
                  <c:v>5654.15</c:v>
                </c:pt>
                <c:pt idx="1162">
                  <c:v>5651.13</c:v>
                </c:pt>
                <c:pt idx="1163">
                  <c:v>5647.74</c:v>
                </c:pt>
                <c:pt idx="1164">
                  <c:v>5530.05</c:v>
                </c:pt>
                <c:pt idx="1165">
                  <c:v>3530.05</c:v>
                </c:pt>
                <c:pt idx="1166">
                  <c:v>3459.56</c:v>
                </c:pt>
                <c:pt idx="1167">
                  <c:v>479.64</c:v>
                </c:pt>
                <c:pt idx="1168">
                  <c:v>440.63</c:v>
                </c:pt>
                <c:pt idx="1169">
                  <c:v>403.3</c:v>
                </c:pt>
                <c:pt idx="1170">
                  <c:v>392.51</c:v>
                </c:pt>
                <c:pt idx="1171">
                  <c:v>186.54</c:v>
                </c:pt>
                <c:pt idx="1172">
                  <c:v>73.760000000000005</c:v>
                </c:pt>
                <c:pt idx="1173">
                  <c:v>44.25</c:v>
                </c:pt>
                <c:pt idx="1174">
                  <c:v>7.25</c:v>
                </c:pt>
                <c:pt idx="1175">
                  <c:v>-29.75</c:v>
                </c:pt>
                <c:pt idx="1176">
                  <c:v>-66.75</c:v>
                </c:pt>
                <c:pt idx="1177">
                  <c:v>-103.75</c:v>
                </c:pt>
                <c:pt idx="1178">
                  <c:v>-103.75</c:v>
                </c:pt>
                <c:pt idx="1179">
                  <c:v>4896.25</c:v>
                </c:pt>
                <c:pt idx="1180">
                  <c:v>4881.25</c:v>
                </c:pt>
                <c:pt idx="1181">
                  <c:v>5066.25</c:v>
                </c:pt>
                <c:pt idx="1182">
                  <c:v>5038.75</c:v>
                </c:pt>
                <c:pt idx="1183">
                  <c:v>5016</c:v>
                </c:pt>
                <c:pt idx="1184">
                  <c:v>4992.76</c:v>
                </c:pt>
                <c:pt idx="1185">
                  <c:v>4897.07</c:v>
                </c:pt>
                <c:pt idx="1186">
                  <c:v>4875.08</c:v>
                </c:pt>
                <c:pt idx="1187">
                  <c:v>4738.08</c:v>
                </c:pt>
                <c:pt idx="1188">
                  <c:v>4618.45</c:v>
                </c:pt>
                <c:pt idx="1189">
                  <c:v>4612.45</c:v>
                </c:pt>
                <c:pt idx="1190">
                  <c:v>4564.3</c:v>
                </c:pt>
                <c:pt idx="1191">
                  <c:v>4547.6000000000004</c:v>
                </c:pt>
                <c:pt idx="1192">
                  <c:v>4534.34</c:v>
                </c:pt>
                <c:pt idx="1193">
                  <c:v>4458.09</c:v>
                </c:pt>
                <c:pt idx="1194">
                  <c:v>3958.09</c:v>
                </c:pt>
                <c:pt idx="1195">
                  <c:v>3499.9</c:v>
                </c:pt>
                <c:pt idx="1196">
                  <c:v>3443.31</c:v>
                </c:pt>
                <c:pt idx="1197">
                  <c:v>3312.46</c:v>
                </c:pt>
                <c:pt idx="1198">
                  <c:v>3147.94</c:v>
                </c:pt>
                <c:pt idx="1199">
                  <c:v>2545.42</c:v>
                </c:pt>
                <c:pt idx="1200">
                  <c:v>2485.5300000000002</c:v>
                </c:pt>
                <c:pt idx="1201">
                  <c:v>2390.34</c:v>
                </c:pt>
                <c:pt idx="1202">
                  <c:v>2325.35</c:v>
                </c:pt>
                <c:pt idx="1203">
                  <c:v>2251.9699999999998</c:v>
                </c:pt>
                <c:pt idx="1204">
                  <c:v>2189.79</c:v>
                </c:pt>
                <c:pt idx="1205">
                  <c:v>2156.06</c:v>
                </c:pt>
                <c:pt idx="1206">
                  <c:v>1873.87</c:v>
                </c:pt>
                <c:pt idx="1207">
                  <c:v>1836.87</c:v>
                </c:pt>
                <c:pt idx="1208">
                  <c:v>1799.87</c:v>
                </c:pt>
                <c:pt idx="1209">
                  <c:v>1762.87</c:v>
                </c:pt>
                <c:pt idx="1210">
                  <c:v>1380.87</c:v>
                </c:pt>
                <c:pt idx="1211">
                  <c:v>998.87</c:v>
                </c:pt>
                <c:pt idx="1212">
                  <c:v>981.9</c:v>
                </c:pt>
                <c:pt idx="1213">
                  <c:v>679.9</c:v>
                </c:pt>
                <c:pt idx="1214">
                  <c:v>674.9</c:v>
                </c:pt>
                <c:pt idx="1215">
                  <c:v>489.9</c:v>
                </c:pt>
                <c:pt idx="1216">
                  <c:v>304.89999999999998</c:v>
                </c:pt>
                <c:pt idx="1217">
                  <c:v>267.89999999999998</c:v>
                </c:pt>
                <c:pt idx="1218">
                  <c:v>230.9</c:v>
                </c:pt>
                <c:pt idx="1219">
                  <c:v>137.27000000000001</c:v>
                </c:pt>
                <c:pt idx="1220">
                  <c:v>519.27</c:v>
                </c:pt>
                <c:pt idx="1221">
                  <c:v>901.27</c:v>
                </c:pt>
                <c:pt idx="1222">
                  <c:v>676.65</c:v>
                </c:pt>
                <c:pt idx="1223">
                  <c:v>403.31</c:v>
                </c:pt>
                <c:pt idx="1224">
                  <c:v>366.31</c:v>
                </c:pt>
                <c:pt idx="1225">
                  <c:v>329.31</c:v>
                </c:pt>
                <c:pt idx="1226">
                  <c:v>70.31</c:v>
                </c:pt>
                <c:pt idx="1227">
                  <c:v>181.31</c:v>
                </c:pt>
                <c:pt idx="1228">
                  <c:v>178.14</c:v>
                </c:pt>
                <c:pt idx="1229">
                  <c:v>128.32</c:v>
                </c:pt>
                <c:pt idx="1230">
                  <c:v>67.31</c:v>
                </c:pt>
                <c:pt idx="1231">
                  <c:v>30.31</c:v>
                </c:pt>
                <c:pt idx="1232">
                  <c:v>303.64999999999998</c:v>
                </c:pt>
                <c:pt idx="1233">
                  <c:v>266.64999999999998</c:v>
                </c:pt>
                <c:pt idx="1234">
                  <c:v>202.59</c:v>
                </c:pt>
                <c:pt idx="1235">
                  <c:v>59.99</c:v>
                </c:pt>
                <c:pt idx="1236">
                  <c:v>4.6399999999999997</c:v>
                </c:pt>
                <c:pt idx="1237">
                  <c:v>-32.36</c:v>
                </c:pt>
                <c:pt idx="1238">
                  <c:v>-12.37</c:v>
                </c:pt>
                <c:pt idx="1239">
                  <c:v>7487.63</c:v>
                </c:pt>
                <c:pt idx="1240">
                  <c:v>7472.63</c:v>
                </c:pt>
                <c:pt idx="1241">
                  <c:v>6969.63</c:v>
                </c:pt>
                <c:pt idx="1242">
                  <c:v>6967.13</c:v>
                </c:pt>
                <c:pt idx="1243">
                  <c:v>6957.65</c:v>
                </c:pt>
                <c:pt idx="1244">
                  <c:v>6895.17</c:v>
                </c:pt>
                <c:pt idx="1245">
                  <c:v>6890.82</c:v>
                </c:pt>
                <c:pt idx="1246">
                  <c:v>6885.84</c:v>
                </c:pt>
                <c:pt idx="1247">
                  <c:v>6880.35</c:v>
                </c:pt>
                <c:pt idx="1248">
                  <c:v>6838.35</c:v>
                </c:pt>
                <c:pt idx="1249">
                  <c:v>6835.85</c:v>
                </c:pt>
                <c:pt idx="1250">
                  <c:v>6699.85</c:v>
                </c:pt>
                <c:pt idx="1251">
                  <c:v>6694.85</c:v>
                </c:pt>
                <c:pt idx="1252">
                  <c:v>6544.17</c:v>
                </c:pt>
                <c:pt idx="1253">
                  <c:v>6521.51</c:v>
                </c:pt>
                <c:pt idx="1254">
                  <c:v>6257.51</c:v>
                </c:pt>
                <c:pt idx="1255">
                  <c:v>6148.96</c:v>
                </c:pt>
                <c:pt idx="1256">
                  <c:v>6127.39</c:v>
                </c:pt>
                <c:pt idx="1257">
                  <c:v>6071.39</c:v>
                </c:pt>
                <c:pt idx="1258">
                  <c:v>6049.65</c:v>
                </c:pt>
                <c:pt idx="1259">
                  <c:v>5997.28</c:v>
                </c:pt>
                <c:pt idx="1260">
                  <c:v>5949.76</c:v>
                </c:pt>
                <c:pt idx="1261">
                  <c:v>5894.73</c:v>
                </c:pt>
                <c:pt idx="1262">
                  <c:v>4661.26</c:v>
                </c:pt>
                <c:pt idx="1263">
                  <c:v>4451.7</c:v>
                </c:pt>
                <c:pt idx="1264">
                  <c:v>4251.7</c:v>
                </c:pt>
                <c:pt idx="1265">
                  <c:v>4051.7</c:v>
                </c:pt>
                <c:pt idx="1266">
                  <c:v>3921.7</c:v>
                </c:pt>
                <c:pt idx="1267">
                  <c:v>2521.6999999999998</c:v>
                </c:pt>
                <c:pt idx="1268">
                  <c:v>2519.1999999999998</c:v>
                </c:pt>
                <c:pt idx="1269">
                  <c:v>2516.6999999999998</c:v>
                </c:pt>
                <c:pt idx="1270">
                  <c:v>2380.6999999999998</c:v>
                </c:pt>
                <c:pt idx="1271">
                  <c:v>2244.6999999999998</c:v>
                </c:pt>
                <c:pt idx="1272">
                  <c:v>2188.4699999999998</c:v>
                </c:pt>
                <c:pt idx="1273">
                  <c:v>2153.4699999999998</c:v>
                </c:pt>
                <c:pt idx="1274">
                  <c:v>1890.47</c:v>
                </c:pt>
                <c:pt idx="1275">
                  <c:v>1837.47</c:v>
                </c:pt>
                <c:pt idx="1276">
                  <c:v>1829.49</c:v>
                </c:pt>
                <c:pt idx="1277">
                  <c:v>1803.51</c:v>
                </c:pt>
                <c:pt idx="1278">
                  <c:v>1781.73</c:v>
                </c:pt>
                <c:pt idx="1279">
                  <c:v>1717.83</c:v>
                </c:pt>
                <c:pt idx="1280">
                  <c:v>1690.85</c:v>
                </c:pt>
                <c:pt idx="1281">
                  <c:v>1517.52</c:v>
                </c:pt>
                <c:pt idx="1282">
                  <c:v>1236.97</c:v>
                </c:pt>
                <c:pt idx="1283">
                  <c:v>1218.99</c:v>
                </c:pt>
                <c:pt idx="1284">
                  <c:v>1082.99</c:v>
                </c:pt>
                <c:pt idx="1285">
                  <c:v>1014.78</c:v>
                </c:pt>
                <c:pt idx="1286">
                  <c:v>973.48</c:v>
                </c:pt>
                <c:pt idx="1287">
                  <c:v>938.86</c:v>
                </c:pt>
                <c:pt idx="1288">
                  <c:v>862.86</c:v>
                </c:pt>
                <c:pt idx="1289">
                  <c:v>805.08</c:v>
                </c:pt>
                <c:pt idx="1290">
                  <c:v>745.52</c:v>
                </c:pt>
                <c:pt idx="1291">
                  <c:v>482.51</c:v>
                </c:pt>
                <c:pt idx="1292">
                  <c:v>417.51</c:v>
                </c:pt>
                <c:pt idx="1293">
                  <c:v>379.71</c:v>
                </c:pt>
                <c:pt idx="1294">
                  <c:v>331.56</c:v>
                </c:pt>
                <c:pt idx="1295">
                  <c:v>323.83999999999997</c:v>
                </c:pt>
                <c:pt idx="1296">
                  <c:v>239.84</c:v>
                </c:pt>
                <c:pt idx="1297">
                  <c:v>239.84</c:v>
                </c:pt>
                <c:pt idx="1298">
                  <c:v>224.85</c:v>
                </c:pt>
                <c:pt idx="1299">
                  <c:v>72.819999999999993</c:v>
                </c:pt>
                <c:pt idx="1300">
                  <c:v>2572.8200000000002</c:v>
                </c:pt>
                <c:pt idx="1301">
                  <c:v>2557.8200000000002</c:v>
                </c:pt>
                <c:pt idx="1302">
                  <c:v>2423.27</c:v>
                </c:pt>
                <c:pt idx="1303">
                  <c:v>2393.3200000000002</c:v>
                </c:pt>
                <c:pt idx="1304">
                  <c:v>2209.04</c:v>
                </c:pt>
                <c:pt idx="1305">
                  <c:v>2203.0500000000002</c:v>
                </c:pt>
                <c:pt idx="1306">
                  <c:v>1473.05</c:v>
                </c:pt>
                <c:pt idx="1307">
                  <c:v>1469.86</c:v>
                </c:pt>
                <c:pt idx="1308">
                  <c:v>1441.92</c:v>
                </c:pt>
                <c:pt idx="1309">
                  <c:v>1430.39</c:v>
                </c:pt>
                <c:pt idx="1310">
                  <c:v>1420.44</c:v>
                </c:pt>
                <c:pt idx="1311">
                  <c:v>1390.08</c:v>
                </c:pt>
                <c:pt idx="1312">
                  <c:v>1330.76</c:v>
                </c:pt>
                <c:pt idx="1313">
                  <c:v>1322.77</c:v>
                </c:pt>
                <c:pt idx="1314">
                  <c:v>1285.77</c:v>
                </c:pt>
                <c:pt idx="1315">
                  <c:v>1280.78</c:v>
                </c:pt>
                <c:pt idx="1316">
                  <c:v>1255.79</c:v>
                </c:pt>
                <c:pt idx="1317">
                  <c:v>790.45</c:v>
                </c:pt>
                <c:pt idx="1318">
                  <c:v>530.45000000000005</c:v>
                </c:pt>
                <c:pt idx="1319">
                  <c:v>330.45</c:v>
                </c:pt>
                <c:pt idx="1320">
                  <c:v>293.45</c:v>
                </c:pt>
                <c:pt idx="1321">
                  <c:v>243.85</c:v>
                </c:pt>
                <c:pt idx="1322">
                  <c:v>58.33</c:v>
                </c:pt>
                <c:pt idx="1323">
                  <c:v>7558.33</c:v>
                </c:pt>
                <c:pt idx="1324">
                  <c:v>7543.33</c:v>
                </c:pt>
                <c:pt idx="1325">
                  <c:v>7479.05</c:v>
                </c:pt>
                <c:pt idx="1326">
                  <c:v>7434.92</c:v>
                </c:pt>
                <c:pt idx="1327">
                  <c:v>7427.6</c:v>
                </c:pt>
                <c:pt idx="1328">
                  <c:v>7384.3</c:v>
                </c:pt>
                <c:pt idx="1329">
                  <c:v>7084.3</c:v>
                </c:pt>
                <c:pt idx="1330">
                  <c:v>7024.37</c:v>
                </c:pt>
                <c:pt idx="1331">
                  <c:v>6996.81</c:v>
                </c:pt>
                <c:pt idx="1332">
                  <c:v>6994.12</c:v>
                </c:pt>
                <c:pt idx="1333">
                  <c:v>6985.5</c:v>
                </c:pt>
                <c:pt idx="1334">
                  <c:v>6663.24</c:v>
                </c:pt>
                <c:pt idx="1335">
                  <c:v>6640.93</c:v>
                </c:pt>
                <c:pt idx="1336">
                  <c:v>6630.18</c:v>
                </c:pt>
                <c:pt idx="1337">
                  <c:v>6418.18</c:v>
                </c:pt>
                <c:pt idx="1338">
                  <c:v>6372.33</c:v>
                </c:pt>
                <c:pt idx="1339">
                  <c:v>6368.94</c:v>
                </c:pt>
                <c:pt idx="1340">
                  <c:v>3868.94</c:v>
                </c:pt>
                <c:pt idx="1341">
                  <c:v>2668.94</c:v>
                </c:pt>
                <c:pt idx="1342">
                  <c:v>2528.27</c:v>
                </c:pt>
                <c:pt idx="1343">
                  <c:v>2328.27</c:v>
                </c:pt>
                <c:pt idx="1344">
                  <c:v>1294.27</c:v>
                </c:pt>
                <c:pt idx="1345">
                  <c:v>974.28</c:v>
                </c:pt>
                <c:pt idx="1346">
                  <c:v>966.32</c:v>
                </c:pt>
                <c:pt idx="1347">
                  <c:v>939.58</c:v>
                </c:pt>
                <c:pt idx="1348">
                  <c:v>873.45</c:v>
                </c:pt>
                <c:pt idx="1349">
                  <c:v>865.46</c:v>
                </c:pt>
                <c:pt idx="1350">
                  <c:v>984.46</c:v>
                </c:pt>
                <c:pt idx="1351">
                  <c:v>973.88</c:v>
                </c:pt>
                <c:pt idx="1352">
                  <c:v>936.88</c:v>
                </c:pt>
                <c:pt idx="1353">
                  <c:v>881.54</c:v>
                </c:pt>
                <c:pt idx="1354">
                  <c:v>844.54</c:v>
                </c:pt>
                <c:pt idx="1355">
                  <c:v>816.68</c:v>
                </c:pt>
                <c:pt idx="1356">
                  <c:v>779.68</c:v>
                </c:pt>
                <c:pt idx="1357">
                  <c:v>979.68</c:v>
                </c:pt>
                <c:pt idx="1358">
                  <c:v>888.83</c:v>
                </c:pt>
                <c:pt idx="1359">
                  <c:v>851.83</c:v>
                </c:pt>
                <c:pt idx="1360">
                  <c:v>643.83000000000004</c:v>
                </c:pt>
                <c:pt idx="1361">
                  <c:v>606.83000000000004</c:v>
                </c:pt>
                <c:pt idx="1362">
                  <c:v>534.82000000000005</c:v>
                </c:pt>
                <c:pt idx="1363">
                  <c:v>373.82</c:v>
                </c:pt>
                <c:pt idx="1364">
                  <c:v>353.88</c:v>
                </c:pt>
                <c:pt idx="1365">
                  <c:v>52.88</c:v>
                </c:pt>
                <c:pt idx="1366">
                  <c:v>-93.12</c:v>
                </c:pt>
                <c:pt idx="1367">
                  <c:v>-130.12</c:v>
                </c:pt>
                <c:pt idx="1368">
                  <c:v>-135.12</c:v>
                </c:pt>
                <c:pt idx="1369">
                  <c:v>-172.12</c:v>
                </c:pt>
                <c:pt idx="1370">
                  <c:v>-177.1</c:v>
                </c:pt>
                <c:pt idx="1371">
                  <c:v>-214.1</c:v>
                </c:pt>
                <c:pt idx="1372">
                  <c:v>-239.1</c:v>
                </c:pt>
                <c:pt idx="1373">
                  <c:v>-276.10000000000002</c:v>
                </c:pt>
                <c:pt idx="1374">
                  <c:v>-296.26</c:v>
                </c:pt>
                <c:pt idx="1375">
                  <c:v>-333.26</c:v>
                </c:pt>
                <c:pt idx="1376">
                  <c:v>-370.26</c:v>
                </c:pt>
                <c:pt idx="1377">
                  <c:v>-407.26</c:v>
                </c:pt>
                <c:pt idx="1378">
                  <c:v>-548.26</c:v>
                </c:pt>
                <c:pt idx="1379">
                  <c:v>-585.26</c:v>
                </c:pt>
                <c:pt idx="1380">
                  <c:v>-590.26</c:v>
                </c:pt>
                <c:pt idx="1381">
                  <c:v>-627.26</c:v>
                </c:pt>
                <c:pt idx="1382">
                  <c:v>14274.24</c:v>
                </c:pt>
                <c:pt idx="1383">
                  <c:v>12461.76</c:v>
                </c:pt>
                <c:pt idx="1384">
                  <c:v>9961.76</c:v>
                </c:pt>
                <c:pt idx="1385">
                  <c:v>9380.76</c:v>
                </c:pt>
                <c:pt idx="1386">
                  <c:v>6630.76</c:v>
                </c:pt>
                <c:pt idx="1387">
                  <c:v>6570.82</c:v>
                </c:pt>
                <c:pt idx="1388">
                  <c:v>6485.82</c:v>
                </c:pt>
                <c:pt idx="1389">
                  <c:v>6400.82</c:v>
                </c:pt>
                <c:pt idx="1390">
                  <c:v>6236.22</c:v>
                </c:pt>
                <c:pt idx="1391">
                  <c:v>6070.22</c:v>
                </c:pt>
                <c:pt idx="1392">
                  <c:v>6057.23</c:v>
                </c:pt>
                <c:pt idx="1393">
                  <c:v>6044.64</c:v>
                </c:pt>
                <c:pt idx="1394">
                  <c:v>6013.7</c:v>
                </c:pt>
                <c:pt idx="1395">
                  <c:v>5853.77</c:v>
                </c:pt>
                <c:pt idx="1396">
                  <c:v>5487.93</c:v>
                </c:pt>
                <c:pt idx="1397">
                  <c:v>5333.93</c:v>
                </c:pt>
                <c:pt idx="1398">
                  <c:v>5292.09</c:v>
                </c:pt>
                <c:pt idx="1399">
                  <c:v>5252.09</c:v>
                </c:pt>
                <c:pt idx="1400">
                  <c:v>5162.09</c:v>
                </c:pt>
                <c:pt idx="1401">
                  <c:v>5149.17</c:v>
                </c:pt>
                <c:pt idx="1402">
                  <c:v>4923.32</c:v>
                </c:pt>
                <c:pt idx="1403">
                  <c:v>4904.1899999999996</c:v>
                </c:pt>
                <c:pt idx="1404">
                  <c:v>4791.3</c:v>
                </c:pt>
                <c:pt idx="1405">
                  <c:v>4547.3</c:v>
                </c:pt>
                <c:pt idx="1406">
                  <c:v>4524.83</c:v>
                </c:pt>
                <c:pt idx="1407">
                  <c:v>4237.91</c:v>
                </c:pt>
                <c:pt idx="1408">
                  <c:v>4112.51</c:v>
                </c:pt>
                <c:pt idx="1409">
                  <c:v>4064.36</c:v>
                </c:pt>
                <c:pt idx="1410">
                  <c:v>4064.36</c:v>
                </c:pt>
                <c:pt idx="1411">
                  <c:v>4048.36</c:v>
                </c:pt>
                <c:pt idx="1412">
                  <c:v>3948.31</c:v>
                </c:pt>
                <c:pt idx="1413">
                  <c:v>3911.31</c:v>
                </c:pt>
                <c:pt idx="1414">
                  <c:v>14781.62</c:v>
                </c:pt>
                <c:pt idx="1415">
                  <c:v>14766.62</c:v>
                </c:pt>
                <c:pt idx="1416">
                  <c:v>14750.64</c:v>
                </c:pt>
                <c:pt idx="1417">
                  <c:v>14677.67</c:v>
                </c:pt>
                <c:pt idx="1418">
                  <c:v>14477.67</c:v>
                </c:pt>
                <c:pt idx="1419">
                  <c:v>14466.14</c:v>
                </c:pt>
                <c:pt idx="1420">
                  <c:v>14463.97</c:v>
                </c:pt>
                <c:pt idx="1421">
                  <c:v>14011.14</c:v>
                </c:pt>
                <c:pt idx="1422">
                  <c:v>13791.56</c:v>
                </c:pt>
                <c:pt idx="1423">
                  <c:v>13776.28</c:v>
                </c:pt>
                <c:pt idx="1424">
                  <c:v>13746.51</c:v>
                </c:pt>
                <c:pt idx="1425">
                  <c:v>13733.53</c:v>
                </c:pt>
                <c:pt idx="1426">
                  <c:v>11733.53</c:v>
                </c:pt>
                <c:pt idx="1427">
                  <c:v>11730.6</c:v>
                </c:pt>
                <c:pt idx="1428">
                  <c:v>7230.6</c:v>
                </c:pt>
                <c:pt idx="1429">
                  <c:v>7222.61</c:v>
                </c:pt>
                <c:pt idx="1430">
                  <c:v>7190.61</c:v>
                </c:pt>
                <c:pt idx="1431">
                  <c:v>6945.41</c:v>
                </c:pt>
                <c:pt idx="1432">
                  <c:v>10006.99</c:v>
                </c:pt>
                <c:pt idx="1433">
                  <c:v>9886.32</c:v>
                </c:pt>
                <c:pt idx="1434">
                  <c:v>9876.32</c:v>
                </c:pt>
                <c:pt idx="1435">
                  <c:v>9832.07</c:v>
                </c:pt>
                <c:pt idx="1436">
                  <c:v>9814.4</c:v>
                </c:pt>
                <c:pt idx="1437">
                  <c:v>9776.39</c:v>
                </c:pt>
                <c:pt idx="1438">
                  <c:v>9752.8799999999992</c:v>
                </c:pt>
                <c:pt idx="1439">
                  <c:v>9644.86</c:v>
                </c:pt>
                <c:pt idx="1440">
                  <c:v>9436.76</c:v>
                </c:pt>
                <c:pt idx="1441">
                  <c:v>9430.52</c:v>
                </c:pt>
                <c:pt idx="1442">
                  <c:v>9638.33</c:v>
                </c:pt>
                <c:pt idx="1443">
                  <c:v>5638.33</c:v>
                </c:pt>
                <c:pt idx="1444">
                  <c:v>3638.33</c:v>
                </c:pt>
                <c:pt idx="1445">
                  <c:v>3595.67</c:v>
                </c:pt>
                <c:pt idx="1446">
                  <c:v>3391.45</c:v>
                </c:pt>
                <c:pt idx="1447">
                  <c:v>3386.45</c:v>
                </c:pt>
                <c:pt idx="1448">
                  <c:v>3094.71</c:v>
                </c:pt>
                <c:pt idx="1449">
                  <c:v>3089.71</c:v>
                </c:pt>
                <c:pt idx="1450">
                  <c:v>2800.02</c:v>
                </c:pt>
                <c:pt idx="1451">
                  <c:v>2791.33</c:v>
                </c:pt>
                <c:pt idx="1452">
                  <c:v>2672.9</c:v>
                </c:pt>
                <c:pt idx="1453">
                  <c:v>2669.35</c:v>
                </c:pt>
                <c:pt idx="1454">
                  <c:v>2568.3000000000002</c:v>
                </c:pt>
                <c:pt idx="1455">
                  <c:v>2565.27</c:v>
                </c:pt>
                <c:pt idx="1456">
                  <c:v>2410.14</c:v>
                </c:pt>
                <c:pt idx="1457">
                  <c:v>2405.4899999999998</c:v>
                </c:pt>
                <c:pt idx="1458">
                  <c:v>2108.91</c:v>
                </c:pt>
                <c:pt idx="1459">
                  <c:v>2100.0100000000002</c:v>
                </c:pt>
                <c:pt idx="1460">
                  <c:v>2058.21</c:v>
                </c:pt>
                <c:pt idx="1461">
                  <c:v>2056.96</c:v>
                </c:pt>
                <c:pt idx="1462">
                  <c:v>1932.81</c:v>
                </c:pt>
                <c:pt idx="1463">
                  <c:v>1929.09</c:v>
                </c:pt>
                <c:pt idx="1464">
                  <c:v>1917.57</c:v>
                </c:pt>
                <c:pt idx="1465">
                  <c:v>1917.22</c:v>
                </c:pt>
                <c:pt idx="1466">
                  <c:v>1666.22</c:v>
                </c:pt>
                <c:pt idx="1467">
                  <c:v>499.76</c:v>
                </c:pt>
                <c:pt idx="1468">
                  <c:v>464.77</c:v>
                </c:pt>
                <c:pt idx="1469">
                  <c:v>412.79</c:v>
                </c:pt>
                <c:pt idx="1470">
                  <c:v>523.79</c:v>
                </c:pt>
                <c:pt idx="1471">
                  <c:v>-12.11</c:v>
                </c:pt>
                <c:pt idx="1472">
                  <c:v>-49.11</c:v>
                </c:pt>
                <c:pt idx="1473">
                  <c:v>-94.1</c:v>
                </c:pt>
                <c:pt idx="1474">
                  <c:v>-99.08</c:v>
                </c:pt>
                <c:pt idx="1475">
                  <c:v>-136.08000000000001</c:v>
                </c:pt>
                <c:pt idx="1476">
                  <c:v>-173.08</c:v>
                </c:pt>
                <c:pt idx="1477">
                  <c:v>-183.06</c:v>
                </c:pt>
                <c:pt idx="1478">
                  <c:v>-220.06</c:v>
                </c:pt>
                <c:pt idx="1479">
                  <c:v>2830.55</c:v>
                </c:pt>
                <c:pt idx="1480">
                  <c:v>2630.55</c:v>
                </c:pt>
                <c:pt idx="1481">
                  <c:v>2612.56</c:v>
                </c:pt>
                <c:pt idx="1482">
                  <c:v>2529.56</c:v>
                </c:pt>
                <c:pt idx="1483">
                  <c:v>2461.81</c:v>
                </c:pt>
                <c:pt idx="1484">
                  <c:v>2332.11</c:v>
                </c:pt>
                <c:pt idx="1485">
                  <c:v>2240.61</c:v>
                </c:pt>
                <c:pt idx="1486">
                  <c:v>2101.11</c:v>
                </c:pt>
                <c:pt idx="1487">
                  <c:v>1967.11</c:v>
                </c:pt>
                <c:pt idx="1488">
                  <c:v>1962.11</c:v>
                </c:pt>
                <c:pt idx="1489">
                  <c:v>1959.61</c:v>
                </c:pt>
                <c:pt idx="1490">
                  <c:v>1899.61</c:v>
                </c:pt>
                <c:pt idx="1491">
                  <c:v>1837.13</c:v>
                </c:pt>
                <c:pt idx="1492">
                  <c:v>1162.9100000000001</c:v>
                </c:pt>
                <c:pt idx="1493">
                  <c:v>831.54</c:v>
                </c:pt>
                <c:pt idx="1494">
                  <c:v>801.04</c:v>
                </c:pt>
                <c:pt idx="1495">
                  <c:v>789.47</c:v>
                </c:pt>
                <c:pt idx="1496">
                  <c:v>589.47</c:v>
                </c:pt>
                <c:pt idx="1497">
                  <c:v>362.36</c:v>
                </c:pt>
                <c:pt idx="1498">
                  <c:v>325.36</c:v>
                </c:pt>
                <c:pt idx="1499">
                  <c:v>56.87</c:v>
                </c:pt>
                <c:pt idx="1500">
                  <c:v>19.87</c:v>
                </c:pt>
                <c:pt idx="1501">
                  <c:v>14.88</c:v>
                </c:pt>
                <c:pt idx="1502">
                  <c:v>-23.12</c:v>
                </c:pt>
                <c:pt idx="1503">
                  <c:v>-60.12</c:v>
                </c:pt>
                <c:pt idx="1504">
                  <c:v>-127.24</c:v>
                </c:pt>
                <c:pt idx="1505">
                  <c:v>-164.24</c:v>
                </c:pt>
                <c:pt idx="1506">
                  <c:v>-176.22</c:v>
                </c:pt>
                <c:pt idx="1507">
                  <c:v>-213.22</c:v>
                </c:pt>
                <c:pt idx="1508">
                  <c:v>2842.89</c:v>
                </c:pt>
                <c:pt idx="1509">
                  <c:v>2842.89</c:v>
                </c:pt>
                <c:pt idx="1510">
                  <c:v>2822.56</c:v>
                </c:pt>
                <c:pt idx="1511">
                  <c:v>2774.41</c:v>
                </c:pt>
                <c:pt idx="1512">
                  <c:v>2739.46</c:v>
                </c:pt>
                <c:pt idx="1513">
                  <c:v>539.46</c:v>
                </c:pt>
                <c:pt idx="1514">
                  <c:v>524.21</c:v>
                </c:pt>
                <c:pt idx="1515">
                  <c:v>464.17</c:v>
                </c:pt>
                <c:pt idx="1516">
                  <c:v>431.69</c:v>
                </c:pt>
                <c:pt idx="1517">
                  <c:v>420.56</c:v>
                </c:pt>
                <c:pt idx="1518">
                  <c:v>383.56</c:v>
                </c:pt>
                <c:pt idx="1519">
                  <c:v>367.56</c:v>
                </c:pt>
                <c:pt idx="1520">
                  <c:v>330.56</c:v>
                </c:pt>
                <c:pt idx="1521">
                  <c:v>326.56</c:v>
                </c:pt>
                <c:pt idx="1522">
                  <c:v>289.56</c:v>
                </c:pt>
                <c:pt idx="1523">
                  <c:v>190.06</c:v>
                </c:pt>
                <c:pt idx="1524">
                  <c:v>153.06</c:v>
                </c:pt>
                <c:pt idx="1525">
                  <c:v>150.56</c:v>
                </c:pt>
                <c:pt idx="1526">
                  <c:v>113.56</c:v>
                </c:pt>
                <c:pt idx="1527">
                  <c:v>53.56</c:v>
                </c:pt>
                <c:pt idx="1528">
                  <c:v>21.56</c:v>
                </c:pt>
                <c:pt idx="1529">
                  <c:v>-217.84</c:v>
                </c:pt>
                <c:pt idx="1530">
                  <c:v>-106.84</c:v>
                </c:pt>
                <c:pt idx="1531">
                  <c:v>-126.84</c:v>
                </c:pt>
                <c:pt idx="1532">
                  <c:v>-163.84</c:v>
                </c:pt>
                <c:pt idx="1533">
                  <c:v>-165.84</c:v>
                </c:pt>
                <c:pt idx="1534">
                  <c:v>-202.84</c:v>
                </c:pt>
                <c:pt idx="1535">
                  <c:v>-246.02</c:v>
                </c:pt>
                <c:pt idx="1536">
                  <c:v>-283.02</c:v>
                </c:pt>
                <c:pt idx="1537">
                  <c:v>1216.98</c:v>
                </c:pt>
                <c:pt idx="1538">
                  <c:v>982.98</c:v>
                </c:pt>
                <c:pt idx="1539">
                  <c:v>862.31</c:v>
                </c:pt>
                <c:pt idx="1540">
                  <c:v>668.81</c:v>
                </c:pt>
                <c:pt idx="1541">
                  <c:v>430.81</c:v>
                </c:pt>
                <c:pt idx="1542">
                  <c:v>246.14</c:v>
                </c:pt>
                <c:pt idx="1543">
                  <c:v>555.14</c:v>
                </c:pt>
                <c:pt idx="1544">
                  <c:v>284.14</c:v>
                </c:pt>
                <c:pt idx="1545">
                  <c:v>262.14</c:v>
                </c:pt>
                <c:pt idx="1546">
                  <c:v>183.13</c:v>
                </c:pt>
                <c:pt idx="1547">
                  <c:v>175.14</c:v>
                </c:pt>
                <c:pt idx="1548">
                  <c:v>150.13999999999999</c:v>
                </c:pt>
                <c:pt idx="1549">
                  <c:v>131.85</c:v>
                </c:pt>
                <c:pt idx="1550">
                  <c:v>104.4</c:v>
                </c:pt>
                <c:pt idx="1551">
                  <c:v>11.28</c:v>
                </c:pt>
                <c:pt idx="1552">
                  <c:v>-25.72</c:v>
                </c:pt>
                <c:pt idx="1553">
                  <c:v>-78.87</c:v>
                </c:pt>
                <c:pt idx="1554">
                  <c:v>-115.87</c:v>
                </c:pt>
                <c:pt idx="1555">
                  <c:v>-30.87</c:v>
                </c:pt>
                <c:pt idx="1556">
                  <c:v>904.18</c:v>
                </c:pt>
                <c:pt idx="1557">
                  <c:v>769.18</c:v>
                </c:pt>
                <c:pt idx="1558">
                  <c:v>729.18</c:v>
                </c:pt>
                <c:pt idx="1559">
                  <c:v>658.18</c:v>
                </c:pt>
                <c:pt idx="1560">
                  <c:v>358.18</c:v>
                </c:pt>
                <c:pt idx="1561">
                  <c:v>3358.18</c:v>
                </c:pt>
                <c:pt idx="1562">
                  <c:v>558.17999999999995</c:v>
                </c:pt>
                <c:pt idx="1563">
                  <c:v>558.17999999999995</c:v>
                </c:pt>
                <c:pt idx="1564">
                  <c:v>352.55</c:v>
                </c:pt>
                <c:pt idx="1565">
                  <c:v>152.55000000000001</c:v>
                </c:pt>
                <c:pt idx="1566">
                  <c:v>108.93</c:v>
                </c:pt>
                <c:pt idx="1567">
                  <c:v>37.18</c:v>
                </c:pt>
                <c:pt idx="1568">
                  <c:v>26.39</c:v>
                </c:pt>
                <c:pt idx="1569">
                  <c:v>3.61</c:v>
                </c:pt>
                <c:pt idx="1570">
                  <c:v>-1.89</c:v>
                </c:pt>
                <c:pt idx="1571">
                  <c:v>-247.89</c:v>
                </c:pt>
                <c:pt idx="1572">
                  <c:v>-284.89</c:v>
                </c:pt>
                <c:pt idx="1573">
                  <c:v>2612.1999999999998</c:v>
                </c:pt>
                <c:pt idx="1574">
                  <c:v>2491.5700000000002</c:v>
                </c:pt>
                <c:pt idx="1575">
                  <c:v>391.57</c:v>
                </c:pt>
                <c:pt idx="1576">
                  <c:v>364.62</c:v>
                </c:pt>
                <c:pt idx="1577">
                  <c:v>331.23</c:v>
                </c:pt>
                <c:pt idx="1578">
                  <c:v>261.23</c:v>
                </c:pt>
                <c:pt idx="1579">
                  <c:v>247.23</c:v>
                </c:pt>
                <c:pt idx="1580">
                  <c:v>225.83</c:v>
                </c:pt>
                <c:pt idx="1581">
                  <c:v>194.83</c:v>
                </c:pt>
                <c:pt idx="1582">
                  <c:v>2297.06</c:v>
                </c:pt>
                <c:pt idx="1583">
                  <c:v>2258.06</c:v>
                </c:pt>
                <c:pt idx="1584">
                  <c:v>1789.06</c:v>
                </c:pt>
                <c:pt idx="1585">
                  <c:v>1289.06</c:v>
                </c:pt>
                <c:pt idx="1586">
                  <c:v>1231.67</c:v>
                </c:pt>
                <c:pt idx="1587">
                  <c:v>1208.3</c:v>
                </c:pt>
                <c:pt idx="1588">
                  <c:v>1191.82</c:v>
                </c:pt>
                <c:pt idx="1589">
                  <c:v>1164.3699999999999</c:v>
                </c:pt>
                <c:pt idx="1590">
                  <c:v>1004.37</c:v>
                </c:pt>
                <c:pt idx="1591">
                  <c:v>893.93</c:v>
                </c:pt>
                <c:pt idx="1592">
                  <c:v>890.93</c:v>
                </c:pt>
                <c:pt idx="1593">
                  <c:v>822.35</c:v>
                </c:pt>
                <c:pt idx="1594">
                  <c:v>732.7</c:v>
                </c:pt>
                <c:pt idx="1595">
                  <c:v>728.89</c:v>
                </c:pt>
                <c:pt idx="1596">
                  <c:v>720.69</c:v>
                </c:pt>
                <c:pt idx="1597">
                  <c:v>668.83</c:v>
                </c:pt>
                <c:pt idx="1598">
                  <c:v>663.83</c:v>
                </c:pt>
                <c:pt idx="1599">
                  <c:v>657.53</c:v>
                </c:pt>
                <c:pt idx="1600">
                  <c:v>653.05999999999995</c:v>
                </c:pt>
                <c:pt idx="1601">
                  <c:v>369.96</c:v>
                </c:pt>
                <c:pt idx="1602">
                  <c:v>357.69</c:v>
                </c:pt>
                <c:pt idx="1603">
                  <c:v>249.69</c:v>
                </c:pt>
                <c:pt idx="1604">
                  <c:v>190.85</c:v>
                </c:pt>
                <c:pt idx="1605">
                  <c:v>-76.150000000000006</c:v>
                </c:pt>
                <c:pt idx="1606">
                  <c:v>-97.52</c:v>
                </c:pt>
                <c:pt idx="1607">
                  <c:v>-118.89</c:v>
                </c:pt>
                <c:pt idx="1608">
                  <c:v>-165.97</c:v>
                </c:pt>
                <c:pt idx="1609">
                  <c:v>-281.52999999999997</c:v>
                </c:pt>
                <c:pt idx="1610">
                  <c:v>43.47</c:v>
                </c:pt>
                <c:pt idx="1611">
                  <c:v>-2.54</c:v>
                </c:pt>
                <c:pt idx="1612">
                  <c:v>-80.98</c:v>
                </c:pt>
                <c:pt idx="1613">
                  <c:v>-117.98</c:v>
                </c:pt>
                <c:pt idx="1614">
                  <c:v>2776.45</c:v>
                </c:pt>
                <c:pt idx="1615">
                  <c:v>2576.4499999999998</c:v>
                </c:pt>
                <c:pt idx="1616">
                  <c:v>12576.45</c:v>
                </c:pt>
                <c:pt idx="1617">
                  <c:v>10076.450000000001</c:v>
                </c:pt>
                <c:pt idx="1618">
                  <c:v>9876.4500000000007</c:v>
                </c:pt>
                <c:pt idx="1619">
                  <c:v>9601.5</c:v>
                </c:pt>
                <c:pt idx="1620">
                  <c:v>8630.5</c:v>
                </c:pt>
                <c:pt idx="1621">
                  <c:v>7495.09</c:v>
                </c:pt>
                <c:pt idx="1622">
                  <c:v>7458.09</c:v>
                </c:pt>
                <c:pt idx="1623">
                  <c:v>7438.09</c:v>
                </c:pt>
                <c:pt idx="1624">
                  <c:v>7385.82</c:v>
                </c:pt>
                <c:pt idx="1625">
                  <c:v>6250.41</c:v>
                </c:pt>
                <c:pt idx="1626">
                  <c:v>7385.82</c:v>
                </c:pt>
                <c:pt idx="1627">
                  <c:v>7348.82</c:v>
                </c:pt>
                <c:pt idx="1628">
                  <c:v>8484.23</c:v>
                </c:pt>
                <c:pt idx="1629">
                  <c:v>8447.23</c:v>
                </c:pt>
                <c:pt idx="1630">
                  <c:v>8521.23</c:v>
                </c:pt>
                <c:pt idx="1631">
                  <c:v>9656.64</c:v>
                </c:pt>
                <c:pt idx="1632">
                  <c:v>9480.52</c:v>
                </c:pt>
                <c:pt idx="1633">
                  <c:v>9480.52</c:v>
                </c:pt>
                <c:pt idx="1634">
                  <c:v>9369.91</c:v>
                </c:pt>
                <c:pt idx="1635">
                  <c:v>9320.52</c:v>
                </c:pt>
                <c:pt idx="1636">
                  <c:v>9295.4500000000007</c:v>
                </c:pt>
                <c:pt idx="1637">
                  <c:v>9191.15</c:v>
                </c:pt>
                <c:pt idx="1638">
                  <c:v>9154.15</c:v>
                </c:pt>
                <c:pt idx="1639">
                  <c:v>12154.15</c:v>
                </c:pt>
                <c:pt idx="1640">
                  <c:v>12104.15</c:v>
                </c:pt>
                <c:pt idx="1641">
                  <c:v>12076.97</c:v>
                </c:pt>
                <c:pt idx="1642">
                  <c:v>12056.49</c:v>
                </c:pt>
                <c:pt idx="1643">
                  <c:v>12052.49</c:v>
                </c:pt>
                <c:pt idx="1644">
                  <c:v>11851.28</c:v>
                </c:pt>
                <c:pt idx="1645">
                  <c:v>11823.55</c:v>
                </c:pt>
                <c:pt idx="1646">
                  <c:v>11803.55</c:v>
                </c:pt>
                <c:pt idx="1647">
                  <c:v>11799.56</c:v>
                </c:pt>
                <c:pt idx="1648">
                  <c:v>11730.84</c:v>
                </c:pt>
                <c:pt idx="1649">
                  <c:v>11675.29</c:v>
                </c:pt>
                <c:pt idx="1650">
                  <c:v>11613.54</c:v>
                </c:pt>
                <c:pt idx="1651">
                  <c:v>11513.51</c:v>
                </c:pt>
                <c:pt idx="1652">
                  <c:v>11237.51</c:v>
                </c:pt>
                <c:pt idx="1653">
                  <c:v>10797.23</c:v>
                </c:pt>
                <c:pt idx="1654">
                  <c:v>10782.88</c:v>
                </c:pt>
                <c:pt idx="1655">
                  <c:v>10777.7</c:v>
                </c:pt>
                <c:pt idx="1656">
                  <c:v>10730.79</c:v>
                </c:pt>
                <c:pt idx="1657">
                  <c:v>10648.79</c:v>
                </c:pt>
                <c:pt idx="1658">
                  <c:v>10624.76</c:v>
                </c:pt>
                <c:pt idx="1659">
                  <c:v>10608.76</c:v>
                </c:pt>
                <c:pt idx="1660">
                  <c:v>10587.76</c:v>
                </c:pt>
                <c:pt idx="1661">
                  <c:v>10567.76</c:v>
                </c:pt>
                <c:pt idx="1662">
                  <c:v>10481.1</c:v>
                </c:pt>
                <c:pt idx="1663">
                  <c:v>10445.620000000001</c:v>
                </c:pt>
                <c:pt idx="1664">
                  <c:v>10376.64</c:v>
                </c:pt>
                <c:pt idx="1665">
                  <c:v>10372.65</c:v>
                </c:pt>
                <c:pt idx="1666">
                  <c:v>10370.15</c:v>
                </c:pt>
                <c:pt idx="1667">
                  <c:v>10153.15</c:v>
                </c:pt>
                <c:pt idx="1668">
                  <c:v>10235.15</c:v>
                </c:pt>
                <c:pt idx="1669">
                  <c:v>10217.65</c:v>
                </c:pt>
                <c:pt idx="1670">
                  <c:v>10106.65</c:v>
                </c:pt>
                <c:pt idx="1671">
                  <c:v>9806.75</c:v>
                </c:pt>
                <c:pt idx="1672">
                  <c:v>8979.83</c:v>
                </c:pt>
                <c:pt idx="1673">
                  <c:v>8936.43</c:v>
                </c:pt>
                <c:pt idx="1674">
                  <c:v>8899.43</c:v>
                </c:pt>
                <c:pt idx="1675">
                  <c:v>11733.16</c:v>
                </c:pt>
                <c:pt idx="1676">
                  <c:v>11494.16</c:v>
                </c:pt>
                <c:pt idx="1677">
                  <c:v>11366.3</c:v>
                </c:pt>
                <c:pt idx="1678">
                  <c:v>11017.86</c:v>
                </c:pt>
                <c:pt idx="1679">
                  <c:v>10980.86</c:v>
                </c:pt>
                <c:pt idx="1680">
                  <c:v>10407.86</c:v>
                </c:pt>
                <c:pt idx="1681">
                  <c:v>10358.86</c:v>
                </c:pt>
                <c:pt idx="1682">
                  <c:v>10346.26</c:v>
                </c:pt>
                <c:pt idx="1683">
                  <c:v>10183.32</c:v>
                </c:pt>
                <c:pt idx="1684">
                  <c:v>10063.32</c:v>
                </c:pt>
                <c:pt idx="1685">
                  <c:v>9973.32</c:v>
                </c:pt>
                <c:pt idx="1686">
                  <c:v>9886.32</c:v>
                </c:pt>
                <c:pt idx="1687">
                  <c:v>9567.32</c:v>
                </c:pt>
                <c:pt idx="1688">
                  <c:v>9562.32</c:v>
                </c:pt>
                <c:pt idx="1689">
                  <c:v>9549.33</c:v>
                </c:pt>
                <c:pt idx="1690">
                  <c:v>9536.34</c:v>
                </c:pt>
                <c:pt idx="1691">
                  <c:v>9435.49</c:v>
                </c:pt>
                <c:pt idx="1692">
                  <c:v>9366.19</c:v>
                </c:pt>
                <c:pt idx="1693">
                  <c:v>9341.66</c:v>
                </c:pt>
                <c:pt idx="1694">
                  <c:v>9298.0499999999993</c:v>
                </c:pt>
                <c:pt idx="1695">
                  <c:v>9277.7999999999993</c:v>
                </c:pt>
                <c:pt idx="1696">
                  <c:v>9234.7000000000007</c:v>
                </c:pt>
                <c:pt idx="1697">
                  <c:v>9239.7000000000007</c:v>
                </c:pt>
                <c:pt idx="1698">
                  <c:v>9130.9500000000007</c:v>
                </c:pt>
                <c:pt idx="1699">
                  <c:v>9093.19</c:v>
                </c:pt>
                <c:pt idx="1700">
                  <c:v>8945.16</c:v>
                </c:pt>
                <c:pt idx="1701">
                  <c:v>8927.0400000000009</c:v>
                </c:pt>
                <c:pt idx="1702">
                  <c:v>8787.7800000000007</c:v>
                </c:pt>
                <c:pt idx="1703">
                  <c:v>8741.1299999999992</c:v>
                </c:pt>
                <c:pt idx="1704">
                  <c:v>8585.31</c:v>
                </c:pt>
                <c:pt idx="1705">
                  <c:v>8515.11</c:v>
                </c:pt>
                <c:pt idx="1706">
                  <c:v>7858.55</c:v>
                </c:pt>
                <c:pt idx="1707">
                  <c:v>7343.18</c:v>
                </c:pt>
                <c:pt idx="1708">
                  <c:v>7321.28</c:v>
                </c:pt>
                <c:pt idx="1709">
                  <c:v>7121.28</c:v>
                </c:pt>
                <c:pt idx="1710">
                  <c:v>7117.29</c:v>
                </c:pt>
                <c:pt idx="1711">
                  <c:v>6917.29</c:v>
                </c:pt>
                <c:pt idx="1712">
                  <c:v>6914.79</c:v>
                </c:pt>
                <c:pt idx="1713">
                  <c:v>6909.79</c:v>
                </c:pt>
                <c:pt idx="1714">
                  <c:v>6655.58</c:v>
                </c:pt>
                <c:pt idx="1715">
                  <c:v>6376.33</c:v>
                </c:pt>
                <c:pt idx="1716">
                  <c:v>6052.33</c:v>
                </c:pt>
                <c:pt idx="1717">
                  <c:v>6049.83</c:v>
                </c:pt>
                <c:pt idx="1718">
                  <c:v>5957.2</c:v>
                </c:pt>
                <c:pt idx="1719">
                  <c:v>5943.55</c:v>
                </c:pt>
                <c:pt idx="1720">
                  <c:v>5687.55</c:v>
                </c:pt>
                <c:pt idx="1721">
                  <c:v>5597.87</c:v>
                </c:pt>
                <c:pt idx="1722">
                  <c:v>5523.05</c:v>
                </c:pt>
                <c:pt idx="1723">
                  <c:v>5261.05</c:v>
                </c:pt>
                <c:pt idx="1724">
                  <c:v>3572.96</c:v>
                </c:pt>
                <c:pt idx="1725">
                  <c:v>2624.33</c:v>
                </c:pt>
                <c:pt idx="1726">
                  <c:v>2614.38</c:v>
                </c:pt>
                <c:pt idx="1727">
                  <c:v>2398.29</c:v>
                </c:pt>
                <c:pt idx="1728">
                  <c:v>2400.79</c:v>
                </c:pt>
                <c:pt idx="1729">
                  <c:v>2562.79</c:v>
                </c:pt>
                <c:pt idx="1730">
                  <c:v>2724.79</c:v>
                </c:pt>
                <c:pt idx="1731">
                  <c:v>2704.79</c:v>
                </c:pt>
                <c:pt idx="1732">
                  <c:v>2486.35</c:v>
                </c:pt>
                <c:pt idx="1733">
                  <c:v>1770.4</c:v>
                </c:pt>
                <c:pt idx="1734">
                  <c:v>1732.86</c:v>
                </c:pt>
                <c:pt idx="1735">
                  <c:v>1722.15</c:v>
                </c:pt>
                <c:pt idx="1736">
                  <c:v>1712.15</c:v>
                </c:pt>
                <c:pt idx="1737">
                  <c:v>1675.15</c:v>
                </c:pt>
                <c:pt idx="1738">
                  <c:v>1507.15</c:v>
                </c:pt>
                <c:pt idx="1739">
                  <c:v>1238.1500000000001</c:v>
                </c:pt>
                <c:pt idx="1740">
                  <c:v>1150.3900000000001</c:v>
                </c:pt>
                <c:pt idx="1741">
                  <c:v>1112.5899999999999</c:v>
                </c:pt>
                <c:pt idx="1742">
                  <c:v>1080.5899999999999</c:v>
                </c:pt>
                <c:pt idx="1743">
                  <c:v>875.43</c:v>
                </c:pt>
                <c:pt idx="1744">
                  <c:v>501.14</c:v>
                </c:pt>
                <c:pt idx="1745">
                  <c:v>486.26</c:v>
                </c:pt>
                <c:pt idx="1746">
                  <c:v>420.19</c:v>
                </c:pt>
                <c:pt idx="1747">
                  <c:v>74.73</c:v>
                </c:pt>
                <c:pt idx="1748">
                  <c:v>37.229999999999997</c:v>
                </c:pt>
                <c:pt idx="1749">
                  <c:v>-28.85</c:v>
                </c:pt>
                <c:pt idx="1750">
                  <c:v>-65.849999999999994</c:v>
                </c:pt>
                <c:pt idx="1751">
                  <c:v>-102.85</c:v>
                </c:pt>
                <c:pt idx="1752">
                  <c:v>-139.85</c:v>
                </c:pt>
                <c:pt idx="1753">
                  <c:v>205.61</c:v>
                </c:pt>
                <c:pt idx="1754">
                  <c:v>130.61000000000001</c:v>
                </c:pt>
                <c:pt idx="1755">
                  <c:v>67.53</c:v>
                </c:pt>
                <c:pt idx="1756">
                  <c:v>52.54</c:v>
                </c:pt>
                <c:pt idx="1757">
                  <c:v>15.54</c:v>
                </c:pt>
                <c:pt idx="1758">
                  <c:v>-237.46</c:v>
                </c:pt>
                <c:pt idx="1759">
                  <c:v>-274.45999999999998</c:v>
                </c:pt>
                <c:pt idx="1760">
                  <c:v>-294.58</c:v>
                </c:pt>
                <c:pt idx="1761">
                  <c:v>-331.58</c:v>
                </c:pt>
                <c:pt idx="1762">
                  <c:v>-78.58</c:v>
                </c:pt>
                <c:pt idx="1763">
                  <c:v>-126.73</c:v>
                </c:pt>
                <c:pt idx="1764">
                  <c:v>-163.72999999999999</c:v>
                </c:pt>
                <c:pt idx="1765">
                  <c:v>-200.73</c:v>
                </c:pt>
                <c:pt idx="1766">
                  <c:v>-200.73</c:v>
                </c:pt>
                <c:pt idx="1767">
                  <c:v>2632.99</c:v>
                </c:pt>
                <c:pt idx="1768">
                  <c:v>2432.9899999999998</c:v>
                </c:pt>
                <c:pt idx="1769">
                  <c:v>1832.99</c:v>
                </c:pt>
                <c:pt idx="1770">
                  <c:v>1501.99</c:v>
                </c:pt>
                <c:pt idx="1771">
                  <c:v>1475.89</c:v>
                </c:pt>
                <c:pt idx="1772">
                  <c:v>1443.89</c:v>
                </c:pt>
                <c:pt idx="1773">
                  <c:v>1243.8900000000001</c:v>
                </c:pt>
                <c:pt idx="1774">
                  <c:v>1194.08</c:v>
                </c:pt>
                <c:pt idx="1775">
                  <c:v>1157.08</c:v>
                </c:pt>
                <c:pt idx="1776">
                  <c:v>1110.53</c:v>
                </c:pt>
                <c:pt idx="1777">
                  <c:v>1073.53</c:v>
                </c:pt>
                <c:pt idx="1778">
                  <c:v>1060.93</c:v>
                </c:pt>
                <c:pt idx="1779">
                  <c:v>1023.93</c:v>
                </c:pt>
                <c:pt idx="1780">
                  <c:v>986.93</c:v>
                </c:pt>
                <c:pt idx="1781">
                  <c:v>971.94</c:v>
                </c:pt>
                <c:pt idx="1782">
                  <c:v>934.94</c:v>
                </c:pt>
                <c:pt idx="1783">
                  <c:v>848.94</c:v>
                </c:pt>
                <c:pt idx="1784">
                  <c:v>811.94</c:v>
                </c:pt>
                <c:pt idx="1785">
                  <c:v>806.28</c:v>
                </c:pt>
                <c:pt idx="1786">
                  <c:v>769.28</c:v>
                </c:pt>
                <c:pt idx="1787">
                  <c:v>-223.74</c:v>
                </c:pt>
                <c:pt idx="1788">
                  <c:v>-260.74</c:v>
                </c:pt>
                <c:pt idx="1789">
                  <c:v>2572.98</c:v>
                </c:pt>
                <c:pt idx="1790">
                  <c:v>2437.73</c:v>
                </c:pt>
                <c:pt idx="1791">
                  <c:v>2393.46</c:v>
                </c:pt>
                <c:pt idx="1792">
                  <c:v>2389.19</c:v>
                </c:pt>
                <c:pt idx="1793">
                  <c:v>2330.17</c:v>
                </c:pt>
                <c:pt idx="1794">
                  <c:v>1524.17</c:v>
                </c:pt>
                <c:pt idx="1795">
                  <c:v>1283.17</c:v>
                </c:pt>
                <c:pt idx="1796">
                  <c:v>1160.3399999999999</c:v>
                </c:pt>
                <c:pt idx="1797">
                  <c:v>1086.28</c:v>
                </c:pt>
                <c:pt idx="1798">
                  <c:v>-49.13</c:v>
                </c:pt>
                <c:pt idx="1799">
                  <c:v>4950.87</c:v>
                </c:pt>
                <c:pt idx="1800">
                  <c:v>4943.88</c:v>
                </c:pt>
                <c:pt idx="1801">
                  <c:v>4823.88</c:v>
                </c:pt>
                <c:pt idx="1802">
                  <c:v>4798.22</c:v>
                </c:pt>
                <c:pt idx="1803">
                  <c:v>4783.7299999999996</c:v>
                </c:pt>
                <c:pt idx="1804">
                  <c:v>4283.7299999999996</c:v>
                </c:pt>
                <c:pt idx="1805">
                  <c:v>4243.34</c:v>
                </c:pt>
                <c:pt idx="1806">
                  <c:v>4057.99</c:v>
                </c:pt>
                <c:pt idx="1807">
                  <c:v>4052.39</c:v>
                </c:pt>
                <c:pt idx="1808">
                  <c:v>3331.19</c:v>
                </c:pt>
                <c:pt idx="1809">
                  <c:v>2217.9899999999998</c:v>
                </c:pt>
                <c:pt idx="1810">
                  <c:v>2212.39</c:v>
                </c:pt>
                <c:pt idx="1811">
                  <c:v>2768.99</c:v>
                </c:pt>
                <c:pt idx="1812">
                  <c:v>3325.59</c:v>
                </c:pt>
                <c:pt idx="1813">
                  <c:v>3331.19</c:v>
                </c:pt>
                <c:pt idx="1814">
                  <c:v>3691.79</c:v>
                </c:pt>
                <c:pt idx="1815">
                  <c:v>4024.39</c:v>
                </c:pt>
                <c:pt idx="1816">
                  <c:v>4029.99</c:v>
                </c:pt>
                <c:pt idx="1817">
                  <c:v>4057.99</c:v>
                </c:pt>
                <c:pt idx="1818">
                  <c:v>4030.59</c:v>
                </c:pt>
                <c:pt idx="1819">
                  <c:v>3978.9</c:v>
                </c:pt>
                <c:pt idx="1820">
                  <c:v>3933.52</c:v>
                </c:pt>
                <c:pt idx="1821">
                  <c:v>3887.9</c:v>
                </c:pt>
                <c:pt idx="1822">
                  <c:v>3883.54</c:v>
                </c:pt>
                <c:pt idx="1823">
                  <c:v>3644.54</c:v>
                </c:pt>
                <c:pt idx="1824">
                  <c:v>3311.81</c:v>
                </c:pt>
                <c:pt idx="1825">
                  <c:v>3307.46</c:v>
                </c:pt>
                <c:pt idx="1826">
                  <c:v>3294.68</c:v>
                </c:pt>
                <c:pt idx="1827">
                  <c:v>3036.68</c:v>
                </c:pt>
                <c:pt idx="1828">
                  <c:v>3035.68</c:v>
                </c:pt>
                <c:pt idx="1829">
                  <c:v>2665.56</c:v>
                </c:pt>
                <c:pt idx="1830">
                  <c:v>2593.75</c:v>
                </c:pt>
                <c:pt idx="1831">
                  <c:v>2547.23</c:v>
                </c:pt>
                <c:pt idx="1832">
                  <c:v>2303.19</c:v>
                </c:pt>
                <c:pt idx="1833">
                  <c:v>2298.1999999999998</c:v>
                </c:pt>
                <c:pt idx="1834">
                  <c:v>2222.2600000000002</c:v>
                </c:pt>
                <c:pt idx="1835">
                  <c:v>2208.3000000000002</c:v>
                </c:pt>
                <c:pt idx="1836">
                  <c:v>1958.58</c:v>
                </c:pt>
                <c:pt idx="1837">
                  <c:v>1728.53</c:v>
                </c:pt>
                <c:pt idx="1838">
                  <c:v>1683.78</c:v>
                </c:pt>
                <c:pt idx="1839">
                  <c:v>1668.79</c:v>
                </c:pt>
                <c:pt idx="1840">
                  <c:v>1656.81</c:v>
                </c:pt>
                <c:pt idx="1841">
                  <c:v>1314</c:v>
                </c:pt>
                <c:pt idx="1842">
                  <c:v>1234.82</c:v>
                </c:pt>
                <c:pt idx="1843">
                  <c:v>1113.45</c:v>
                </c:pt>
                <c:pt idx="1844">
                  <c:v>1017.16</c:v>
                </c:pt>
                <c:pt idx="1845">
                  <c:v>960.45</c:v>
                </c:pt>
                <c:pt idx="1846">
                  <c:v>899.2</c:v>
                </c:pt>
                <c:pt idx="1847">
                  <c:v>862.2</c:v>
                </c:pt>
                <c:pt idx="1848">
                  <c:v>790.95</c:v>
                </c:pt>
                <c:pt idx="1849">
                  <c:v>753.95</c:v>
                </c:pt>
                <c:pt idx="1850">
                  <c:v>434.35</c:v>
                </c:pt>
                <c:pt idx="1851">
                  <c:v>397.35</c:v>
                </c:pt>
                <c:pt idx="1852">
                  <c:v>378.39</c:v>
                </c:pt>
                <c:pt idx="1853">
                  <c:v>341.39</c:v>
                </c:pt>
                <c:pt idx="1854">
                  <c:v>140.97</c:v>
                </c:pt>
                <c:pt idx="1855">
                  <c:v>103.97</c:v>
                </c:pt>
                <c:pt idx="1856">
                  <c:v>251.97</c:v>
                </c:pt>
                <c:pt idx="1857">
                  <c:v>213.76</c:v>
                </c:pt>
                <c:pt idx="1858">
                  <c:v>523.36</c:v>
                </c:pt>
                <c:pt idx="1859">
                  <c:v>424.36</c:v>
                </c:pt>
                <c:pt idx="1860">
                  <c:v>325.36</c:v>
                </c:pt>
                <c:pt idx="1861">
                  <c:v>63.23</c:v>
                </c:pt>
                <c:pt idx="1862">
                  <c:v>162.22999999999999</c:v>
                </c:pt>
                <c:pt idx="1863">
                  <c:v>505.04</c:v>
                </c:pt>
                <c:pt idx="1864">
                  <c:v>604.04</c:v>
                </c:pt>
                <c:pt idx="1865">
                  <c:v>558.9</c:v>
                </c:pt>
                <c:pt idx="1866">
                  <c:v>553.41999999999996</c:v>
                </c:pt>
                <c:pt idx="1867">
                  <c:v>516.41999999999996</c:v>
                </c:pt>
                <c:pt idx="1868">
                  <c:v>778.55</c:v>
                </c:pt>
                <c:pt idx="1869">
                  <c:v>767.69</c:v>
                </c:pt>
                <c:pt idx="1870">
                  <c:v>197.69</c:v>
                </c:pt>
                <c:pt idx="1871">
                  <c:v>62.41</c:v>
                </c:pt>
                <c:pt idx="1872">
                  <c:v>25.41</c:v>
                </c:pt>
                <c:pt idx="1873">
                  <c:v>-236.72</c:v>
                </c:pt>
                <c:pt idx="1874">
                  <c:v>-273.72000000000003</c:v>
                </c:pt>
                <c:pt idx="1875">
                  <c:v>-11.59</c:v>
                </c:pt>
                <c:pt idx="1876">
                  <c:v>-68.59</c:v>
                </c:pt>
                <c:pt idx="1877">
                  <c:v>-105.59</c:v>
                </c:pt>
                <c:pt idx="1878">
                  <c:v>-142.24</c:v>
                </c:pt>
                <c:pt idx="1879">
                  <c:v>-179.24</c:v>
                </c:pt>
                <c:pt idx="1880">
                  <c:v>-216.24</c:v>
                </c:pt>
                <c:pt idx="1881">
                  <c:v>-253.24</c:v>
                </c:pt>
                <c:pt idx="1882">
                  <c:v>-290.24</c:v>
                </c:pt>
                <c:pt idx="1883">
                  <c:v>-327.24</c:v>
                </c:pt>
                <c:pt idx="1884">
                  <c:v>-362.24</c:v>
                </c:pt>
                <c:pt idx="1885">
                  <c:v>-362.24</c:v>
                </c:pt>
                <c:pt idx="1886">
                  <c:v>-399.24</c:v>
                </c:pt>
                <c:pt idx="1887">
                  <c:v>-436.24</c:v>
                </c:pt>
                <c:pt idx="1888">
                  <c:v>-4766.4399999999996</c:v>
                </c:pt>
                <c:pt idx="1889">
                  <c:v>-4803.4399999999996</c:v>
                </c:pt>
                <c:pt idx="1890">
                  <c:v>-4840.4399999999996</c:v>
                </c:pt>
                <c:pt idx="1891">
                  <c:v>-4877.4399999999996</c:v>
                </c:pt>
                <c:pt idx="1892">
                  <c:v>-4914.4399999999996</c:v>
                </c:pt>
                <c:pt idx="1893">
                  <c:v>-4951.4399999999996</c:v>
                </c:pt>
                <c:pt idx="1894">
                  <c:v>-4988.4399999999996</c:v>
                </c:pt>
                <c:pt idx="1895">
                  <c:v>-5333.9</c:v>
                </c:pt>
                <c:pt idx="1896">
                  <c:v>-5333.9</c:v>
                </c:pt>
                <c:pt idx="1897">
                  <c:v>-5296.9</c:v>
                </c:pt>
                <c:pt idx="1898">
                  <c:v>-966.7</c:v>
                </c:pt>
                <c:pt idx="1899">
                  <c:v>-954.7</c:v>
                </c:pt>
                <c:pt idx="1900">
                  <c:v>-954.7</c:v>
                </c:pt>
                <c:pt idx="1901">
                  <c:v>-988.82</c:v>
                </c:pt>
                <c:pt idx="1902">
                  <c:v>-988.82</c:v>
                </c:pt>
                <c:pt idx="1903">
                  <c:v>-324.82</c:v>
                </c:pt>
                <c:pt idx="1904">
                  <c:v>0</c:v>
                </c:pt>
                <c:pt idx="1905">
                  <c:v>0</c:v>
                </c:pt>
              </c:numCache>
            </c:numRef>
          </c:val>
          <c:smooth val="0"/>
          <c:extLst>
            <c:ext xmlns:c16="http://schemas.microsoft.com/office/drawing/2014/chart" uri="{C3380CC4-5D6E-409C-BE32-E72D297353CC}">
              <c16:uniqueId val="{00000000-C465-41A5-A47B-CF4D5652A241}"/>
            </c:ext>
          </c:extLst>
        </c:ser>
        <c:dLbls>
          <c:showLegendKey val="0"/>
          <c:showVal val="0"/>
          <c:showCatName val="0"/>
          <c:showSerName val="0"/>
          <c:showPercent val="0"/>
          <c:showBubbleSize val="0"/>
        </c:dLbls>
        <c:smooth val="0"/>
        <c:axId val="431504144"/>
        <c:axId val="431504536"/>
      </c:lineChart>
      <c:dateAx>
        <c:axId val="431504144"/>
        <c:scaling>
          <c:orientation val="minMax"/>
        </c:scaling>
        <c:delete val="0"/>
        <c:axPos val="b"/>
        <c:numFmt formatCode="m/d/yyyy" sourceLinked="1"/>
        <c:majorTickMark val="out"/>
        <c:minorTickMark val="none"/>
        <c:tickLblPos val="nextTo"/>
        <c:txPr>
          <a:bodyPr/>
          <a:lstStyle/>
          <a:p>
            <a:pPr>
              <a:defRPr sz="1200">
                <a:solidFill>
                  <a:schemeClr val="bg1"/>
                </a:solidFill>
              </a:defRPr>
            </a:pPr>
            <a:endParaRPr lang="en-US"/>
          </a:p>
        </c:txPr>
        <c:crossAx val="431504536"/>
        <c:crosses val="autoZero"/>
        <c:auto val="1"/>
        <c:lblOffset val="100"/>
        <c:baseTimeUnit val="days"/>
      </c:dateAx>
      <c:valAx>
        <c:axId val="431504536"/>
        <c:scaling>
          <c:orientation val="minMax"/>
        </c:scaling>
        <c:delete val="0"/>
        <c:axPos val="l"/>
        <c:majorGridlines/>
        <c:numFmt formatCode="#,##0.00_);[Red]\(#,##0.00\)" sourceLinked="1"/>
        <c:majorTickMark val="out"/>
        <c:minorTickMark val="none"/>
        <c:tickLblPos val="nextTo"/>
        <c:txPr>
          <a:bodyPr/>
          <a:lstStyle/>
          <a:p>
            <a:pPr>
              <a:defRPr sz="1050">
                <a:solidFill>
                  <a:schemeClr val="bg1"/>
                </a:solidFill>
              </a:defRPr>
            </a:pPr>
            <a:endParaRPr lang="en-US"/>
          </a:p>
        </c:txPr>
        <c:crossAx val="43150414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E813C-4953-46B9-A9DF-AFEFA4CF77A4}" type="doc">
      <dgm:prSet loTypeId="urn:microsoft.com/office/officeart/2005/8/layout/pyramid1" loCatId="pyramid" qsTypeId="urn:microsoft.com/office/officeart/2005/8/quickstyle/simple1" qsCatId="simple" csTypeId="urn:microsoft.com/office/officeart/2005/8/colors/accent5_3" csCatId="accent5" phldr="1"/>
      <dgm:spPr/>
    </dgm:pt>
    <dgm:pt modelId="{DEABD419-958E-4F71-9D6A-D6E05DB1BAF1}">
      <dgm:prSet phldrT="[Text]" custT="1"/>
      <dgm:spPr/>
      <dgm:t>
        <a:bodyPr/>
        <a:lstStyle/>
        <a:p>
          <a:r>
            <a:rPr lang="en-US" sz="1600" b="1" dirty="0">
              <a:effectLst>
                <a:outerShdw blurRad="38100" dist="38100" dir="2700000" algn="tl">
                  <a:srgbClr val="000000">
                    <a:alpha val="43137"/>
                  </a:srgbClr>
                </a:outerShdw>
              </a:effectLst>
            </a:rPr>
            <a:t>St</a:t>
          </a:r>
          <a:r>
            <a:rPr lang="en-US" sz="1600" b="1" dirty="0">
              <a:solidFill>
                <a:schemeClr val="bg1"/>
              </a:solidFill>
              <a:effectLst>
                <a:outerShdw blurRad="38100" dist="38100" dir="2700000" algn="tl">
                  <a:srgbClr val="000000">
                    <a:alpha val="43137"/>
                  </a:srgbClr>
                </a:outerShdw>
              </a:effectLst>
            </a:rPr>
            <a:t>age</a:t>
          </a:r>
          <a:r>
            <a:rPr lang="en-US" sz="1600" b="1" dirty="0">
              <a:effectLst>
                <a:outerShdw blurRad="38100" dist="38100" dir="2700000" algn="tl">
                  <a:srgbClr val="000000">
                    <a:alpha val="43137"/>
                  </a:srgbClr>
                </a:outerShdw>
              </a:effectLst>
            </a:rPr>
            <a:t> 5 A</a:t>
          </a:r>
          <a:r>
            <a:rPr lang="en-US" sz="1600" b="1" dirty="0">
              <a:solidFill>
                <a:schemeClr val="bg1"/>
              </a:solidFill>
              <a:effectLst>
                <a:outerShdw blurRad="38100" dist="38100" dir="2700000" algn="tl">
                  <a:srgbClr val="000000">
                    <a:alpha val="43137"/>
                  </a:srgbClr>
                </a:outerShdw>
              </a:effectLst>
            </a:rPr>
            <a:t>nalytic</a:t>
          </a:r>
          <a:r>
            <a:rPr lang="en-US" sz="1600" b="1" dirty="0">
              <a:effectLst>
                <a:outerShdw blurRad="38100" dist="38100" dir="2700000" algn="tl">
                  <a:srgbClr val="000000">
                    <a:alpha val="43137"/>
                  </a:srgbClr>
                </a:outerShdw>
              </a:effectLst>
            </a:rPr>
            <a:t>al C</a:t>
          </a:r>
          <a:r>
            <a:rPr lang="en-US" sz="1600" b="1" dirty="0">
              <a:solidFill>
                <a:schemeClr val="bg1"/>
              </a:solidFill>
              <a:effectLst>
                <a:outerShdw blurRad="38100" dist="38100" dir="2700000" algn="tl">
                  <a:srgbClr val="000000">
                    <a:alpha val="43137"/>
                  </a:srgbClr>
                </a:outerShdw>
              </a:effectLst>
            </a:rPr>
            <a:t>ompetitor</a:t>
          </a:r>
          <a:r>
            <a:rPr lang="en-US" sz="1600" b="1" dirty="0">
              <a:effectLst>
                <a:outerShdw blurRad="38100" dist="38100" dir="2700000" algn="tl">
                  <a:srgbClr val="000000">
                    <a:alpha val="43137"/>
                  </a:srgbClr>
                </a:outerShdw>
              </a:effectLst>
            </a:rPr>
            <a:t>s</a:t>
          </a:r>
        </a:p>
      </dgm:t>
    </dgm:pt>
    <dgm:pt modelId="{0C7943E0-07D9-45B9-B687-41C1971A8AA3}" type="parTrans" cxnId="{6A472AA8-13BA-4E4E-8117-F0D9F61A5A84}">
      <dgm:prSet/>
      <dgm:spPr/>
      <dgm:t>
        <a:bodyPr/>
        <a:lstStyle/>
        <a:p>
          <a:endParaRPr lang="en-US" sz="1600" b="1">
            <a:solidFill>
              <a:schemeClr val="tx1"/>
            </a:solidFill>
            <a:effectLst/>
          </a:endParaRPr>
        </a:p>
      </dgm:t>
    </dgm:pt>
    <dgm:pt modelId="{7E2F5BED-7E6F-439F-BD1E-F21DECEDB6C9}" type="sibTrans" cxnId="{6A472AA8-13BA-4E4E-8117-F0D9F61A5A84}">
      <dgm:prSet/>
      <dgm:spPr/>
      <dgm:t>
        <a:bodyPr/>
        <a:lstStyle/>
        <a:p>
          <a:endParaRPr lang="en-US" sz="1600" b="1">
            <a:solidFill>
              <a:schemeClr val="tx1"/>
            </a:solidFill>
            <a:effectLst/>
          </a:endParaRPr>
        </a:p>
      </dgm:t>
    </dgm:pt>
    <dgm:pt modelId="{EFA75828-075E-419B-8A34-D63E83528660}">
      <dgm:prSet phldrT="[Text]" custT="1"/>
      <dgm:spPr/>
      <dgm:t>
        <a:bodyPr/>
        <a:lstStyle/>
        <a:p>
          <a:r>
            <a:rPr lang="en-US" sz="1600" b="1">
              <a:solidFill>
                <a:schemeClr val="bg1"/>
              </a:solidFill>
              <a:effectLst>
                <a:outerShdw blurRad="38100" dist="38100" dir="2700000" algn="tl">
                  <a:srgbClr val="000000">
                    <a:alpha val="43137"/>
                  </a:srgbClr>
                </a:outerShdw>
              </a:effectLst>
            </a:rPr>
            <a:t>Stage 4 Analytical Organizations</a:t>
          </a:r>
          <a:endParaRPr lang="en-US" sz="1600" b="1" dirty="0">
            <a:solidFill>
              <a:schemeClr val="bg1"/>
            </a:solidFill>
            <a:effectLst>
              <a:outerShdw blurRad="38100" dist="38100" dir="2700000" algn="tl">
                <a:srgbClr val="000000">
                  <a:alpha val="43137"/>
                </a:srgbClr>
              </a:outerShdw>
            </a:effectLst>
          </a:endParaRPr>
        </a:p>
      </dgm:t>
    </dgm:pt>
    <dgm:pt modelId="{A853C290-35D0-475D-B6CB-336CA97D6424}" type="parTrans" cxnId="{0B41AAF9-6A91-4F6F-8C1F-4F16FA6EDD63}">
      <dgm:prSet/>
      <dgm:spPr/>
      <dgm:t>
        <a:bodyPr/>
        <a:lstStyle/>
        <a:p>
          <a:endParaRPr lang="en-US" sz="1600" b="1">
            <a:solidFill>
              <a:schemeClr val="tx1"/>
            </a:solidFill>
            <a:effectLst/>
          </a:endParaRPr>
        </a:p>
      </dgm:t>
    </dgm:pt>
    <dgm:pt modelId="{0B5F1440-0E40-4A34-B8AA-7CEC513B5206}" type="sibTrans" cxnId="{0B41AAF9-6A91-4F6F-8C1F-4F16FA6EDD63}">
      <dgm:prSet/>
      <dgm:spPr/>
      <dgm:t>
        <a:bodyPr/>
        <a:lstStyle/>
        <a:p>
          <a:endParaRPr lang="en-US" sz="1600" b="1">
            <a:solidFill>
              <a:schemeClr val="tx1"/>
            </a:solidFill>
            <a:effectLst/>
          </a:endParaRPr>
        </a:p>
      </dgm:t>
    </dgm:pt>
    <dgm:pt modelId="{892179A3-DFC1-4178-A6CC-7007C5CED000}">
      <dgm:prSet phldrT="[Text]" custT="1"/>
      <dgm:spPr/>
      <dgm:t>
        <a:bodyPr/>
        <a:lstStyle/>
        <a:p>
          <a:r>
            <a:rPr lang="en-US" sz="1600" b="1">
              <a:solidFill>
                <a:schemeClr val="bg1"/>
              </a:solidFill>
              <a:effectLst>
                <a:outerShdw blurRad="38100" dist="38100" dir="2700000" algn="tl">
                  <a:srgbClr val="000000">
                    <a:alpha val="43137"/>
                  </a:srgbClr>
                </a:outerShdw>
              </a:effectLst>
            </a:rPr>
            <a:t>Stage 3 Analytical Aspirations</a:t>
          </a:r>
          <a:endParaRPr lang="en-US" sz="1600" b="1" dirty="0">
            <a:solidFill>
              <a:schemeClr val="bg1"/>
            </a:solidFill>
            <a:effectLst>
              <a:outerShdw blurRad="38100" dist="38100" dir="2700000" algn="tl">
                <a:srgbClr val="000000">
                  <a:alpha val="43137"/>
                </a:srgbClr>
              </a:outerShdw>
            </a:effectLst>
          </a:endParaRPr>
        </a:p>
      </dgm:t>
    </dgm:pt>
    <dgm:pt modelId="{C47E377F-A6D1-45EE-9ACB-338CE7B3AE5E}" type="parTrans" cxnId="{36DAA5DC-0FDC-4A4A-B90B-18BA177C2605}">
      <dgm:prSet/>
      <dgm:spPr/>
      <dgm:t>
        <a:bodyPr/>
        <a:lstStyle/>
        <a:p>
          <a:endParaRPr lang="en-US" sz="1600" b="1">
            <a:solidFill>
              <a:schemeClr val="tx1"/>
            </a:solidFill>
            <a:effectLst/>
          </a:endParaRPr>
        </a:p>
      </dgm:t>
    </dgm:pt>
    <dgm:pt modelId="{7BBC3AED-DE25-4EC1-AABA-2C7C5DCAF6B6}" type="sibTrans" cxnId="{36DAA5DC-0FDC-4A4A-B90B-18BA177C2605}">
      <dgm:prSet/>
      <dgm:spPr/>
      <dgm:t>
        <a:bodyPr/>
        <a:lstStyle/>
        <a:p>
          <a:endParaRPr lang="en-US" sz="1600" b="1">
            <a:solidFill>
              <a:schemeClr val="tx1"/>
            </a:solidFill>
            <a:effectLst/>
          </a:endParaRPr>
        </a:p>
      </dgm:t>
    </dgm:pt>
    <dgm:pt modelId="{E9CEF62E-1326-4A35-B7F4-4F4F9597035A}">
      <dgm:prSet phldrT="[Text]" custT="1"/>
      <dgm:spPr/>
      <dgm:t>
        <a:bodyPr/>
        <a:lstStyle/>
        <a:p>
          <a:r>
            <a:rPr lang="en-US" sz="1600" b="1" dirty="0">
              <a:solidFill>
                <a:schemeClr val="bg1"/>
              </a:solidFill>
              <a:effectLst>
                <a:outerShdw blurRad="38100" dist="38100" dir="2700000" algn="tl">
                  <a:srgbClr val="000000">
                    <a:alpha val="43137"/>
                  </a:srgbClr>
                </a:outerShdw>
              </a:effectLst>
            </a:rPr>
            <a:t>Stage 2 Localized Analytics</a:t>
          </a:r>
        </a:p>
      </dgm:t>
    </dgm:pt>
    <dgm:pt modelId="{09D8607B-E670-44F0-94D4-FB708812B66D}" type="parTrans" cxnId="{DA87EFE9-1646-4F3E-8BE8-77A4B5547821}">
      <dgm:prSet/>
      <dgm:spPr/>
      <dgm:t>
        <a:bodyPr/>
        <a:lstStyle/>
        <a:p>
          <a:endParaRPr lang="en-US" sz="1600" b="1">
            <a:solidFill>
              <a:schemeClr val="tx1"/>
            </a:solidFill>
            <a:effectLst/>
          </a:endParaRPr>
        </a:p>
      </dgm:t>
    </dgm:pt>
    <dgm:pt modelId="{F21A5474-4610-4068-B4AB-A04B491CA267}" type="sibTrans" cxnId="{DA87EFE9-1646-4F3E-8BE8-77A4B5547821}">
      <dgm:prSet/>
      <dgm:spPr/>
      <dgm:t>
        <a:bodyPr/>
        <a:lstStyle/>
        <a:p>
          <a:endParaRPr lang="en-US" sz="1600" b="1">
            <a:solidFill>
              <a:schemeClr val="tx1"/>
            </a:solidFill>
            <a:effectLst/>
          </a:endParaRPr>
        </a:p>
      </dgm:t>
    </dgm:pt>
    <dgm:pt modelId="{5DAB92AA-5E43-4BD6-B709-904A11CE971B}">
      <dgm:prSet phldrT="[Text]" custT="1"/>
      <dgm:spPr/>
      <dgm:t>
        <a:bodyPr/>
        <a:lstStyle/>
        <a:p>
          <a:r>
            <a:rPr lang="en-US" sz="1600" b="1" dirty="0">
              <a:solidFill>
                <a:schemeClr val="bg1"/>
              </a:solidFill>
              <a:effectLst>
                <a:outerShdw blurRad="38100" dist="38100" dir="2700000" algn="tl">
                  <a:srgbClr val="000000">
                    <a:alpha val="43137"/>
                  </a:srgbClr>
                </a:outerShdw>
              </a:effectLst>
            </a:rPr>
            <a:t>Stage 1 Analytically Impaired</a:t>
          </a:r>
        </a:p>
      </dgm:t>
    </dgm:pt>
    <dgm:pt modelId="{9F39ADF8-93E2-406A-B947-9053FB88F1CB}" type="parTrans" cxnId="{2E078E2D-8A5D-4902-989F-55EECFE9AFBE}">
      <dgm:prSet/>
      <dgm:spPr/>
      <dgm:t>
        <a:bodyPr/>
        <a:lstStyle/>
        <a:p>
          <a:endParaRPr lang="en-US" sz="1600" b="1">
            <a:solidFill>
              <a:schemeClr val="tx1"/>
            </a:solidFill>
            <a:effectLst/>
          </a:endParaRPr>
        </a:p>
      </dgm:t>
    </dgm:pt>
    <dgm:pt modelId="{578CE46F-049F-46F4-B933-2BDB2584D282}" type="sibTrans" cxnId="{2E078E2D-8A5D-4902-989F-55EECFE9AFBE}">
      <dgm:prSet/>
      <dgm:spPr/>
      <dgm:t>
        <a:bodyPr/>
        <a:lstStyle/>
        <a:p>
          <a:endParaRPr lang="en-US" sz="1600" b="1">
            <a:solidFill>
              <a:schemeClr val="tx1"/>
            </a:solidFill>
            <a:effectLst/>
          </a:endParaRPr>
        </a:p>
      </dgm:t>
    </dgm:pt>
    <dgm:pt modelId="{36FB3EA6-5173-4F83-8AA7-39B5D63F98A4}" type="pres">
      <dgm:prSet presAssocID="{369E813C-4953-46B9-A9DF-AFEFA4CF77A4}" presName="Name0" presStyleCnt="0">
        <dgm:presLayoutVars>
          <dgm:dir/>
          <dgm:animLvl val="lvl"/>
          <dgm:resizeHandles val="exact"/>
        </dgm:presLayoutVars>
      </dgm:prSet>
      <dgm:spPr/>
    </dgm:pt>
    <dgm:pt modelId="{8141DBC5-6CDB-43A8-BC16-F72760713127}" type="pres">
      <dgm:prSet presAssocID="{DEABD419-958E-4F71-9D6A-D6E05DB1BAF1}" presName="Name8" presStyleCnt="0"/>
      <dgm:spPr/>
    </dgm:pt>
    <dgm:pt modelId="{20F84CF0-DD2D-48F0-927A-14E9B9541306}" type="pres">
      <dgm:prSet presAssocID="{DEABD419-958E-4F71-9D6A-D6E05DB1BAF1}" presName="level" presStyleLbl="node1" presStyleIdx="0" presStyleCnt="5">
        <dgm:presLayoutVars>
          <dgm:chMax val="1"/>
          <dgm:bulletEnabled val="1"/>
        </dgm:presLayoutVars>
      </dgm:prSet>
      <dgm:spPr/>
      <dgm:t>
        <a:bodyPr/>
        <a:lstStyle/>
        <a:p>
          <a:endParaRPr lang="en-US"/>
        </a:p>
      </dgm:t>
    </dgm:pt>
    <dgm:pt modelId="{4FFC5CE4-7D2F-46BC-BC9F-933FA6A97ACD}" type="pres">
      <dgm:prSet presAssocID="{DEABD419-958E-4F71-9D6A-D6E05DB1BAF1}" presName="levelTx" presStyleLbl="revTx" presStyleIdx="0" presStyleCnt="0">
        <dgm:presLayoutVars>
          <dgm:chMax val="1"/>
          <dgm:bulletEnabled val="1"/>
        </dgm:presLayoutVars>
      </dgm:prSet>
      <dgm:spPr/>
      <dgm:t>
        <a:bodyPr/>
        <a:lstStyle/>
        <a:p>
          <a:endParaRPr lang="en-US"/>
        </a:p>
      </dgm:t>
    </dgm:pt>
    <dgm:pt modelId="{A159940D-16BF-4713-907E-8D2A4359F4CD}" type="pres">
      <dgm:prSet presAssocID="{EFA75828-075E-419B-8A34-D63E83528660}" presName="Name8" presStyleCnt="0"/>
      <dgm:spPr/>
    </dgm:pt>
    <dgm:pt modelId="{07CB960E-11AA-48A4-A0B7-0D06F94DC777}" type="pres">
      <dgm:prSet presAssocID="{EFA75828-075E-419B-8A34-D63E83528660}" presName="level" presStyleLbl="node1" presStyleIdx="1" presStyleCnt="5">
        <dgm:presLayoutVars>
          <dgm:chMax val="1"/>
          <dgm:bulletEnabled val="1"/>
        </dgm:presLayoutVars>
      </dgm:prSet>
      <dgm:spPr/>
      <dgm:t>
        <a:bodyPr/>
        <a:lstStyle/>
        <a:p>
          <a:endParaRPr lang="en-US"/>
        </a:p>
      </dgm:t>
    </dgm:pt>
    <dgm:pt modelId="{22EFB03D-3966-413F-8D51-2AD226326E59}" type="pres">
      <dgm:prSet presAssocID="{EFA75828-075E-419B-8A34-D63E83528660}" presName="levelTx" presStyleLbl="revTx" presStyleIdx="0" presStyleCnt="0">
        <dgm:presLayoutVars>
          <dgm:chMax val="1"/>
          <dgm:bulletEnabled val="1"/>
        </dgm:presLayoutVars>
      </dgm:prSet>
      <dgm:spPr/>
      <dgm:t>
        <a:bodyPr/>
        <a:lstStyle/>
        <a:p>
          <a:endParaRPr lang="en-US"/>
        </a:p>
      </dgm:t>
    </dgm:pt>
    <dgm:pt modelId="{55BAC4CE-4321-4F52-9674-B6F2454445E4}" type="pres">
      <dgm:prSet presAssocID="{892179A3-DFC1-4178-A6CC-7007C5CED000}" presName="Name8" presStyleCnt="0"/>
      <dgm:spPr/>
    </dgm:pt>
    <dgm:pt modelId="{29D60B26-04EB-497D-9075-35814113CC26}" type="pres">
      <dgm:prSet presAssocID="{892179A3-DFC1-4178-A6CC-7007C5CED000}" presName="level" presStyleLbl="node1" presStyleIdx="2" presStyleCnt="5">
        <dgm:presLayoutVars>
          <dgm:chMax val="1"/>
          <dgm:bulletEnabled val="1"/>
        </dgm:presLayoutVars>
      </dgm:prSet>
      <dgm:spPr/>
      <dgm:t>
        <a:bodyPr/>
        <a:lstStyle/>
        <a:p>
          <a:endParaRPr lang="en-US"/>
        </a:p>
      </dgm:t>
    </dgm:pt>
    <dgm:pt modelId="{01B76337-2724-47B8-B7C3-3ADB62693399}" type="pres">
      <dgm:prSet presAssocID="{892179A3-DFC1-4178-A6CC-7007C5CED000}" presName="levelTx" presStyleLbl="revTx" presStyleIdx="0" presStyleCnt="0">
        <dgm:presLayoutVars>
          <dgm:chMax val="1"/>
          <dgm:bulletEnabled val="1"/>
        </dgm:presLayoutVars>
      </dgm:prSet>
      <dgm:spPr/>
      <dgm:t>
        <a:bodyPr/>
        <a:lstStyle/>
        <a:p>
          <a:endParaRPr lang="en-US"/>
        </a:p>
      </dgm:t>
    </dgm:pt>
    <dgm:pt modelId="{B472A627-F94D-4095-B0EF-F8BCBD081F1C}" type="pres">
      <dgm:prSet presAssocID="{E9CEF62E-1326-4A35-B7F4-4F4F9597035A}" presName="Name8" presStyleCnt="0"/>
      <dgm:spPr/>
    </dgm:pt>
    <dgm:pt modelId="{BD656387-2813-41C2-A86D-134BA3090E15}" type="pres">
      <dgm:prSet presAssocID="{E9CEF62E-1326-4A35-B7F4-4F4F9597035A}" presName="level" presStyleLbl="node1" presStyleIdx="3" presStyleCnt="5">
        <dgm:presLayoutVars>
          <dgm:chMax val="1"/>
          <dgm:bulletEnabled val="1"/>
        </dgm:presLayoutVars>
      </dgm:prSet>
      <dgm:spPr/>
      <dgm:t>
        <a:bodyPr/>
        <a:lstStyle/>
        <a:p>
          <a:endParaRPr lang="en-US"/>
        </a:p>
      </dgm:t>
    </dgm:pt>
    <dgm:pt modelId="{3282C583-A938-41CF-A518-4A34AB2C60DF}" type="pres">
      <dgm:prSet presAssocID="{E9CEF62E-1326-4A35-B7F4-4F4F9597035A}" presName="levelTx" presStyleLbl="revTx" presStyleIdx="0" presStyleCnt="0">
        <dgm:presLayoutVars>
          <dgm:chMax val="1"/>
          <dgm:bulletEnabled val="1"/>
        </dgm:presLayoutVars>
      </dgm:prSet>
      <dgm:spPr/>
      <dgm:t>
        <a:bodyPr/>
        <a:lstStyle/>
        <a:p>
          <a:endParaRPr lang="en-US"/>
        </a:p>
      </dgm:t>
    </dgm:pt>
    <dgm:pt modelId="{8CD6ACED-C659-41EC-A9F9-63C1769E4E9C}" type="pres">
      <dgm:prSet presAssocID="{5DAB92AA-5E43-4BD6-B709-904A11CE971B}" presName="Name8" presStyleCnt="0"/>
      <dgm:spPr/>
    </dgm:pt>
    <dgm:pt modelId="{76FE61C7-DF79-40FB-9BCE-3585A4A54D02}" type="pres">
      <dgm:prSet presAssocID="{5DAB92AA-5E43-4BD6-B709-904A11CE971B}" presName="level" presStyleLbl="node1" presStyleIdx="4" presStyleCnt="5">
        <dgm:presLayoutVars>
          <dgm:chMax val="1"/>
          <dgm:bulletEnabled val="1"/>
        </dgm:presLayoutVars>
      </dgm:prSet>
      <dgm:spPr/>
      <dgm:t>
        <a:bodyPr/>
        <a:lstStyle/>
        <a:p>
          <a:endParaRPr lang="en-US"/>
        </a:p>
      </dgm:t>
    </dgm:pt>
    <dgm:pt modelId="{334B1DD1-60B5-4920-B5AE-1CF78ADB4A98}" type="pres">
      <dgm:prSet presAssocID="{5DAB92AA-5E43-4BD6-B709-904A11CE971B}" presName="levelTx" presStyleLbl="revTx" presStyleIdx="0" presStyleCnt="0">
        <dgm:presLayoutVars>
          <dgm:chMax val="1"/>
          <dgm:bulletEnabled val="1"/>
        </dgm:presLayoutVars>
      </dgm:prSet>
      <dgm:spPr/>
      <dgm:t>
        <a:bodyPr/>
        <a:lstStyle/>
        <a:p>
          <a:endParaRPr lang="en-US"/>
        </a:p>
      </dgm:t>
    </dgm:pt>
  </dgm:ptLst>
  <dgm:cxnLst>
    <dgm:cxn modelId="{6C17A0C6-02D1-4435-9979-C2E6832D2741}" type="presOf" srcId="{DEABD419-958E-4F71-9D6A-D6E05DB1BAF1}" destId="{4FFC5CE4-7D2F-46BC-BC9F-933FA6A97ACD}" srcOrd="1" destOrd="0" presId="urn:microsoft.com/office/officeart/2005/8/layout/pyramid1"/>
    <dgm:cxn modelId="{3CCAF869-9886-4F51-A425-3C1A553E9E4E}" type="presOf" srcId="{892179A3-DFC1-4178-A6CC-7007C5CED000}" destId="{01B76337-2724-47B8-B7C3-3ADB62693399}" srcOrd="1" destOrd="0" presId="urn:microsoft.com/office/officeart/2005/8/layout/pyramid1"/>
    <dgm:cxn modelId="{3D17CEAC-5EFA-4D0B-8DC5-3971EB1CF33D}" type="presOf" srcId="{E9CEF62E-1326-4A35-B7F4-4F4F9597035A}" destId="{3282C583-A938-41CF-A518-4A34AB2C60DF}" srcOrd="1" destOrd="0" presId="urn:microsoft.com/office/officeart/2005/8/layout/pyramid1"/>
    <dgm:cxn modelId="{C38CD48A-B75F-4214-BD5F-79A0720703B2}" type="presOf" srcId="{EFA75828-075E-419B-8A34-D63E83528660}" destId="{07CB960E-11AA-48A4-A0B7-0D06F94DC777}" srcOrd="0" destOrd="0" presId="urn:microsoft.com/office/officeart/2005/8/layout/pyramid1"/>
    <dgm:cxn modelId="{AFAE7AAD-CF89-4CEB-A5F7-36FF62EA2FA4}" type="presOf" srcId="{E9CEF62E-1326-4A35-B7F4-4F4F9597035A}" destId="{BD656387-2813-41C2-A86D-134BA3090E15}" srcOrd="0" destOrd="0" presId="urn:microsoft.com/office/officeart/2005/8/layout/pyramid1"/>
    <dgm:cxn modelId="{04CB5169-884A-4D65-9B3A-F0B0CFEDC274}" type="presOf" srcId="{DEABD419-958E-4F71-9D6A-D6E05DB1BAF1}" destId="{20F84CF0-DD2D-48F0-927A-14E9B9541306}" srcOrd="0" destOrd="0" presId="urn:microsoft.com/office/officeart/2005/8/layout/pyramid1"/>
    <dgm:cxn modelId="{36DAA5DC-0FDC-4A4A-B90B-18BA177C2605}" srcId="{369E813C-4953-46B9-A9DF-AFEFA4CF77A4}" destId="{892179A3-DFC1-4178-A6CC-7007C5CED000}" srcOrd="2" destOrd="0" parTransId="{C47E377F-A6D1-45EE-9ACB-338CE7B3AE5E}" sibTransId="{7BBC3AED-DE25-4EC1-AABA-2C7C5DCAF6B6}"/>
    <dgm:cxn modelId="{6A472AA8-13BA-4E4E-8117-F0D9F61A5A84}" srcId="{369E813C-4953-46B9-A9DF-AFEFA4CF77A4}" destId="{DEABD419-958E-4F71-9D6A-D6E05DB1BAF1}" srcOrd="0" destOrd="0" parTransId="{0C7943E0-07D9-45B9-B687-41C1971A8AA3}" sibTransId="{7E2F5BED-7E6F-439F-BD1E-F21DECEDB6C9}"/>
    <dgm:cxn modelId="{0D592A51-E2F5-4E8E-8AA7-2C0D281F6E39}" type="presOf" srcId="{5DAB92AA-5E43-4BD6-B709-904A11CE971B}" destId="{76FE61C7-DF79-40FB-9BCE-3585A4A54D02}" srcOrd="0" destOrd="0" presId="urn:microsoft.com/office/officeart/2005/8/layout/pyramid1"/>
    <dgm:cxn modelId="{DA87EFE9-1646-4F3E-8BE8-77A4B5547821}" srcId="{369E813C-4953-46B9-A9DF-AFEFA4CF77A4}" destId="{E9CEF62E-1326-4A35-B7F4-4F4F9597035A}" srcOrd="3" destOrd="0" parTransId="{09D8607B-E670-44F0-94D4-FB708812B66D}" sibTransId="{F21A5474-4610-4068-B4AB-A04B491CA267}"/>
    <dgm:cxn modelId="{2E078E2D-8A5D-4902-989F-55EECFE9AFBE}" srcId="{369E813C-4953-46B9-A9DF-AFEFA4CF77A4}" destId="{5DAB92AA-5E43-4BD6-B709-904A11CE971B}" srcOrd="4" destOrd="0" parTransId="{9F39ADF8-93E2-406A-B947-9053FB88F1CB}" sibTransId="{578CE46F-049F-46F4-B933-2BDB2584D282}"/>
    <dgm:cxn modelId="{B7E6D309-0BE9-499F-B6D8-F4ACEBFA5D3B}" type="presOf" srcId="{EFA75828-075E-419B-8A34-D63E83528660}" destId="{22EFB03D-3966-413F-8D51-2AD226326E59}" srcOrd="1" destOrd="0" presId="urn:microsoft.com/office/officeart/2005/8/layout/pyramid1"/>
    <dgm:cxn modelId="{78A7448E-452F-43C5-A2B9-7D2458E1A5A2}" type="presOf" srcId="{369E813C-4953-46B9-A9DF-AFEFA4CF77A4}" destId="{36FB3EA6-5173-4F83-8AA7-39B5D63F98A4}" srcOrd="0" destOrd="0" presId="urn:microsoft.com/office/officeart/2005/8/layout/pyramid1"/>
    <dgm:cxn modelId="{382DD4B2-C858-42B5-8362-5868A49B389A}" type="presOf" srcId="{5DAB92AA-5E43-4BD6-B709-904A11CE971B}" destId="{334B1DD1-60B5-4920-B5AE-1CF78ADB4A98}" srcOrd="1" destOrd="0" presId="urn:microsoft.com/office/officeart/2005/8/layout/pyramid1"/>
    <dgm:cxn modelId="{0B41AAF9-6A91-4F6F-8C1F-4F16FA6EDD63}" srcId="{369E813C-4953-46B9-A9DF-AFEFA4CF77A4}" destId="{EFA75828-075E-419B-8A34-D63E83528660}" srcOrd="1" destOrd="0" parTransId="{A853C290-35D0-475D-B6CB-336CA97D6424}" sibTransId="{0B5F1440-0E40-4A34-B8AA-7CEC513B5206}"/>
    <dgm:cxn modelId="{3BE698C4-C13C-46CE-947E-4ED3BCAAE85F}" type="presOf" srcId="{892179A3-DFC1-4178-A6CC-7007C5CED000}" destId="{29D60B26-04EB-497D-9075-35814113CC26}" srcOrd="0" destOrd="0" presId="urn:microsoft.com/office/officeart/2005/8/layout/pyramid1"/>
    <dgm:cxn modelId="{CC06E18F-38BB-43D0-A4CF-27FB1DF3190F}" type="presParOf" srcId="{36FB3EA6-5173-4F83-8AA7-39B5D63F98A4}" destId="{8141DBC5-6CDB-43A8-BC16-F72760713127}" srcOrd="0" destOrd="0" presId="urn:microsoft.com/office/officeart/2005/8/layout/pyramid1"/>
    <dgm:cxn modelId="{5812B63D-090D-42AD-9F15-97A72BDF5E97}" type="presParOf" srcId="{8141DBC5-6CDB-43A8-BC16-F72760713127}" destId="{20F84CF0-DD2D-48F0-927A-14E9B9541306}" srcOrd="0" destOrd="0" presId="urn:microsoft.com/office/officeart/2005/8/layout/pyramid1"/>
    <dgm:cxn modelId="{07FF6675-2F45-4BFB-87F3-28DA1E6FCC3D}" type="presParOf" srcId="{8141DBC5-6CDB-43A8-BC16-F72760713127}" destId="{4FFC5CE4-7D2F-46BC-BC9F-933FA6A97ACD}" srcOrd="1" destOrd="0" presId="urn:microsoft.com/office/officeart/2005/8/layout/pyramid1"/>
    <dgm:cxn modelId="{290C37DD-9504-406D-B9CA-BF66F9C831E9}" type="presParOf" srcId="{36FB3EA6-5173-4F83-8AA7-39B5D63F98A4}" destId="{A159940D-16BF-4713-907E-8D2A4359F4CD}" srcOrd="1" destOrd="0" presId="urn:microsoft.com/office/officeart/2005/8/layout/pyramid1"/>
    <dgm:cxn modelId="{4CE65514-52A4-43A9-8AA7-6572B8CEC83D}" type="presParOf" srcId="{A159940D-16BF-4713-907E-8D2A4359F4CD}" destId="{07CB960E-11AA-48A4-A0B7-0D06F94DC777}" srcOrd="0" destOrd="0" presId="urn:microsoft.com/office/officeart/2005/8/layout/pyramid1"/>
    <dgm:cxn modelId="{FDE9958E-1C86-42B7-82F1-7B7E91D4B876}" type="presParOf" srcId="{A159940D-16BF-4713-907E-8D2A4359F4CD}" destId="{22EFB03D-3966-413F-8D51-2AD226326E59}" srcOrd="1" destOrd="0" presId="urn:microsoft.com/office/officeart/2005/8/layout/pyramid1"/>
    <dgm:cxn modelId="{DD28E688-4E71-468B-AFAD-CC15FEA788D4}" type="presParOf" srcId="{36FB3EA6-5173-4F83-8AA7-39B5D63F98A4}" destId="{55BAC4CE-4321-4F52-9674-B6F2454445E4}" srcOrd="2" destOrd="0" presId="urn:microsoft.com/office/officeart/2005/8/layout/pyramid1"/>
    <dgm:cxn modelId="{4C88BE77-B352-42EC-A70C-C69715F4D7CC}" type="presParOf" srcId="{55BAC4CE-4321-4F52-9674-B6F2454445E4}" destId="{29D60B26-04EB-497D-9075-35814113CC26}" srcOrd="0" destOrd="0" presId="urn:microsoft.com/office/officeart/2005/8/layout/pyramid1"/>
    <dgm:cxn modelId="{54F5B5D3-BA0E-4C75-899E-3488C1AC982F}" type="presParOf" srcId="{55BAC4CE-4321-4F52-9674-B6F2454445E4}" destId="{01B76337-2724-47B8-B7C3-3ADB62693399}" srcOrd="1" destOrd="0" presId="urn:microsoft.com/office/officeart/2005/8/layout/pyramid1"/>
    <dgm:cxn modelId="{30FF5434-0C46-434E-914D-59FF8EC8C809}" type="presParOf" srcId="{36FB3EA6-5173-4F83-8AA7-39B5D63F98A4}" destId="{B472A627-F94D-4095-B0EF-F8BCBD081F1C}" srcOrd="3" destOrd="0" presId="urn:microsoft.com/office/officeart/2005/8/layout/pyramid1"/>
    <dgm:cxn modelId="{EBA53EA4-DB7B-4DBC-8ACA-150CF8DFF75D}" type="presParOf" srcId="{B472A627-F94D-4095-B0EF-F8BCBD081F1C}" destId="{BD656387-2813-41C2-A86D-134BA3090E15}" srcOrd="0" destOrd="0" presId="urn:microsoft.com/office/officeart/2005/8/layout/pyramid1"/>
    <dgm:cxn modelId="{AAA25E4E-B8EF-49E9-955A-B18D6EF72DE9}" type="presParOf" srcId="{B472A627-F94D-4095-B0EF-F8BCBD081F1C}" destId="{3282C583-A938-41CF-A518-4A34AB2C60DF}" srcOrd="1" destOrd="0" presId="urn:microsoft.com/office/officeart/2005/8/layout/pyramid1"/>
    <dgm:cxn modelId="{F095C792-861B-450C-B533-99A95666846E}" type="presParOf" srcId="{36FB3EA6-5173-4F83-8AA7-39B5D63F98A4}" destId="{8CD6ACED-C659-41EC-A9F9-63C1769E4E9C}" srcOrd="4" destOrd="0" presId="urn:microsoft.com/office/officeart/2005/8/layout/pyramid1"/>
    <dgm:cxn modelId="{58FC9B02-DD22-4E62-95FA-F9606F147CC9}" type="presParOf" srcId="{8CD6ACED-C659-41EC-A9F9-63C1769E4E9C}" destId="{76FE61C7-DF79-40FB-9BCE-3585A4A54D02}" srcOrd="0" destOrd="0" presId="urn:microsoft.com/office/officeart/2005/8/layout/pyramid1"/>
    <dgm:cxn modelId="{BA95D228-EBF9-4146-90C5-54B6EA3CCEDD}" type="presParOf" srcId="{8CD6ACED-C659-41EC-A9F9-63C1769E4E9C}" destId="{334B1DD1-60B5-4920-B5AE-1CF78ADB4A9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B9A5F-7401-449F-8EE0-CD3361EA691B}" type="doc">
      <dgm:prSet loTypeId="urn:microsoft.com/office/officeart/2005/8/layout/lProcess1" loCatId="process" qsTypeId="urn:microsoft.com/office/officeart/2005/8/quickstyle/simple1" qsCatId="simple" csTypeId="urn:microsoft.com/office/officeart/2005/8/colors/accent5_4" csCatId="accent5" phldr="1"/>
      <dgm:spPr/>
      <dgm:t>
        <a:bodyPr/>
        <a:lstStyle/>
        <a:p>
          <a:endParaRPr lang="en-US"/>
        </a:p>
      </dgm:t>
    </dgm:pt>
    <dgm:pt modelId="{F46E8803-4751-4C6D-91DC-AD80DE6E7499}">
      <dgm:prSet phldrT="[Text]" custT="1"/>
      <dgm:spPr>
        <a:solidFill>
          <a:schemeClr val="tx2">
            <a:lumMod val="75000"/>
            <a:lumOff val="25000"/>
          </a:schemeClr>
        </a:solidFill>
      </dgm:spPr>
      <dgm:t>
        <a:bodyPr/>
        <a:lstStyle/>
        <a:p>
          <a:r>
            <a:rPr lang="en-US" sz="3200" dirty="0"/>
            <a:t>Leadership</a:t>
          </a:r>
        </a:p>
      </dgm:t>
    </dgm:pt>
    <dgm:pt modelId="{EB9A4A03-6F84-4B02-8C50-BFDA87247343}" type="parTrans" cxnId="{74CF0906-5921-40C9-9FC2-DBDE324399E6}">
      <dgm:prSet/>
      <dgm:spPr/>
      <dgm:t>
        <a:bodyPr/>
        <a:lstStyle/>
        <a:p>
          <a:endParaRPr lang="en-US"/>
        </a:p>
      </dgm:t>
    </dgm:pt>
    <dgm:pt modelId="{DEABC5C4-5491-4668-9AB7-1CA1BD7D6858}" type="sibTrans" cxnId="{74CF0906-5921-40C9-9FC2-DBDE324399E6}">
      <dgm:prSet/>
      <dgm:spPr/>
      <dgm:t>
        <a:bodyPr/>
        <a:lstStyle/>
        <a:p>
          <a:endParaRPr lang="en-US"/>
        </a:p>
      </dgm:t>
    </dgm:pt>
    <dgm:pt modelId="{BA9C988D-A20C-4CC3-B17E-E687415FFA60}">
      <dgm:prSet phldrT="[Text]"/>
      <dgm:spPr/>
      <dgm:t>
        <a:bodyPr/>
        <a:lstStyle/>
        <a:p>
          <a:r>
            <a:rPr lang="en-US" dirty="0"/>
            <a:t>Passion for analytical competence</a:t>
          </a:r>
        </a:p>
      </dgm:t>
    </dgm:pt>
    <dgm:pt modelId="{FD5AB542-083F-4118-A1F9-F14442D46904}" type="parTrans" cxnId="{FF02679D-798A-4E9F-B0FC-368200D01D31}">
      <dgm:prSet/>
      <dgm:spPr/>
      <dgm:t>
        <a:bodyPr/>
        <a:lstStyle/>
        <a:p>
          <a:endParaRPr lang="en-US"/>
        </a:p>
      </dgm:t>
    </dgm:pt>
    <dgm:pt modelId="{0BA21F23-CA37-4D17-A45C-3D84D6DDD3EF}" type="sibTrans" cxnId="{FF02679D-798A-4E9F-B0FC-368200D01D31}">
      <dgm:prSet/>
      <dgm:spPr/>
      <dgm:t>
        <a:bodyPr/>
        <a:lstStyle/>
        <a:p>
          <a:endParaRPr lang="en-US"/>
        </a:p>
      </dgm:t>
    </dgm:pt>
    <dgm:pt modelId="{5DC38179-1019-47CF-BD19-46F570F27BFA}">
      <dgm:prSet phldrT="[Text]" custT="1"/>
      <dgm:spPr>
        <a:solidFill>
          <a:schemeClr val="tx2">
            <a:lumMod val="75000"/>
            <a:lumOff val="25000"/>
          </a:schemeClr>
        </a:solidFill>
      </dgm:spPr>
      <dgm:t>
        <a:bodyPr/>
        <a:lstStyle/>
        <a:p>
          <a:r>
            <a:rPr lang="en-US" sz="3200" dirty="0"/>
            <a:t>Analysts</a:t>
          </a:r>
        </a:p>
      </dgm:t>
    </dgm:pt>
    <dgm:pt modelId="{9BC5F66B-8852-44FE-82FF-8EE9FCAA90E4}" type="parTrans" cxnId="{E08DC9D5-05EA-4ACC-A943-E1DD1F57D1D4}">
      <dgm:prSet/>
      <dgm:spPr/>
      <dgm:t>
        <a:bodyPr/>
        <a:lstStyle/>
        <a:p>
          <a:endParaRPr lang="en-US"/>
        </a:p>
      </dgm:t>
    </dgm:pt>
    <dgm:pt modelId="{6EEAED01-665D-4D38-8CB2-FE29FD3ABB27}" type="sibTrans" cxnId="{E08DC9D5-05EA-4ACC-A943-E1DD1F57D1D4}">
      <dgm:prSet/>
      <dgm:spPr/>
      <dgm:t>
        <a:bodyPr/>
        <a:lstStyle/>
        <a:p>
          <a:endParaRPr lang="en-US"/>
        </a:p>
      </dgm:t>
    </dgm:pt>
    <dgm:pt modelId="{F3086C4A-C0A2-40FB-BAC0-D48D951E4B64}">
      <dgm:prSet phldrT="[Text]"/>
      <dgm:spPr/>
      <dgm:t>
        <a:bodyPr/>
        <a:lstStyle/>
        <a:p>
          <a:r>
            <a:rPr lang="en-US" dirty="0"/>
            <a:t>World-class pro analysts</a:t>
          </a:r>
        </a:p>
      </dgm:t>
    </dgm:pt>
    <dgm:pt modelId="{AB97F138-BAD1-4EA4-BE5A-E8F7A8BD17BE}" type="parTrans" cxnId="{EBE58EA1-9384-44EC-9CD0-65DF41D7BCE0}">
      <dgm:prSet/>
      <dgm:spPr/>
      <dgm:t>
        <a:bodyPr/>
        <a:lstStyle/>
        <a:p>
          <a:endParaRPr lang="en-US"/>
        </a:p>
      </dgm:t>
    </dgm:pt>
    <dgm:pt modelId="{C59B0DE4-A1CB-40DD-A7D8-AEEB2ADCA47D}" type="sibTrans" cxnId="{EBE58EA1-9384-44EC-9CD0-65DF41D7BCE0}">
      <dgm:prSet/>
      <dgm:spPr/>
      <dgm:t>
        <a:bodyPr/>
        <a:lstStyle/>
        <a:p>
          <a:endParaRPr lang="en-US"/>
        </a:p>
      </dgm:t>
    </dgm:pt>
    <dgm:pt modelId="{87BDF158-7B4C-4AF3-8C64-E544F276E988}">
      <dgm:prSet phldrT="[Text]"/>
      <dgm:spPr/>
      <dgm:t>
        <a:bodyPr/>
        <a:lstStyle/>
        <a:p>
          <a:r>
            <a:rPr lang="en-US" dirty="0"/>
            <a:t>Highly capable analysts in networked org</a:t>
          </a:r>
        </a:p>
      </dgm:t>
    </dgm:pt>
    <dgm:pt modelId="{2235BAC4-D66D-4D17-B7C0-AAE8D9D91789}" type="parTrans" cxnId="{71891A4A-38E5-4123-B48C-68D2AC8FC145}">
      <dgm:prSet/>
      <dgm:spPr/>
      <dgm:t>
        <a:bodyPr/>
        <a:lstStyle/>
        <a:p>
          <a:endParaRPr lang="en-US"/>
        </a:p>
      </dgm:t>
    </dgm:pt>
    <dgm:pt modelId="{12F9E87D-8FFA-4BD3-8DA1-7631E4988C95}" type="sibTrans" cxnId="{71891A4A-38E5-4123-B48C-68D2AC8FC145}">
      <dgm:prSet/>
      <dgm:spPr/>
      <dgm:t>
        <a:bodyPr/>
        <a:lstStyle/>
        <a:p>
          <a:endParaRPr lang="en-US"/>
        </a:p>
      </dgm:t>
    </dgm:pt>
    <dgm:pt modelId="{D46DAF91-1E0E-4B6F-B1BC-1C7DE960EED5}">
      <dgm:prSet phldrT="[Text]"/>
      <dgm:spPr/>
      <dgm:t>
        <a:bodyPr/>
        <a:lstStyle/>
        <a:p>
          <a:r>
            <a:rPr lang="en-US" dirty="0"/>
            <a:t>Support for analytical competence</a:t>
          </a:r>
        </a:p>
      </dgm:t>
    </dgm:pt>
    <dgm:pt modelId="{758D1DD2-9746-4524-8419-1A7618E886D8}" type="parTrans" cxnId="{392B16CD-B6E8-4193-B9DF-195731E66F63}">
      <dgm:prSet/>
      <dgm:spPr/>
      <dgm:t>
        <a:bodyPr/>
        <a:lstStyle/>
        <a:p>
          <a:endParaRPr lang="en-US"/>
        </a:p>
      </dgm:t>
    </dgm:pt>
    <dgm:pt modelId="{810B98BA-98C2-4ED1-A81C-0D7918AC5094}" type="sibTrans" cxnId="{392B16CD-B6E8-4193-B9DF-195731E66F63}">
      <dgm:prSet/>
      <dgm:spPr/>
      <dgm:t>
        <a:bodyPr/>
        <a:lstStyle/>
        <a:p>
          <a:endParaRPr lang="en-US"/>
        </a:p>
      </dgm:t>
    </dgm:pt>
    <dgm:pt modelId="{236B6950-B57F-477B-94F9-A29F7DCB1E3B}">
      <dgm:prSet/>
      <dgm:spPr/>
      <dgm:t>
        <a:bodyPr/>
        <a:lstStyle/>
        <a:p>
          <a:r>
            <a:rPr lang="en-US" dirty="0"/>
            <a:t>Beginning to recognize importance</a:t>
          </a:r>
        </a:p>
      </dgm:t>
    </dgm:pt>
    <dgm:pt modelId="{BF1F9431-0A88-4CAB-A2CC-AC849FE0A730}" type="parTrans" cxnId="{4F5F7D0F-5761-4CB9-9EC4-D597A8C43E21}">
      <dgm:prSet/>
      <dgm:spPr/>
      <dgm:t>
        <a:bodyPr/>
        <a:lstStyle/>
        <a:p>
          <a:endParaRPr lang="en-US"/>
        </a:p>
      </dgm:t>
    </dgm:pt>
    <dgm:pt modelId="{FD4C82EC-346A-4B98-A6AF-5F912EA89E43}" type="sibTrans" cxnId="{4F5F7D0F-5761-4CB9-9EC4-D597A8C43E21}">
      <dgm:prSet/>
      <dgm:spPr/>
      <dgm:t>
        <a:bodyPr/>
        <a:lstStyle/>
        <a:p>
          <a:endParaRPr lang="en-US"/>
        </a:p>
      </dgm:t>
    </dgm:pt>
    <dgm:pt modelId="{E4168A0B-B305-45DC-838D-9729A14025B5}">
      <dgm:prSet/>
      <dgm:spPr/>
      <dgm:t>
        <a:bodyPr/>
        <a:lstStyle/>
        <a:p>
          <a:r>
            <a:rPr lang="en-US" dirty="0"/>
            <a:t>Only at process level</a:t>
          </a:r>
        </a:p>
      </dgm:t>
    </dgm:pt>
    <dgm:pt modelId="{1F6BAA27-C1F2-427E-B402-34825DD3626B}" type="parTrans" cxnId="{AE54ED2D-6D31-455C-9F39-5963FB9B0CA2}">
      <dgm:prSet/>
      <dgm:spPr/>
      <dgm:t>
        <a:bodyPr/>
        <a:lstStyle/>
        <a:p>
          <a:endParaRPr lang="en-US"/>
        </a:p>
      </dgm:t>
    </dgm:pt>
    <dgm:pt modelId="{4B06F734-540F-4B45-BAA4-D02929104AE9}" type="sibTrans" cxnId="{AE54ED2D-6D31-455C-9F39-5963FB9B0CA2}">
      <dgm:prSet/>
      <dgm:spPr/>
      <dgm:t>
        <a:bodyPr/>
        <a:lstStyle/>
        <a:p>
          <a:endParaRPr lang="en-US"/>
        </a:p>
      </dgm:t>
    </dgm:pt>
    <dgm:pt modelId="{856ECBFD-AB6F-4E8C-AA3F-29C397F52CF8}">
      <dgm:prSet/>
      <dgm:spPr/>
      <dgm:t>
        <a:bodyPr/>
        <a:lstStyle/>
        <a:p>
          <a:r>
            <a:rPr lang="en-US" dirty="0"/>
            <a:t>No awareness/interest</a:t>
          </a:r>
        </a:p>
      </dgm:t>
    </dgm:pt>
    <dgm:pt modelId="{E90B1CB8-CC51-4CD0-B039-BD82D6545847}" type="parTrans" cxnId="{835785E9-768D-439C-9961-2E368EFFD064}">
      <dgm:prSet/>
      <dgm:spPr/>
      <dgm:t>
        <a:bodyPr/>
        <a:lstStyle/>
        <a:p>
          <a:endParaRPr lang="en-US"/>
        </a:p>
      </dgm:t>
    </dgm:pt>
    <dgm:pt modelId="{70EAF05E-7575-499C-9844-F98D7A15B2A2}" type="sibTrans" cxnId="{835785E9-768D-439C-9961-2E368EFFD064}">
      <dgm:prSet/>
      <dgm:spPr/>
      <dgm:t>
        <a:bodyPr/>
        <a:lstStyle/>
        <a:p>
          <a:endParaRPr lang="en-US"/>
        </a:p>
      </dgm:t>
    </dgm:pt>
    <dgm:pt modelId="{78E2D1D7-DFCC-4753-A2ED-0CE5F025534B}">
      <dgm:prSet phldrT="[Text]"/>
      <dgm:spPr/>
      <dgm:t>
        <a:bodyPr/>
        <a:lstStyle/>
        <a:p>
          <a:r>
            <a:rPr lang="en-US" dirty="0"/>
            <a:t>Analysts in key target areas</a:t>
          </a:r>
        </a:p>
      </dgm:t>
    </dgm:pt>
    <dgm:pt modelId="{C35C3078-886B-434D-A4D0-00B10B9C8DBC}" type="parTrans" cxnId="{4C77369E-C28B-468F-88F2-F828D5B9ECA9}">
      <dgm:prSet/>
      <dgm:spPr/>
      <dgm:t>
        <a:bodyPr/>
        <a:lstStyle/>
        <a:p>
          <a:endParaRPr lang="en-US"/>
        </a:p>
      </dgm:t>
    </dgm:pt>
    <dgm:pt modelId="{4975FFE6-3DD4-458F-818F-313907831DCF}" type="sibTrans" cxnId="{4C77369E-C28B-468F-88F2-F828D5B9ECA9}">
      <dgm:prSet/>
      <dgm:spPr/>
      <dgm:t>
        <a:bodyPr/>
        <a:lstStyle/>
        <a:p>
          <a:endParaRPr lang="en-US"/>
        </a:p>
      </dgm:t>
    </dgm:pt>
    <dgm:pt modelId="{0F984AC1-FBC2-4FC4-9C5B-EA8D034AB6FF}">
      <dgm:prSet phldrT="[Text]"/>
      <dgm:spPr/>
      <dgm:t>
        <a:bodyPr/>
        <a:lstStyle/>
        <a:p>
          <a:r>
            <a:rPr lang="en-US" dirty="0"/>
            <a:t>Isolated pockets of analysts</a:t>
          </a:r>
        </a:p>
      </dgm:t>
    </dgm:pt>
    <dgm:pt modelId="{6B091645-17B3-407A-9917-D5800E2A765D}" type="parTrans" cxnId="{12D864DC-541B-4753-A4DA-D067C25580AF}">
      <dgm:prSet/>
      <dgm:spPr/>
      <dgm:t>
        <a:bodyPr/>
        <a:lstStyle/>
        <a:p>
          <a:endParaRPr lang="en-US"/>
        </a:p>
      </dgm:t>
    </dgm:pt>
    <dgm:pt modelId="{EC00B683-4EEE-43B0-ACD0-567C981F0F1C}" type="sibTrans" cxnId="{12D864DC-541B-4753-A4DA-D067C25580AF}">
      <dgm:prSet/>
      <dgm:spPr/>
      <dgm:t>
        <a:bodyPr/>
        <a:lstStyle/>
        <a:p>
          <a:endParaRPr lang="en-US"/>
        </a:p>
      </dgm:t>
    </dgm:pt>
    <dgm:pt modelId="{9881EF38-3239-41C7-9F41-C03E383EFFF5}">
      <dgm:prSet phldrT="[Text]"/>
      <dgm:spPr/>
      <dgm:t>
        <a:bodyPr/>
        <a:lstStyle/>
        <a:p>
          <a:r>
            <a:rPr lang="en-US" dirty="0"/>
            <a:t>Few skills attached to specific functions</a:t>
          </a:r>
        </a:p>
      </dgm:t>
    </dgm:pt>
    <dgm:pt modelId="{325151C7-9AF4-49D1-B336-C2608464E00D}" type="parTrans" cxnId="{541F629F-1115-4F0F-8FE8-1CEE952BB23C}">
      <dgm:prSet/>
      <dgm:spPr/>
      <dgm:t>
        <a:bodyPr/>
        <a:lstStyle/>
        <a:p>
          <a:endParaRPr lang="en-US"/>
        </a:p>
      </dgm:t>
    </dgm:pt>
    <dgm:pt modelId="{459C4749-0513-4538-B65C-C94D1C8E21A6}" type="sibTrans" cxnId="{541F629F-1115-4F0F-8FE8-1CEE952BB23C}">
      <dgm:prSet/>
      <dgm:spPr/>
      <dgm:t>
        <a:bodyPr/>
        <a:lstStyle/>
        <a:p>
          <a:endParaRPr lang="en-US"/>
        </a:p>
      </dgm:t>
    </dgm:pt>
    <dgm:pt modelId="{D8D5854A-280D-4103-A6B8-64D5ED165D10}" type="pres">
      <dgm:prSet presAssocID="{414B9A5F-7401-449F-8EE0-CD3361EA691B}" presName="Name0" presStyleCnt="0">
        <dgm:presLayoutVars>
          <dgm:dir/>
          <dgm:animLvl val="lvl"/>
          <dgm:resizeHandles val="exact"/>
        </dgm:presLayoutVars>
      </dgm:prSet>
      <dgm:spPr/>
      <dgm:t>
        <a:bodyPr/>
        <a:lstStyle/>
        <a:p>
          <a:endParaRPr lang="en-US"/>
        </a:p>
      </dgm:t>
    </dgm:pt>
    <dgm:pt modelId="{2085728A-D62D-42D0-A92F-B2B5A18DC6FD}" type="pres">
      <dgm:prSet presAssocID="{F46E8803-4751-4C6D-91DC-AD80DE6E7499}" presName="vertFlow" presStyleCnt="0"/>
      <dgm:spPr/>
    </dgm:pt>
    <dgm:pt modelId="{AEA065FC-FB82-4DB1-9DFB-080C95BFF6B3}" type="pres">
      <dgm:prSet presAssocID="{F46E8803-4751-4C6D-91DC-AD80DE6E7499}" presName="header" presStyleLbl="node1" presStyleIdx="0" presStyleCnt="2"/>
      <dgm:spPr/>
      <dgm:t>
        <a:bodyPr/>
        <a:lstStyle/>
        <a:p>
          <a:endParaRPr lang="en-US"/>
        </a:p>
      </dgm:t>
    </dgm:pt>
    <dgm:pt modelId="{5F4E632D-7C53-42FE-B9A7-03C6102E94A3}" type="pres">
      <dgm:prSet presAssocID="{FD5AB542-083F-4118-A1F9-F14442D46904}" presName="parTrans" presStyleLbl="sibTrans2D1" presStyleIdx="0" presStyleCnt="10"/>
      <dgm:spPr/>
      <dgm:t>
        <a:bodyPr/>
        <a:lstStyle/>
        <a:p>
          <a:endParaRPr lang="en-US"/>
        </a:p>
      </dgm:t>
    </dgm:pt>
    <dgm:pt modelId="{429FF9B5-6438-4220-9FB4-34FE0750B90C}" type="pres">
      <dgm:prSet presAssocID="{BA9C988D-A20C-4CC3-B17E-E687415FFA60}" presName="child" presStyleLbl="alignAccFollowNode1" presStyleIdx="0" presStyleCnt="10">
        <dgm:presLayoutVars>
          <dgm:chMax val="0"/>
          <dgm:bulletEnabled val="1"/>
        </dgm:presLayoutVars>
      </dgm:prSet>
      <dgm:spPr/>
      <dgm:t>
        <a:bodyPr/>
        <a:lstStyle/>
        <a:p>
          <a:endParaRPr lang="en-US"/>
        </a:p>
      </dgm:t>
    </dgm:pt>
    <dgm:pt modelId="{C38BCAC8-E7FA-4EBC-9F17-0731D00170FE}" type="pres">
      <dgm:prSet presAssocID="{0BA21F23-CA37-4D17-A45C-3D84D6DDD3EF}" presName="sibTrans" presStyleLbl="sibTrans2D1" presStyleIdx="1" presStyleCnt="10"/>
      <dgm:spPr/>
      <dgm:t>
        <a:bodyPr/>
        <a:lstStyle/>
        <a:p>
          <a:endParaRPr lang="en-US"/>
        </a:p>
      </dgm:t>
    </dgm:pt>
    <dgm:pt modelId="{11FFB013-B97E-411D-BF90-1982570D9242}" type="pres">
      <dgm:prSet presAssocID="{D46DAF91-1E0E-4B6F-B1BC-1C7DE960EED5}" presName="child" presStyleLbl="alignAccFollowNode1" presStyleIdx="1" presStyleCnt="10">
        <dgm:presLayoutVars>
          <dgm:chMax val="0"/>
          <dgm:bulletEnabled val="1"/>
        </dgm:presLayoutVars>
      </dgm:prSet>
      <dgm:spPr/>
      <dgm:t>
        <a:bodyPr/>
        <a:lstStyle/>
        <a:p>
          <a:endParaRPr lang="en-US"/>
        </a:p>
      </dgm:t>
    </dgm:pt>
    <dgm:pt modelId="{F1A540EC-E7FC-4A91-8ABA-69C68CE679AD}" type="pres">
      <dgm:prSet presAssocID="{810B98BA-98C2-4ED1-A81C-0D7918AC5094}" presName="sibTrans" presStyleLbl="sibTrans2D1" presStyleIdx="2" presStyleCnt="10"/>
      <dgm:spPr/>
      <dgm:t>
        <a:bodyPr/>
        <a:lstStyle/>
        <a:p>
          <a:endParaRPr lang="en-US"/>
        </a:p>
      </dgm:t>
    </dgm:pt>
    <dgm:pt modelId="{936BBE7C-7BDE-40E3-8349-3A29947DD729}" type="pres">
      <dgm:prSet presAssocID="{236B6950-B57F-477B-94F9-A29F7DCB1E3B}" presName="child" presStyleLbl="alignAccFollowNode1" presStyleIdx="2" presStyleCnt="10">
        <dgm:presLayoutVars>
          <dgm:chMax val="0"/>
          <dgm:bulletEnabled val="1"/>
        </dgm:presLayoutVars>
      </dgm:prSet>
      <dgm:spPr/>
      <dgm:t>
        <a:bodyPr/>
        <a:lstStyle/>
        <a:p>
          <a:endParaRPr lang="en-US"/>
        </a:p>
      </dgm:t>
    </dgm:pt>
    <dgm:pt modelId="{11F5B3AD-FDAB-4C86-A189-9373CC322005}" type="pres">
      <dgm:prSet presAssocID="{FD4C82EC-346A-4B98-A6AF-5F912EA89E43}" presName="sibTrans" presStyleLbl="sibTrans2D1" presStyleIdx="3" presStyleCnt="10"/>
      <dgm:spPr/>
      <dgm:t>
        <a:bodyPr/>
        <a:lstStyle/>
        <a:p>
          <a:endParaRPr lang="en-US"/>
        </a:p>
      </dgm:t>
    </dgm:pt>
    <dgm:pt modelId="{C6CA681B-8504-40BF-BEA8-4B06A8A8457A}" type="pres">
      <dgm:prSet presAssocID="{E4168A0B-B305-45DC-838D-9729A14025B5}" presName="child" presStyleLbl="alignAccFollowNode1" presStyleIdx="3" presStyleCnt="10">
        <dgm:presLayoutVars>
          <dgm:chMax val="0"/>
          <dgm:bulletEnabled val="1"/>
        </dgm:presLayoutVars>
      </dgm:prSet>
      <dgm:spPr/>
      <dgm:t>
        <a:bodyPr/>
        <a:lstStyle/>
        <a:p>
          <a:endParaRPr lang="en-US"/>
        </a:p>
      </dgm:t>
    </dgm:pt>
    <dgm:pt modelId="{F712D25C-281D-4C19-B527-28E74271695E}" type="pres">
      <dgm:prSet presAssocID="{4B06F734-540F-4B45-BAA4-D02929104AE9}" presName="sibTrans" presStyleLbl="sibTrans2D1" presStyleIdx="4" presStyleCnt="10"/>
      <dgm:spPr/>
      <dgm:t>
        <a:bodyPr/>
        <a:lstStyle/>
        <a:p>
          <a:endParaRPr lang="en-US"/>
        </a:p>
      </dgm:t>
    </dgm:pt>
    <dgm:pt modelId="{77BFDEC2-0E6A-41E9-ACC5-7DAED5F5D0C4}" type="pres">
      <dgm:prSet presAssocID="{856ECBFD-AB6F-4E8C-AA3F-29C397F52CF8}" presName="child" presStyleLbl="alignAccFollowNode1" presStyleIdx="4" presStyleCnt="10">
        <dgm:presLayoutVars>
          <dgm:chMax val="0"/>
          <dgm:bulletEnabled val="1"/>
        </dgm:presLayoutVars>
      </dgm:prSet>
      <dgm:spPr/>
      <dgm:t>
        <a:bodyPr/>
        <a:lstStyle/>
        <a:p>
          <a:endParaRPr lang="en-US"/>
        </a:p>
      </dgm:t>
    </dgm:pt>
    <dgm:pt modelId="{9E3D6437-6F67-4845-AE73-1A4C4420A2F9}" type="pres">
      <dgm:prSet presAssocID="{F46E8803-4751-4C6D-91DC-AD80DE6E7499}" presName="hSp" presStyleCnt="0"/>
      <dgm:spPr/>
    </dgm:pt>
    <dgm:pt modelId="{33A3B195-0BC6-4C2D-8DEB-BE0EAC9E6489}" type="pres">
      <dgm:prSet presAssocID="{5DC38179-1019-47CF-BD19-46F570F27BFA}" presName="vertFlow" presStyleCnt="0"/>
      <dgm:spPr/>
    </dgm:pt>
    <dgm:pt modelId="{A6431416-9F2C-440A-A491-F97FCC8EFCB5}" type="pres">
      <dgm:prSet presAssocID="{5DC38179-1019-47CF-BD19-46F570F27BFA}" presName="header" presStyleLbl="node1" presStyleIdx="1" presStyleCnt="2"/>
      <dgm:spPr/>
      <dgm:t>
        <a:bodyPr/>
        <a:lstStyle/>
        <a:p>
          <a:endParaRPr lang="en-US"/>
        </a:p>
      </dgm:t>
    </dgm:pt>
    <dgm:pt modelId="{9F55539E-7FDB-4254-9EC6-59E71971A041}" type="pres">
      <dgm:prSet presAssocID="{AB97F138-BAD1-4EA4-BE5A-E8F7A8BD17BE}" presName="parTrans" presStyleLbl="sibTrans2D1" presStyleIdx="5" presStyleCnt="10"/>
      <dgm:spPr/>
      <dgm:t>
        <a:bodyPr/>
        <a:lstStyle/>
        <a:p>
          <a:endParaRPr lang="en-US"/>
        </a:p>
      </dgm:t>
    </dgm:pt>
    <dgm:pt modelId="{3969BF27-B4A4-474F-9F2C-5C965D53830F}" type="pres">
      <dgm:prSet presAssocID="{F3086C4A-C0A2-40FB-BAC0-D48D951E4B64}" presName="child" presStyleLbl="alignAccFollowNode1" presStyleIdx="5" presStyleCnt="10">
        <dgm:presLayoutVars>
          <dgm:chMax val="0"/>
          <dgm:bulletEnabled val="1"/>
        </dgm:presLayoutVars>
      </dgm:prSet>
      <dgm:spPr/>
      <dgm:t>
        <a:bodyPr/>
        <a:lstStyle/>
        <a:p>
          <a:endParaRPr lang="en-US"/>
        </a:p>
      </dgm:t>
    </dgm:pt>
    <dgm:pt modelId="{C614A62C-C39D-45A8-836F-A70D831395FC}" type="pres">
      <dgm:prSet presAssocID="{C59B0DE4-A1CB-40DD-A7D8-AEEB2ADCA47D}" presName="sibTrans" presStyleLbl="sibTrans2D1" presStyleIdx="6" presStyleCnt="10"/>
      <dgm:spPr/>
      <dgm:t>
        <a:bodyPr/>
        <a:lstStyle/>
        <a:p>
          <a:endParaRPr lang="en-US"/>
        </a:p>
      </dgm:t>
    </dgm:pt>
    <dgm:pt modelId="{EEAA391D-6612-4626-B8F4-A623E60E7A08}" type="pres">
      <dgm:prSet presAssocID="{87BDF158-7B4C-4AF3-8C64-E544F276E988}" presName="child" presStyleLbl="alignAccFollowNode1" presStyleIdx="6" presStyleCnt="10">
        <dgm:presLayoutVars>
          <dgm:chMax val="0"/>
          <dgm:bulletEnabled val="1"/>
        </dgm:presLayoutVars>
      </dgm:prSet>
      <dgm:spPr/>
      <dgm:t>
        <a:bodyPr/>
        <a:lstStyle/>
        <a:p>
          <a:endParaRPr lang="en-US"/>
        </a:p>
      </dgm:t>
    </dgm:pt>
    <dgm:pt modelId="{2B3DDD54-72D1-459C-B1EE-EFC149F44EAA}" type="pres">
      <dgm:prSet presAssocID="{12F9E87D-8FFA-4BD3-8DA1-7631E4988C95}" presName="sibTrans" presStyleLbl="sibTrans2D1" presStyleIdx="7" presStyleCnt="10"/>
      <dgm:spPr/>
      <dgm:t>
        <a:bodyPr/>
        <a:lstStyle/>
        <a:p>
          <a:endParaRPr lang="en-US"/>
        </a:p>
      </dgm:t>
    </dgm:pt>
    <dgm:pt modelId="{B57739E9-A644-4FD7-8F3C-99FB4FC8466D}" type="pres">
      <dgm:prSet presAssocID="{78E2D1D7-DFCC-4753-A2ED-0CE5F025534B}" presName="child" presStyleLbl="alignAccFollowNode1" presStyleIdx="7" presStyleCnt="10">
        <dgm:presLayoutVars>
          <dgm:chMax val="0"/>
          <dgm:bulletEnabled val="1"/>
        </dgm:presLayoutVars>
      </dgm:prSet>
      <dgm:spPr/>
      <dgm:t>
        <a:bodyPr/>
        <a:lstStyle/>
        <a:p>
          <a:endParaRPr lang="en-US"/>
        </a:p>
      </dgm:t>
    </dgm:pt>
    <dgm:pt modelId="{62047C40-57E7-429F-89BB-2AEF081F49AB}" type="pres">
      <dgm:prSet presAssocID="{4975FFE6-3DD4-458F-818F-313907831DCF}" presName="sibTrans" presStyleLbl="sibTrans2D1" presStyleIdx="8" presStyleCnt="10"/>
      <dgm:spPr/>
      <dgm:t>
        <a:bodyPr/>
        <a:lstStyle/>
        <a:p>
          <a:endParaRPr lang="en-US"/>
        </a:p>
      </dgm:t>
    </dgm:pt>
    <dgm:pt modelId="{BE8EAB94-076A-44C3-8A0F-721F2DEDF907}" type="pres">
      <dgm:prSet presAssocID="{0F984AC1-FBC2-4FC4-9C5B-EA8D034AB6FF}" presName="child" presStyleLbl="alignAccFollowNode1" presStyleIdx="8" presStyleCnt="10">
        <dgm:presLayoutVars>
          <dgm:chMax val="0"/>
          <dgm:bulletEnabled val="1"/>
        </dgm:presLayoutVars>
      </dgm:prSet>
      <dgm:spPr/>
      <dgm:t>
        <a:bodyPr/>
        <a:lstStyle/>
        <a:p>
          <a:endParaRPr lang="en-US"/>
        </a:p>
      </dgm:t>
    </dgm:pt>
    <dgm:pt modelId="{2911EE04-24FB-4A14-9853-43BED301E0B9}" type="pres">
      <dgm:prSet presAssocID="{EC00B683-4EEE-43B0-ACD0-567C981F0F1C}" presName="sibTrans" presStyleLbl="sibTrans2D1" presStyleIdx="9" presStyleCnt="10"/>
      <dgm:spPr/>
      <dgm:t>
        <a:bodyPr/>
        <a:lstStyle/>
        <a:p>
          <a:endParaRPr lang="en-US"/>
        </a:p>
      </dgm:t>
    </dgm:pt>
    <dgm:pt modelId="{3167BA69-7647-4FC6-8243-9491024D74AF}" type="pres">
      <dgm:prSet presAssocID="{9881EF38-3239-41C7-9F41-C03E383EFFF5}" presName="child" presStyleLbl="alignAccFollowNode1" presStyleIdx="9" presStyleCnt="10">
        <dgm:presLayoutVars>
          <dgm:chMax val="0"/>
          <dgm:bulletEnabled val="1"/>
        </dgm:presLayoutVars>
      </dgm:prSet>
      <dgm:spPr/>
      <dgm:t>
        <a:bodyPr/>
        <a:lstStyle/>
        <a:p>
          <a:endParaRPr lang="en-US"/>
        </a:p>
      </dgm:t>
    </dgm:pt>
  </dgm:ptLst>
  <dgm:cxnLst>
    <dgm:cxn modelId="{7258241A-7F80-4B1E-83BE-403460FE6B1E}" type="presOf" srcId="{4975FFE6-3DD4-458F-818F-313907831DCF}" destId="{62047C40-57E7-429F-89BB-2AEF081F49AB}" srcOrd="0" destOrd="0" presId="urn:microsoft.com/office/officeart/2005/8/layout/lProcess1"/>
    <dgm:cxn modelId="{4C77369E-C28B-468F-88F2-F828D5B9ECA9}" srcId="{5DC38179-1019-47CF-BD19-46F570F27BFA}" destId="{78E2D1D7-DFCC-4753-A2ED-0CE5F025534B}" srcOrd="2" destOrd="0" parTransId="{C35C3078-886B-434D-A4D0-00B10B9C8DBC}" sibTransId="{4975FFE6-3DD4-458F-818F-313907831DCF}"/>
    <dgm:cxn modelId="{74CF0906-5921-40C9-9FC2-DBDE324399E6}" srcId="{414B9A5F-7401-449F-8EE0-CD3361EA691B}" destId="{F46E8803-4751-4C6D-91DC-AD80DE6E7499}" srcOrd="0" destOrd="0" parTransId="{EB9A4A03-6F84-4B02-8C50-BFDA87247343}" sibTransId="{DEABC5C4-5491-4668-9AB7-1CA1BD7D6858}"/>
    <dgm:cxn modelId="{CD64F048-3AD6-4DDF-B1E6-7FB5865A1501}" type="presOf" srcId="{FD4C82EC-346A-4B98-A6AF-5F912EA89E43}" destId="{11F5B3AD-FDAB-4C86-A189-9373CC322005}" srcOrd="0" destOrd="0" presId="urn:microsoft.com/office/officeart/2005/8/layout/lProcess1"/>
    <dgm:cxn modelId="{FF63ED05-FE16-4105-A027-7E562D9D5891}" type="presOf" srcId="{AB97F138-BAD1-4EA4-BE5A-E8F7A8BD17BE}" destId="{9F55539E-7FDB-4254-9EC6-59E71971A041}" srcOrd="0" destOrd="0" presId="urn:microsoft.com/office/officeart/2005/8/layout/lProcess1"/>
    <dgm:cxn modelId="{8A5AB971-57EA-4C70-A65C-A8B0B1532B20}" type="presOf" srcId="{414B9A5F-7401-449F-8EE0-CD3361EA691B}" destId="{D8D5854A-280D-4103-A6B8-64D5ED165D10}" srcOrd="0" destOrd="0" presId="urn:microsoft.com/office/officeart/2005/8/layout/lProcess1"/>
    <dgm:cxn modelId="{FF9B5E1F-02F8-4674-AAAB-32FE3624FCBC}" type="presOf" srcId="{EC00B683-4EEE-43B0-ACD0-567C981F0F1C}" destId="{2911EE04-24FB-4A14-9853-43BED301E0B9}" srcOrd="0" destOrd="0" presId="urn:microsoft.com/office/officeart/2005/8/layout/lProcess1"/>
    <dgm:cxn modelId="{D865F362-6E7C-4418-A272-4C836EF58728}" type="presOf" srcId="{FD5AB542-083F-4118-A1F9-F14442D46904}" destId="{5F4E632D-7C53-42FE-B9A7-03C6102E94A3}" srcOrd="0" destOrd="0" presId="urn:microsoft.com/office/officeart/2005/8/layout/lProcess1"/>
    <dgm:cxn modelId="{F4F29CA1-FC6A-46EA-9070-9E85B8BF283C}" type="presOf" srcId="{D46DAF91-1E0E-4B6F-B1BC-1C7DE960EED5}" destId="{11FFB013-B97E-411D-BF90-1982570D9242}" srcOrd="0" destOrd="0" presId="urn:microsoft.com/office/officeart/2005/8/layout/lProcess1"/>
    <dgm:cxn modelId="{B58C3214-0365-4405-8D97-1612F9CC8F1A}" type="presOf" srcId="{0BA21F23-CA37-4D17-A45C-3D84D6DDD3EF}" destId="{C38BCAC8-E7FA-4EBC-9F17-0731D00170FE}" srcOrd="0" destOrd="0" presId="urn:microsoft.com/office/officeart/2005/8/layout/lProcess1"/>
    <dgm:cxn modelId="{D955426C-C9D1-42EF-8E2A-14C3BED18BCC}" type="presOf" srcId="{BA9C988D-A20C-4CC3-B17E-E687415FFA60}" destId="{429FF9B5-6438-4220-9FB4-34FE0750B90C}" srcOrd="0" destOrd="0" presId="urn:microsoft.com/office/officeart/2005/8/layout/lProcess1"/>
    <dgm:cxn modelId="{FB024CE7-2149-4F94-A08D-C95965E28563}" type="presOf" srcId="{F3086C4A-C0A2-40FB-BAC0-D48D951E4B64}" destId="{3969BF27-B4A4-474F-9F2C-5C965D53830F}" srcOrd="0" destOrd="0" presId="urn:microsoft.com/office/officeart/2005/8/layout/lProcess1"/>
    <dgm:cxn modelId="{F4077925-B302-4186-9EAA-FBBA32EFCB15}" type="presOf" srcId="{E4168A0B-B305-45DC-838D-9729A14025B5}" destId="{C6CA681B-8504-40BF-BEA8-4B06A8A8457A}" srcOrd="0" destOrd="0" presId="urn:microsoft.com/office/officeart/2005/8/layout/lProcess1"/>
    <dgm:cxn modelId="{2931CE97-CFA3-4CCB-8227-72A8E20812BF}" type="presOf" srcId="{0F984AC1-FBC2-4FC4-9C5B-EA8D034AB6FF}" destId="{BE8EAB94-076A-44C3-8A0F-721F2DEDF907}" srcOrd="0" destOrd="0" presId="urn:microsoft.com/office/officeart/2005/8/layout/lProcess1"/>
    <dgm:cxn modelId="{4F5F7D0F-5761-4CB9-9EC4-D597A8C43E21}" srcId="{F46E8803-4751-4C6D-91DC-AD80DE6E7499}" destId="{236B6950-B57F-477B-94F9-A29F7DCB1E3B}" srcOrd="2" destOrd="0" parTransId="{BF1F9431-0A88-4CAB-A2CC-AC849FE0A730}" sibTransId="{FD4C82EC-346A-4B98-A6AF-5F912EA89E43}"/>
    <dgm:cxn modelId="{DA2A184D-B553-4A7A-912C-3EFDB9FF9B04}" type="presOf" srcId="{F46E8803-4751-4C6D-91DC-AD80DE6E7499}" destId="{AEA065FC-FB82-4DB1-9DFB-080C95BFF6B3}" srcOrd="0" destOrd="0" presId="urn:microsoft.com/office/officeart/2005/8/layout/lProcess1"/>
    <dgm:cxn modelId="{12D864DC-541B-4753-A4DA-D067C25580AF}" srcId="{5DC38179-1019-47CF-BD19-46F570F27BFA}" destId="{0F984AC1-FBC2-4FC4-9C5B-EA8D034AB6FF}" srcOrd="3" destOrd="0" parTransId="{6B091645-17B3-407A-9917-D5800E2A765D}" sibTransId="{EC00B683-4EEE-43B0-ACD0-567C981F0F1C}"/>
    <dgm:cxn modelId="{9FBD7B97-A1C9-4E18-8014-828E4AD2D7BC}" type="presOf" srcId="{9881EF38-3239-41C7-9F41-C03E383EFFF5}" destId="{3167BA69-7647-4FC6-8243-9491024D74AF}" srcOrd="0" destOrd="0" presId="urn:microsoft.com/office/officeart/2005/8/layout/lProcess1"/>
    <dgm:cxn modelId="{9F110468-2A4F-4695-88E1-7204DE2D8454}" type="presOf" srcId="{78E2D1D7-DFCC-4753-A2ED-0CE5F025534B}" destId="{B57739E9-A644-4FD7-8F3C-99FB4FC8466D}" srcOrd="0" destOrd="0" presId="urn:microsoft.com/office/officeart/2005/8/layout/lProcess1"/>
    <dgm:cxn modelId="{289047C3-3B30-4F65-983E-55EDCAC3F984}" type="presOf" srcId="{87BDF158-7B4C-4AF3-8C64-E544F276E988}" destId="{EEAA391D-6612-4626-B8F4-A623E60E7A08}" srcOrd="0" destOrd="0" presId="urn:microsoft.com/office/officeart/2005/8/layout/lProcess1"/>
    <dgm:cxn modelId="{FF6A3E0C-8FA1-4575-98E0-F80FD6F38222}" type="presOf" srcId="{810B98BA-98C2-4ED1-A81C-0D7918AC5094}" destId="{F1A540EC-E7FC-4A91-8ABA-69C68CE679AD}" srcOrd="0" destOrd="0" presId="urn:microsoft.com/office/officeart/2005/8/layout/lProcess1"/>
    <dgm:cxn modelId="{541F629F-1115-4F0F-8FE8-1CEE952BB23C}" srcId="{5DC38179-1019-47CF-BD19-46F570F27BFA}" destId="{9881EF38-3239-41C7-9F41-C03E383EFFF5}" srcOrd="4" destOrd="0" parTransId="{325151C7-9AF4-49D1-B336-C2608464E00D}" sibTransId="{459C4749-0513-4538-B65C-C94D1C8E21A6}"/>
    <dgm:cxn modelId="{C40D09F2-222A-4D08-91A8-7E27A8B8329D}" type="presOf" srcId="{4B06F734-540F-4B45-BAA4-D02929104AE9}" destId="{F712D25C-281D-4C19-B527-28E74271695E}" srcOrd="0" destOrd="0" presId="urn:microsoft.com/office/officeart/2005/8/layout/lProcess1"/>
    <dgm:cxn modelId="{835785E9-768D-439C-9961-2E368EFFD064}" srcId="{F46E8803-4751-4C6D-91DC-AD80DE6E7499}" destId="{856ECBFD-AB6F-4E8C-AA3F-29C397F52CF8}" srcOrd="4" destOrd="0" parTransId="{E90B1CB8-CC51-4CD0-B039-BD82D6545847}" sibTransId="{70EAF05E-7575-499C-9844-F98D7A15B2A2}"/>
    <dgm:cxn modelId="{392B16CD-B6E8-4193-B9DF-195731E66F63}" srcId="{F46E8803-4751-4C6D-91DC-AD80DE6E7499}" destId="{D46DAF91-1E0E-4B6F-B1BC-1C7DE960EED5}" srcOrd="1" destOrd="0" parTransId="{758D1DD2-9746-4524-8419-1A7618E886D8}" sibTransId="{810B98BA-98C2-4ED1-A81C-0D7918AC5094}"/>
    <dgm:cxn modelId="{62761968-9138-4911-8CEC-F95A635F9AF6}" type="presOf" srcId="{C59B0DE4-A1CB-40DD-A7D8-AEEB2ADCA47D}" destId="{C614A62C-C39D-45A8-836F-A70D831395FC}" srcOrd="0" destOrd="0" presId="urn:microsoft.com/office/officeart/2005/8/layout/lProcess1"/>
    <dgm:cxn modelId="{9FCC79CB-CE4B-4E59-BDDA-9F8092F2BA4F}" type="presOf" srcId="{5DC38179-1019-47CF-BD19-46F570F27BFA}" destId="{A6431416-9F2C-440A-A491-F97FCC8EFCB5}" srcOrd="0" destOrd="0" presId="urn:microsoft.com/office/officeart/2005/8/layout/lProcess1"/>
    <dgm:cxn modelId="{3A4FAA45-6B41-4BE8-B34F-1021220DE7D4}" type="presOf" srcId="{236B6950-B57F-477B-94F9-A29F7DCB1E3B}" destId="{936BBE7C-7BDE-40E3-8349-3A29947DD729}" srcOrd="0" destOrd="0" presId="urn:microsoft.com/office/officeart/2005/8/layout/lProcess1"/>
    <dgm:cxn modelId="{08508D19-7727-4851-941B-6F1DF7589D70}" type="presOf" srcId="{856ECBFD-AB6F-4E8C-AA3F-29C397F52CF8}" destId="{77BFDEC2-0E6A-41E9-ACC5-7DAED5F5D0C4}" srcOrd="0" destOrd="0" presId="urn:microsoft.com/office/officeart/2005/8/layout/lProcess1"/>
    <dgm:cxn modelId="{E08DC9D5-05EA-4ACC-A943-E1DD1F57D1D4}" srcId="{414B9A5F-7401-449F-8EE0-CD3361EA691B}" destId="{5DC38179-1019-47CF-BD19-46F570F27BFA}" srcOrd="1" destOrd="0" parTransId="{9BC5F66B-8852-44FE-82FF-8EE9FCAA90E4}" sibTransId="{6EEAED01-665D-4D38-8CB2-FE29FD3ABB27}"/>
    <dgm:cxn modelId="{41580BE9-073F-4A29-B3D7-92F196C760BB}" type="presOf" srcId="{12F9E87D-8FFA-4BD3-8DA1-7631E4988C95}" destId="{2B3DDD54-72D1-459C-B1EE-EFC149F44EAA}" srcOrd="0" destOrd="0" presId="urn:microsoft.com/office/officeart/2005/8/layout/lProcess1"/>
    <dgm:cxn modelId="{AE54ED2D-6D31-455C-9F39-5963FB9B0CA2}" srcId="{F46E8803-4751-4C6D-91DC-AD80DE6E7499}" destId="{E4168A0B-B305-45DC-838D-9729A14025B5}" srcOrd="3" destOrd="0" parTransId="{1F6BAA27-C1F2-427E-B402-34825DD3626B}" sibTransId="{4B06F734-540F-4B45-BAA4-D02929104AE9}"/>
    <dgm:cxn modelId="{71891A4A-38E5-4123-B48C-68D2AC8FC145}" srcId="{5DC38179-1019-47CF-BD19-46F570F27BFA}" destId="{87BDF158-7B4C-4AF3-8C64-E544F276E988}" srcOrd="1" destOrd="0" parTransId="{2235BAC4-D66D-4D17-B7C0-AAE8D9D91789}" sibTransId="{12F9E87D-8FFA-4BD3-8DA1-7631E4988C95}"/>
    <dgm:cxn modelId="{EBE58EA1-9384-44EC-9CD0-65DF41D7BCE0}" srcId="{5DC38179-1019-47CF-BD19-46F570F27BFA}" destId="{F3086C4A-C0A2-40FB-BAC0-D48D951E4B64}" srcOrd="0" destOrd="0" parTransId="{AB97F138-BAD1-4EA4-BE5A-E8F7A8BD17BE}" sibTransId="{C59B0DE4-A1CB-40DD-A7D8-AEEB2ADCA47D}"/>
    <dgm:cxn modelId="{FF02679D-798A-4E9F-B0FC-368200D01D31}" srcId="{F46E8803-4751-4C6D-91DC-AD80DE6E7499}" destId="{BA9C988D-A20C-4CC3-B17E-E687415FFA60}" srcOrd="0" destOrd="0" parTransId="{FD5AB542-083F-4118-A1F9-F14442D46904}" sibTransId="{0BA21F23-CA37-4D17-A45C-3D84D6DDD3EF}"/>
    <dgm:cxn modelId="{4D723939-F655-4BE9-80C2-E31E20B5EC53}" type="presParOf" srcId="{D8D5854A-280D-4103-A6B8-64D5ED165D10}" destId="{2085728A-D62D-42D0-A92F-B2B5A18DC6FD}" srcOrd="0" destOrd="0" presId="urn:microsoft.com/office/officeart/2005/8/layout/lProcess1"/>
    <dgm:cxn modelId="{C31EE8D6-2C96-409F-9A13-551ADD82BBDB}" type="presParOf" srcId="{2085728A-D62D-42D0-A92F-B2B5A18DC6FD}" destId="{AEA065FC-FB82-4DB1-9DFB-080C95BFF6B3}" srcOrd="0" destOrd="0" presId="urn:microsoft.com/office/officeart/2005/8/layout/lProcess1"/>
    <dgm:cxn modelId="{FC41CF0B-D2D0-4C6D-80FC-2D1CBB806E9B}" type="presParOf" srcId="{2085728A-D62D-42D0-A92F-B2B5A18DC6FD}" destId="{5F4E632D-7C53-42FE-B9A7-03C6102E94A3}" srcOrd="1" destOrd="0" presId="urn:microsoft.com/office/officeart/2005/8/layout/lProcess1"/>
    <dgm:cxn modelId="{F0D26ABB-0EF8-4D02-88D5-5A8C2085C3D1}" type="presParOf" srcId="{2085728A-D62D-42D0-A92F-B2B5A18DC6FD}" destId="{429FF9B5-6438-4220-9FB4-34FE0750B90C}" srcOrd="2" destOrd="0" presId="urn:microsoft.com/office/officeart/2005/8/layout/lProcess1"/>
    <dgm:cxn modelId="{E37A9B09-E82A-4338-97E6-E5BC994BC0BF}" type="presParOf" srcId="{2085728A-D62D-42D0-A92F-B2B5A18DC6FD}" destId="{C38BCAC8-E7FA-4EBC-9F17-0731D00170FE}" srcOrd="3" destOrd="0" presId="urn:microsoft.com/office/officeart/2005/8/layout/lProcess1"/>
    <dgm:cxn modelId="{0F173484-CD31-48A1-992A-4A2387496EA6}" type="presParOf" srcId="{2085728A-D62D-42D0-A92F-B2B5A18DC6FD}" destId="{11FFB013-B97E-411D-BF90-1982570D9242}" srcOrd="4" destOrd="0" presId="urn:microsoft.com/office/officeart/2005/8/layout/lProcess1"/>
    <dgm:cxn modelId="{BC95B796-402A-4D2D-A09F-6A24D9B0E1C0}" type="presParOf" srcId="{2085728A-D62D-42D0-A92F-B2B5A18DC6FD}" destId="{F1A540EC-E7FC-4A91-8ABA-69C68CE679AD}" srcOrd="5" destOrd="0" presId="urn:microsoft.com/office/officeart/2005/8/layout/lProcess1"/>
    <dgm:cxn modelId="{05350C1E-FE5E-40ED-A6DB-83C1F58CEF0B}" type="presParOf" srcId="{2085728A-D62D-42D0-A92F-B2B5A18DC6FD}" destId="{936BBE7C-7BDE-40E3-8349-3A29947DD729}" srcOrd="6" destOrd="0" presId="urn:microsoft.com/office/officeart/2005/8/layout/lProcess1"/>
    <dgm:cxn modelId="{A8D9161C-7142-48AE-A76E-14A3BB3601AD}" type="presParOf" srcId="{2085728A-D62D-42D0-A92F-B2B5A18DC6FD}" destId="{11F5B3AD-FDAB-4C86-A189-9373CC322005}" srcOrd="7" destOrd="0" presId="urn:microsoft.com/office/officeart/2005/8/layout/lProcess1"/>
    <dgm:cxn modelId="{8202DA44-2981-4265-BE71-DD595CE05E05}" type="presParOf" srcId="{2085728A-D62D-42D0-A92F-B2B5A18DC6FD}" destId="{C6CA681B-8504-40BF-BEA8-4B06A8A8457A}" srcOrd="8" destOrd="0" presId="urn:microsoft.com/office/officeart/2005/8/layout/lProcess1"/>
    <dgm:cxn modelId="{598730FE-7350-4829-B596-2A38C61905A0}" type="presParOf" srcId="{2085728A-D62D-42D0-A92F-B2B5A18DC6FD}" destId="{F712D25C-281D-4C19-B527-28E74271695E}" srcOrd="9" destOrd="0" presId="urn:microsoft.com/office/officeart/2005/8/layout/lProcess1"/>
    <dgm:cxn modelId="{37F4445D-AAC4-4294-A910-DF133AFB88A1}" type="presParOf" srcId="{2085728A-D62D-42D0-A92F-B2B5A18DC6FD}" destId="{77BFDEC2-0E6A-41E9-ACC5-7DAED5F5D0C4}" srcOrd="10" destOrd="0" presId="urn:microsoft.com/office/officeart/2005/8/layout/lProcess1"/>
    <dgm:cxn modelId="{984031CB-E6ED-4106-A142-C8ADBE3A7F32}" type="presParOf" srcId="{D8D5854A-280D-4103-A6B8-64D5ED165D10}" destId="{9E3D6437-6F67-4845-AE73-1A4C4420A2F9}" srcOrd="1" destOrd="0" presId="urn:microsoft.com/office/officeart/2005/8/layout/lProcess1"/>
    <dgm:cxn modelId="{C92E37D1-7BB3-4255-A08E-967F4B6CA093}" type="presParOf" srcId="{D8D5854A-280D-4103-A6B8-64D5ED165D10}" destId="{33A3B195-0BC6-4C2D-8DEB-BE0EAC9E6489}" srcOrd="2" destOrd="0" presId="urn:microsoft.com/office/officeart/2005/8/layout/lProcess1"/>
    <dgm:cxn modelId="{31E31EE5-F10E-437D-B916-58F36D7F1BBF}" type="presParOf" srcId="{33A3B195-0BC6-4C2D-8DEB-BE0EAC9E6489}" destId="{A6431416-9F2C-440A-A491-F97FCC8EFCB5}" srcOrd="0" destOrd="0" presId="urn:microsoft.com/office/officeart/2005/8/layout/lProcess1"/>
    <dgm:cxn modelId="{13AE190E-A44B-4C09-9E12-08CA8EC33586}" type="presParOf" srcId="{33A3B195-0BC6-4C2D-8DEB-BE0EAC9E6489}" destId="{9F55539E-7FDB-4254-9EC6-59E71971A041}" srcOrd="1" destOrd="0" presId="urn:microsoft.com/office/officeart/2005/8/layout/lProcess1"/>
    <dgm:cxn modelId="{E2D551CC-B88B-4CAA-8466-A8514C2AA585}" type="presParOf" srcId="{33A3B195-0BC6-4C2D-8DEB-BE0EAC9E6489}" destId="{3969BF27-B4A4-474F-9F2C-5C965D53830F}" srcOrd="2" destOrd="0" presId="urn:microsoft.com/office/officeart/2005/8/layout/lProcess1"/>
    <dgm:cxn modelId="{213D8231-5E88-4DC9-A41A-0665B22828E7}" type="presParOf" srcId="{33A3B195-0BC6-4C2D-8DEB-BE0EAC9E6489}" destId="{C614A62C-C39D-45A8-836F-A70D831395FC}" srcOrd="3" destOrd="0" presId="urn:microsoft.com/office/officeart/2005/8/layout/lProcess1"/>
    <dgm:cxn modelId="{C4638D51-43F3-41D6-8238-147CF0D8B83F}" type="presParOf" srcId="{33A3B195-0BC6-4C2D-8DEB-BE0EAC9E6489}" destId="{EEAA391D-6612-4626-B8F4-A623E60E7A08}" srcOrd="4" destOrd="0" presId="urn:microsoft.com/office/officeart/2005/8/layout/lProcess1"/>
    <dgm:cxn modelId="{13A8BAFB-0449-4EEE-A84A-419AD695648F}" type="presParOf" srcId="{33A3B195-0BC6-4C2D-8DEB-BE0EAC9E6489}" destId="{2B3DDD54-72D1-459C-B1EE-EFC149F44EAA}" srcOrd="5" destOrd="0" presId="urn:microsoft.com/office/officeart/2005/8/layout/lProcess1"/>
    <dgm:cxn modelId="{4ACDE6ED-96CC-4A7A-860D-ACC4447F5D3B}" type="presParOf" srcId="{33A3B195-0BC6-4C2D-8DEB-BE0EAC9E6489}" destId="{B57739E9-A644-4FD7-8F3C-99FB4FC8466D}" srcOrd="6" destOrd="0" presId="urn:microsoft.com/office/officeart/2005/8/layout/lProcess1"/>
    <dgm:cxn modelId="{63D79DF1-C7C6-43B8-BA5A-4113158C9D63}" type="presParOf" srcId="{33A3B195-0BC6-4C2D-8DEB-BE0EAC9E6489}" destId="{62047C40-57E7-429F-89BB-2AEF081F49AB}" srcOrd="7" destOrd="0" presId="urn:microsoft.com/office/officeart/2005/8/layout/lProcess1"/>
    <dgm:cxn modelId="{B78CEEC8-9569-41F9-B0BE-B1E3899224EA}" type="presParOf" srcId="{33A3B195-0BC6-4C2D-8DEB-BE0EAC9E6489}" destId="{BE8EAB94-076A-44C3-8A0F-721F2DEDF907}" srcOrd="8" destOrd="0" presId="urn:microsoft.com/office/officeart/2005/8/layout/lProcess1"/>
    <dgm:cxn modelId="{D4E98F1E-F023-489F-8BA3-7B86A00F8795}" type="presParOf" srcId="{33A3B195-0BC6-4C2D-8DEB-BE0EAC9E6489}" destId="{2911EE04-24FB-4A14-9853-43BED301E0B9}" srcOrd="9" destOrd="0" presId="urn:microsoft.com/office/officeart/2005/8/layout/lProcess1"/>
    <dgm:cxn modelId="{374A25B1-4BEC-45BB-ABE2-E4C360526EC3}" type="presParOf" srcId="{33A3B195-0BC6-4C2D-8DEB-BE0EAC9E6489}" destId="{3167BA69-7647-4FC6-8243-9491024D74AF}" srcOrd="10"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84CF0-DD2D-48F0-927A-14E9B9541306}">
      <dsp:nvSpPr>
        <dsp:cNvPr id="0" name=""/>
        <dsp:cNvSpPr/>
      </dsp:nvSpPr>
      <dsp:spPr>
        <a:xfrm>
          <a:off x="2194560" y="0"/>
          <a:ext cx="1097280" cy="743267"/>
        </a:xfrm>
        <a:prstGeom prst="trapezoid">
          <a:avLst>
            <a:gd name="adj" fmla="val 73815"/>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rPr>
            <a:t>St</a:t>
          </a:r>
          <a:r>
            <a:rPr lang="en-US" sz="1600" b="1" kern="1200" dirty="0">
              <a:solidFill>
                <a:schemeClr val="bg1"/>
              </a:solidFill>
              <a:effectLst>
                <a:outerShdw blurRad="38100" dist="38100" dir="2700000" algn="tl">
                  <a:srgbClr val="000000">
                    <a:alpha val="43137"/>
                  </a:srgbClr>
                </a:outerShdw>
              </a:effectLst>
            </a:rPr>
            <a:t>age</a:t>
          </a:r>
          <a:r>
            <a:rPr lang="en-US" sz="1600" b="1" kern="1200" dirty="0">
              <a:effectLst>
                <a:outerShdw blurRad="38100" dist="38100" dir="2700000" algn="tl">
                  <a:srgbClr val="000000">
                    <a:alpha val="43137"/>
                  </a:srgbClr>
                </a:outerShdw>
              </a:effectLst>
            </a:rPr>
            <a:t> 5 A</a:t>
          </a:r>
          <a:r>
            <a:rPr lang="en-US" sz="1600" b="1" kern="1200" dirty="0">
              <a:solidFill>
                <a:schemeClr val="bg1"/>
              </a:solidFill>
              <a:effectLst>
                <a:outerShdw blurRad="38100" dist="38100" dir="2700000" algn="tl">
                  <a:srgbClr val="000000">
                    <a:alpha val="43137"/>
                  </a:srgbClr>
                </a:outerShdw>
              </a:effectLst>
            </a:rPr>
            <a:t>nalytic</a:t>
          </a:r>
          <a:r>
            <a:rPr lang="en-US" sz="1600" b="1" kern="1200" dirty="0">
              <a:effectLst>
                <a:outerShdw blurRad="38100" dist="38100" dir="2700000" algn="tl">
                  <a:srgbClr val="000000">
                    <a:alpha val="43137"/>
                  </a:srgbClr>
                </a:outerShdw>
              </a:effectLst>
            </a:rPr>
            <a:t>al C</a:t>
          </a:r>
          <a:r>
            <a:rPr lang="en-US" sz="1600" b="1" kern="1200" dirty="0">
              <a:solidFill>
                <a:schemeClr val="bg1"/>
              </a:solidFill>
              <a:effectLst>
                <a:outerShdw blurRad="38100" dist="38100" dir="2700000" algn="tl">
                  <a:srgbClr val="000000">
                    <a:alpha val="43137"/>
                  </a:srgbClr>
                </a:outerShdw>
              </a:effectLst>
            </a:rPr>
            <a:t>ompetitor</a:t>
          </a:r>
          <a:r>
            <a:rPr lang="en-US" sz="1600" b="1" kern="1200" dirty="0">
              <a:effectLst>
                <a:outerShdw blurRad="38100" dist="38100" dir="2700000" algn="tl">
                  <a:srgbClr val="000000">
                    <a:alpha val="43137"/>
                  </a:srgbClr>
                </a:outerShdw>
              </a:effectLst>
            </a:rPr>
            <a:t>s</a:t>
          </a:r>
        </a:p>
      </dsp:txBody>
      <dsp:txXfrm>
        <a:off x="2194560" y="0"/>
        <a:ext cx="1097280" cy="743267"/>
      </dsp:txXfrm>
    </dsp:sp>
    <dsp:sp modelId="{07CB960E-11AA-48A4-A0B7-0D06F94DC777}">
      <dsp:nvSpPr>
        <dsp:cNvPr id="0" name=""/>
        <dsp:cNvSpPr/>
      </dsp:nvSpPr>
      <dsp:spPr>
        <a:xfrm>
          <a:off x="1645920" y="743267"/>
          <a:ext cx="2194560" cy="743267"/>
        </a:xfrm>
        <a:prstGeom prst="trapezoid">
          <a:avLst>
            <a:gd name="adj" fmla="val 73815"/>
          </a:avLst>
        </a:prstGeom>
        <a:solidFill>
          <a:schemeClr val="accent5">
            <a:shade val="80000"/>
            <a:hueOff val="-66169"/>
            <a:satOff val="-5595"/>
            <a:lumOff val="78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solidFill>
                <a:schemeClr val="bg1"/>
              </a:solidFill>
              <a:effectLst>
                <a:outerShdw blurRad="38100" dist="38100" dir="2700000" algn="tl">
                  <a:srgbClr val="000000">
                    <a:alpha val="43137"/>
                  </a:srgbClr>
                </a:outerShdw>
              </a:effectLst>
            </a:rPr>
            <a:t>Stage 4 Analytical Organizations</a:t>
          </a:r>
          <a:endParaRPr lang="en-US" sz="1600" b="1" kern="1200" dirty="0">
            <a:solidFill>
              <a:schemeClr val="bg1"/>
            </a:solidFill>
            <a:effectLst>
              <a:outerShdw blurRad="38100" dist="38100" dir="2700000" algn="tl">
                <a:srgbClr val="000000">
                  <a:alpha val="43137"/>
                </a:srgbClr>
              </a:outerShdw>
            </a:effectLst>
          </a:endParaRPr>
        </a:p>
      </dsp:txBody>
      <dsp:txXfrm>
        <a:off x="2029968" y="743267"/>
        <a:ext cx="1426464" cy="743267"/>
      </dsp:txXfrm>
    </dsp:sp>
    <dsp:sp modelId="{29D60B26-04EB-497D-9075-35814113CC26}">
      <dsp:nvSpPr>
        <dsp:cNvPr id="0" name=""/>
        <dsp:cNvSpPr/>
      </dsp:nvSpPr>
      <dsp:spPr>
        <a:xfrm>
          <a:off x="1097279" y="1486534"/>
          <a:ext cx="3291840" cy="743267"/>
        </a:xfrm>
        <a:prstGeom prst="trapezoid">
          <a:avLst>
            <a:gd name="adj" fmla="val 73815"/>
          </a:avLst>
        </a:prstGeom>
        <a:solidFill>
          <a:schemeClr val="accent5">
            <a:shade val="80000"/>
            <a:hueOff val="-132338"/>
            <a:satOff val="-11190"/>
            <a:lumOff val="157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solidFill>
                <a:schemeClr val="bg1"/>
              </a:solidFill>
              <a:effectLst>
                <a:outerShdw blurRad="38100" dist="38100" dir="2700000" algn="tl">
                  <a:srgbClr val="000000">
                    <a:alpha val="43137"/>
                  </a:srgbClr>
                </a:outerShdw>
              </a:effectLst>
            </a:rPr>
            <a:t>Stage 3 Analytical Aspirations</a:t>
          </a:r>
          <a:endParaRPr lang="en-US" sz="1600" b="1" kern="1200" dirty="0">
            <a:solidFill>
              <a:schemeClr val="bg1"/>
            </a:solidFill>
            <a:effectLst>
              <a:outerShdw blurRad="38100" dist="38100" dir="2700000" algn="tl">
                <a:srgbClr val="000000">
                  <a:alpha val="43137"/>
                </a:srgbClr>
              </a:outerShdw>
            </a:effectLst>
          </a:endParaRPr>
        </a:p>
      </dsp:txBody>
      <dsp:txXfrm>
        <a:off x="1673351" y="1486534"/>
        <a:ext cx="2139696" cy="743267"/>
      </dsp:txXfrm>
    </dsp:sp>
    <dsp:sp modelId="{BD656387-2813-41C2-A86D-134BA3090E15}">
      <dsp:nvSpPr>
        <dsp:cNvPr id="0" name=""/>
        <dsp:cNvSpPr/>
      </dsp:nvSpPr>
      <dsp:spPr>
        <a:xfrm>
          <a:off x="548640" y="2229802"/>
          <a:ext cx="4389120" cy="743267"/>
        </a:xfrm>
        <a:prstGeom prst="trapezoid">
          <a:avLst>
            <a:gd name="adj" fmla="val 73815"/>
          </a:avLst>
        </a:prstGeom>
        <a:solidFill>
          <a:schemeClr val="accent5">
            <a:shade val="80000"/>
            <a:hueOff val="-198507"/>
            <a:satOff val="-16784"/>
            <a:lumOff val="236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effectLst>
                <a:outerShdw blurRad="38100" dist="38100" dir="2700000" algn="tl">
                  <a:srgbClr val="000000">
                    <a:alpha val="43137"/>
                  </a:srgbClr>
                </a:outerShdw>
              </a:effectLst>
            </a:rPr>
            <a:t>Stage 2 Localized Analytics</a:t>
          </a:r>
        </a:p>
      </dsp:txBody>
      <dsp:txXfrm>
        <a:off x="1316735" y="2229802"/>
        <a:ext cx="2852928" cy="743267"/>
      </dsp:txXfrm>
    </dsp:sp>
    <dsp:sp modelId="{76FE61C7-DF79-40FB-9BCE-3585A4A54D02}">
      <dsp:nvSpPr>
        <dsp:cNvPr id="0" name=""/>
        <dsp:cNvSpPr/>
      </dsp:nvSpPr>
      <dsp:spPr>
        <a:xfrm>
          <a:off x="0" y="2973069"/>
          <a:ext cx="5486400" cy="743267"/>
        </a:xfrm>
        <a:prstGeom prst="trapezoid">
          <a:avLst>
            <a:gd name="adj" fmla="val 73815"/>
          </a:avLst>
        </a:prstGeom>
        <a:solidFill>
          <a:schemeClr val="accent5">
            <a:shade val="80000"/>
            <a:hueOff val="-264676"/>
            <a:satOff val="-22379"/>
            <a:lumOff val="315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effectLst>
                <a:outerShdw blurRad="38100" dist="38100" dir="2700000" algn="tl">
                  <a:srgbClr val="000000">
                    <a:alpha val="43137"/>
                  </a:srgbClr>
                </a:outerShdw>
              </a:effectLst>
            </a:rPr>
            <a:t>Stage 1 Analytically Impaired</a:t>
          </a:r>
        </a:p>
      </dsp:txBody>
      <dsp:txXfrm>
        <a:off x="960119" y="2973069"/>
        <a:ext cx="3566160" cy="743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065FC-FB82-4DB1-9DFB-080C95BFF6B3}">
      <dsp:nvSpPr>
        <dsp:cNvPr id="0" name=""/>
        <dsp:cNvSpPr/>
      </dsp:nvSpPr>
      <dsp:spPr>
        <a:xfrm>
          <a:off x="490942" y="1993"/>
          <a:ext cx="2104913" cy="526228"/>
        </a:xfrm>
        <a:prstGeom prst="roundRect">
          <a:avLst>
            <a:gd name="adj" fmla="val 10000"/>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a:t>Leadership</a:t>
          </a:r>
        </a:p>
      </dsp:txBody>
      <dsp:txXfrm>
        <a:off x="506355" y="17406"/>
        <a:ext cx="2074087" cy="495402"/>
      </dsp:txXfrm>
    </dsp:sp>
    <dsp:sp modelId="{5F4E632D-7C53-42FE-B9A7-03C6102E94A3}">
      <dsp:nvSpPr>
        <dsp:cNvPr id="0" name=""/>
        <dsp:cNvSpPr/>
      </dsp:nvSpPr>
      <dsp:spPr>
        <a:xfrm rot="5400000">
          <a:off x="1497354" y="574266"/>
          <a:ext cx="92089" cy="92089"/>
        </a:xfrm>
        <a:prstGeom prst="rightArrow">
          <a:avLst>
            <a:gd name="adj1" fmla="val 667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9FF9B5-6438-4220-9FB4-34FE0750B90C}">
      <dsp:nvSpPr>
        <dsp:cNvPr id="0" name=""/>
        <dsp:cNvSpPr/>
      </dsp:nvSpPr>
      <dsp:spPr>
        <a:xfrm>
          <a:off x="490942" y="712401"/>
          <a:ext cx="2104913" cy="526228"/>
        </a:xfrm>
        <a:prstGeom prst="roundRect">
          <a:avLst>
            <a:gd name="adj" fmla="val 10000"/>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Passion for analytical competence</a:t>
          </a:r>
        </a:p>
      </dsp:txBody>
      <dsp:txXfrm>
        <a:off x="506355" y="727814"/>
        <a:ext cx="2074087" cy="495402"/>
      </dsp:txXfrm>
    </dsp:sp>
    <dsp:sp modelId="{C38BCAC8-E7FA-4EBC-9F17-0731D00170FE}">
      <dsp:nvSpPr>
        <dsp:cNvPr id="0" name=""/>
        <dsp:cNvSpPr/>
      </dsp:nvSpPr>
      <dsp:spPr>
        <a:xfrm rot="5400000">
          <a:off x="1497354" y="1284675"/>
          <a:ext cx="92089" cy="92089"/>
        </a:xfrm>
        <a:prstGeom prst="rightArrow">
          <a:avLst>
            <a:gd name="adj1" fmla="val 66700"/>
            <a:gd name="adj2" fmla="val 50000"/>
          </a:avLst>
        </a:prstGeom>
        <a:solidFill>
          <a:schemeClr val="accent5">
            <a:shade val="90000"/>
            <a:hueOff val="-59124"/>
            <a:satOff val="-4769"/>
            <a:lumOff val="82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FFB013-B97E-411D-BF90-1982570D9242}">
      <dsp:nvSpPr>
        <dsp:cNvPr id="0" name=""/>
        <dsp:cNvSpPr/>
      </dsp:nvSpPr>
      <dsp:spPr>
        <a:xfrm>
          <a:off x="490942" y="1422810"/>
          <a:ext cx="2104913" cy="526228"/>
        </a:xfrm>
        <a:prstGeom prst="roundRect">
          <a:avLst>
            <a:gd name="adj" fmla="val 10000"/>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Support for analytical competence</a:t>
          </a:r>
        </a:p>
      </dsp:txBody>
      <dsp:txXfrm>
        <a:off x="506355" y="1438223"/>
        <a:ext cx="2074087" cy="495402"/>
      </dsp:txXfrm>
    </dsp:sp>
    <dsp:sp modelId="{F1A540EC-E7FC-4A91-8ABA-69C68CE679AD}">
      <dsp:nvSpPr>
        <dsp:cNvPr id="0" name=""/>
        <dsp:cNvSpPr/>
      </dsp:nvSpPr>
      <dsp:spPr>
        <a:xfrm rot="5400000">
          <a:off x="1497354" y="1995083"/>
          <a:ext cx="92089" cy="92089"/>
        </a:xfrm>
        <a:prstGeom prst="rightArrow">
          <a:avLst>
            <a:gd name="adj1" fmla="val 66700"/>
            <a:gd name="adj2" fmla="val 50000"/>
          </a:avLst>
        </a:prstGeom>
        <a:solidFill>
          <a:schemeClr val="accent5">
            <a:shade val="90000"/>
            <a:hueOff val="-118249"/>
            <a:satOff val="-9539"/>
            <a:lumOff val="164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6BBE7C-7BDE-40E3-8349-3A29947DD729}">
      <dsp:nvSpPr>
        <dsp:cNvPr id="0" name=""/>
        <dsp:cNvSpPr/>
      </dsp:nvSpPr>
      <dsp:spPr>
        <a:xfrm>
          <a:off x="490942" y="2133218"/>
          <a:ext cx="2104913" cy="526228"/>
        </a:xfrm>
        <a:prstGeom prst="roundRect">
          <a:avLst>
            <a:gd name="adj" fmla="val 10000"/>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Beginning to recognize importance</a:t>
          </a:r>
        </a:p>
      </dsp:txBody>
      <dsp:txXfrm>
        <a:off x="506355" y="2148631"/>
        <a:ext cx="2074087" cy="495402"/>
      </dsp:txXfrm>
    </dsp:sp>
    <dsp:sp modelId="{11F5B3AD-FDAB-4C86-A189-9373CC322005}">
      <dsp:nvSpPr>
        <dsp:cNvPr id="0" name=""/>
        <dsp:cNvSpPr/>
      </dsp:nvSpPr>
      <dsp:spPr>
        <a:xfrm rot="5400000">
          <a:off x="1497354" y="2705491"/>
          <a:ext cx="92089" cy="92089"/>
        </a:xfrm>
        <a:prstGeom prst="rightArrow">
          <a:avLst>
            <a:gd name="adj1" fmla="val 66700"/>
            <a:gd name="adj2" fmla="val 50000"/>
          </a:avLst>
        </a:prstGeom>
        <a:solidFill>
          <a:schemeClr val="accent5">
            <a:shade val="90000"/>
            <a:hueOff val="-177373"/>
            <a:satOff val="-14308"/>
            <a:lumOff val="247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CA681B-8504-40BF-BEA8-4B06A8A8457A}">
      <dsp:nvSpPr>
        <dsp:cNvPr id="0" name=""/>
        <dsp:cNvSpPr/>
      </dsp:nvSpPr>
      <dsp:spPr>
        <a:xfrm>
          <a:off x="490942" y="2843626"/>
          <a:ext cx="2104913" cy="526228"/>
        </a:xfrm>
        <a:prstGeom prst="roundRect">
          <a:avLst>
            <a:gd name="adj" fmla="val 10000"/>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Only at process level</a:t>
          </a:r>
        </a:p>
      </dsp:txBody>
      <dsp:txXfrm>
        <a:off x="506355" y="2859039"/>
        <a:ext cx="2074087" cy="495402"/>
      </dsp:txXfrm>
    </dsp:sp>
    <dsp:sp modelId="{F712D25C-281D-4C19-B527-28E74271695E}">
      <dsp:nvSpPr>
        <dsp:cNvPr id="0" name=""/>
        <dsp:cNvSpPr/>
      </dsp:nvSpPr>
      <dsp:spPr>
        <a:xfrm rot="5400000">
          <a:off x="1497354" y="3415900"/>
          <a:ext cx="92089" cy="92089"/>
        </a:xfrm>
        <a:prstGeom prst="rightArrow">
          <a:avLst>
            <a:gd name="adj1" fmla="val 66700"/>
            <a:gd name="adj2" fmla="val 50000"/>
          </a:avLst>
        </a:prstGeom>
        <a:solidFill>
          <a:schemeClr val="accent5">
            <a:shade val="90000"/>
            <a:hueOff val="-236498"/>
            <a:satOff val="-19078"/>
            <a:lumOff val="329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BFDEC2-0E6A-41E9-ACC5-7DAED5F5D0C4}">
      <dsp:nvSpPr>
        <dsp:cNvPr id="0" name=""/>
        <dsp:cNvSpPr/>
      </dsp:nvSpPr>
      <dsp:spPr>
        <a:xfrm>
          <a:off x="490942" y="3554035"/>
          <a:ext cx="2104913" cy="526228"/>
        </a:xfrm>
        <a:prstGeom prst="roundRect">
          <a:avLst>
            <a:gd name="adj" fmla="val 10000"/>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No awareness/interest</a:t>
          </a:r>
        </a:p>
      </dsp:txBody>
      <dsp:txXfrm>
        <a:off x="506355" y="3569448"/>
        <a:ext cx="2074087" cy="495402"/>
      </dsp:txXfrm>
    </dsp:sp>
    <dsp:sp modelId="{A6431416-9F2C-440A-A491-F97FCC8EFCB5}">
      <dsp:nvSpPr>
        <dsp:cNvPr id="0" name=""/>
        <dsp:cNvSpPr/>
      </dsp:nvSpPr>
      <dsp:spPr>
        <a:xfrm>
          <a:off x="2890543" y="1993"/>
          <a:ext cx="2104913" cy="526228"/>
        </a:xfrm>
        <a:prstGeom prst="roundRect">
          <a:avLst>
            <a:gd name="adj" fmla="val 10000"/>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a:t>Analysts</a:t>
          </a:r>
        </a:p>
      </dsp:txBody>
      <dsp:txXfrm>
        <a:off x="2905956" y="17406"/>
        <a:ext cx="2074087" cy="495402"/>
      </dsp:txXfrm>
    </dsp:sp>
    <dsp:sp modelId="{9F55539E-7FDB-4254-9EC6-59E71971A041}">
      <dsp:nvSpPr>
        <dsp:cNvPr id="0" name=""/>
        <dsp:cNvSpPr/>
      </dsp:nvSpPr>
      <dsp:spPr>
        <a:xfrm rot="5400000">
          <a:off x="3896955" y="574266"/>
          <a:ext cx="92089" cy="92089"/>
        </a:xfrm>
        <a:prstGeom prst="rightArrow">
          <a:avLst>
            <a:gd name="adj1" fmla="val 66700"/>
            <a:gd name="adj2" fmla="val 50000"/>
          </a:avLst>
        </a:prstGeom>
        <a:solidFill>
          <a:schemeClr val="accent5">
            <a:shade val="90000"/>
            <a:hueOff val="-295622"/>
            <a:satOff val="-23847"/>
            <a:lumOff val="411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69BF27-B4A4-474F-9F2C-5C965D53830F}">
      <dsp:nvSpPr>
        <dsp:cNvPr id="0" name=""/>
        <dsp:cNvSpPr/>
      </dsp:nvSpPr>
      <dsp:spPr>
        <a:xfrm>
          <a:off x="2890543" y="712401"/>
          <a:ext cx="2104913" cy="526228"/>
        </a:xfrm>
        <a:prstGeom prst="roundRect">
          <a:avLst>
            <a:gd name="adj" fmla="val 10000"/>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World-class pro analysts</a:t>
          </a:r>
        </a:p>
      </dsp:txBody>
      <dsp:txXfrm>
        <a:off x="2905956" y="727814"/>
        <a:ext cx="2074087" cy="495402"/>
      </dsp:txXfrm>
    </dsp:sp>
    <dsp:sp modelId="{C614A62C-C39D-45A8-836F-A70D831395FC}">
      <dsp:nvSpPr>
        <dsp:cNvPr id="0" name=""/>
        <dsp:cNvSpPr/>
      </dsp:nvSpPr>
      <dsp:spPr>
        <a:xfrm rot="5400000">
          <a:off x="3896955" y="1284675"/>
          <a:ext cx="92089" cy="92089"/>
        </a:xfrm>
        <a:prstGeom prst="rightArrow">
          <a:avLst>
            <a:gd name="adj1" fmla="val 66700"/>
            <a:gd name="adj2" fmla="val 50000"/>
          </a:avLst>
        </a:prstGeom>
        <a:solidFill>
          <a:schemeClr val="accent5">
            <a:shade val="90000"/>
            <a:hueOff val="-236498"/>
            <a:satOff val="-19078"/>
            <a:lumOff val="329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AA391D-6612-4626-B8F4-A623E60E7A08}">
      <dsp:nvSpPr>
        <dsp:cNvPr id="0" name=""/>
        <dsp:cNvSpPr/>
      </dsp:nvSpPr>
      <dsp:spPr>
        <a:xfrm>
          <a:off x="2890543" y="1422810"/>
          <a:ext cx="2104913" cy="526228"/>
        </a:xfrm>
        <a:prstGeom prst="roundRect">
          <a:avLst>
            <a:gd name="adj" fmla="val 10000"/>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Highly capable analysts in networked org</a:t>
          </a:r>
        </a:p>
      </dsp:txBody>
      <dsp:txXfrm>
        <a:off x="2905956" y="1438223"/>
        <a:ext cx="2074087" cy="495402"/>
      </dsp:txXfrm>
    </dsp:sp>
    <dsp:sp modelId="{2B3DDD54-72D1-459C-B1EE-EFC149F44EAA}">
      <dsp:nvSpPr>
        <dsp:cNvPr id="0" name=""/>
        <dsp:cNvSpPr/>
      </dsp:nvSpPr>
      <dsp:spPr>
        <a:xfrm rot="5400000">
          <a:off x="3896955" y="1995083"/>
          <a:ext cx="92089" cy="92089"/>
        </a:xfrm>
        <a:prstGeom prst="rightArrow">
          <a:avLst>
            <a:gd name="adj1" fmla="val 66700"/>
            <a:gd name="adj2" fmla="val 50000"/>
          </a:avLst>
        </a:prstGeom>
        <a:solidFill>
          <a:schemeClr val="accent5">
            <a:shade val="90000"/>
            <a:hueOff val="-177373"/>
            <a:satOff val="-14308"/>
            <a:lumOff val="247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7739E9-A644-4FD7-8F3C-99FB4FC8466D}">
      <dsp:nvSpPr>
        <dsp:cNvPr id="0" name=""/>
        <dsp:cNvSpPr/>
      </dsp:nvSpPr>
      <dsp:spPr>
        <a:xfrm>
          <a:off x="2890543" y="2133218"/>
          <a:ext cx="2104913" cy="526228"/>
        </a:xfrm>
        <a:prstGeom prst="roundRect">
          <a:avLst>
            <a:gd name="adj" fmla="val 10000"/>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Analysts in key target areas</a:t>
          </a:r>
        </a:p>
      </dsp:txBody>
      <dsp:txXfrm>
        <a:off x="2905956" y="2148631"/>
        <a:ext cx="2074087" cy="495402"/>
      </dsp:txXfrm>
    </dsp:sp>
    <dsp:sp modelId="{62047C40-57E7-429F-89BB-2AEF081F49AB}">
      <dsp:nvSpPr>
        <dsp:cNvPr id="0" name=""/>
        <dsp:cNvSpPr/>
      </dsp:nvSpPr>
      <dsp:spPr>
        <a:xfrm rot="5400000">
          <a:off x="3896955" y="2705491"/>
          <a:ext cx="92089" cy="92089"/>
        </a:xfrm>
        <a:prstGeom prst="rightArrow">
          <a:avLst>
            <a:gd name="adj1" fmla="val 66700"/>
            <a:gd name="adj2" fmla="val 50000"/>
          </a:avLst>
        </a:prstGeom>
        <a:solidFill>
          <a:schemeClr val="accent5">
            <a:shade val="90000"/>
            <a:hueOff val="-118249"/>
            <a:satOff val="-9539"/>
            <a:lumOff val="164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8EAB94-076A-44C3-8A0F-721F2DEDF907}">
      <dsp:nvSpPr>
        <dsp:cNvPr id="0" name=""/>
        <dsp:cNvSpPr/>
      </dsp:nvSpPr>
      <dsp:spPr>
        <a:xfrm>
          <a:off x="2890543" y="2843626"/>
          <a:ext cx="2104913" cy="526228"/>
        </a:xfrm>
        <a:prstGeom prst="roundRect">
          <a:avLst>
            <a:gd name="adj" fmla="val 10000"/>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Isolated pockets of analysts</a:t>
          </a:r>
        </a:p>
      </dsp:txBody>
      <dsp:txXfrm>
        <a:off x="2905956" y="2859039"/>
        <a:ext cx="2074087" cy="495402"/>
      </dsp:txXfrm>
    </dsp:sp>
    <dsp:sp modelId="{2911EE04-24FB-4A14-9853-43BED301E0B9}">
      <dsp:nvSpPr>
        <dsp:cNvPr id="0" name=""/>
        <dsp:cNvSpPr/>
      </dsp:nvSpPr>
      <dsp:spPr>
        <a:xfrm rot="5400000">
          <a:off x="3896955" y="3415900"/>
          <a:ext cx="92089" cy="92089"/>
        </a:xfrm>
        <a:prstGeom prst="rightArrow">
          <a:avLst>
            <a:gd name="adj1" fmla="val 66700"/>
            <a:gd name="adj2" fmla="val 50000"/>
          </a:avLst>
        </a:prstGeom>
        <a:solidFill>
          <a:schemeClr val="accent5">
            <a:shade val="90000"/>
            <a:hueOff val="-59124"/>
            <a:satOff val="-4769"/>
            <a:lumOff val="82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67BA69-7647-4FC6-8243-9491024D74AF}">
      <dsp:nvSpPr>
        <dsp:cNvPr id="0" name=""/>
        <dsp:cNvSpPr/>
      </dsp:nvSpPr>
      <dsp:spPr>
        <a:xfrm>
          <a:off x="2890543" y="3554035"/>
          <a:ext cx="2104913" cy="526228"/>
        </a:xfrm>
        <a:prstGeom prst="roundRect">
          <a:avLst>
            <a:gd name="adj" fmla="val 10000"/>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Few skills attached to specific functions</a:t>
          </a:r>
        </a:p>
      </dsp:txBody>
      <dsp:txXfrm>
        <a:off x="2905956" y="3569448"/>
        <a:ext cx="2074087" cy="49540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56B60D-8E88-4626-A3F5-F4CE83F1E2FC}" type="datetimeFigureOut">
              <a:rPr lang="en-US" smtClean="0"/>
              <a:t>6/21/2017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BFB015-DBCD-4069-985D-72E74D320224}" type="slidenum">
              <a:rPr lang="en-US" smtClean="0"/>
              <a:t>‹#›</a:t>
            </a:fld>
            <a:endParaRPr lang="en-US"/>
          </a:p>
        </p:txBody>
      </p:sp>
    </p:spTree>
    <p:extLst>
      <p:ext uri="{BB962C8B-B14F-4D97-AF65-F5344CB8AC3E}">
        <p14:creationId xmlns:p14="http://schemas.microsoft.com/office/powerpoint/2010/main" val="398770025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FB015-DBCD-4069-985D-72E74D320224}" type="slidenum">
              <a:rPr lang="en-US" smtClean="0"/>
              <a:t>1</a:t>
            </a:fld>
            <a:endParaRPr lang="en-US"/>
          </a:p>
        </p:txBody>
      </p:sp>
    </p:spTree>
    <p:extLst>
      <p:ext uri="{BB962C8B-B14F-4D97-AF65-F5344CB8AC3E}">
        <p14:creationId xmlns:p14="http://schemas.microsoft.com/office/powerpoint/2010/main" val="113460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B6F11-CC82-4817-B9F6-8B9EBC168D1F}"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94218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157163"/>
            <a:ext cx="6399212" cy="3600450"/>
          </a:xfrm>
        </p:spPr>
      </p:sp>
      <p:sp>
        <p:nvSpPr>
          <p:cNvPr id="3" name="Notes Placeholder 2"/>
          <p:cNvSpPr>
            <a:spLocks noGrp="1"/>
          </p:cNvSpPr>
          <p:nvPr>
            <p:ph type="body" idx="1"/>
          </p:nvPr>
        </p:nvSpPr>
        <p:spPr>
          <a:xfrm>
            <a:off x="732889" y="4013616"/>
            <a:ext cx="5849427" cy="431923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B6F11-CC82-4817-B9F6-8B9EBC168D1F}"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690403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pitchFamily="-107" charset="-128"/>
              </a:defRPr>
            </a:lvl1pPr>
            <a:lvl2pPr marL="742950" indent="-285750" defTabSz="930275" eaLnBrk="0" hangingPunct="0">
              <a:defRPr sz="2000">
                <a:solidFill>
                  <a:schemeClr val="tx1"/>
                </a:solidFill>
                <a:latin typeface="Arial" charset="0"/>
                <a:ea typeface="ＭＳ Ｐゴシック" pitchFamily="-107" charset="-128"/>
              </a:defRPr>
            </a:lvl2pPr>
            <a:lvl3pPr marL="1143000" indent="-228600" defTabSz="930275" eaLnBrk="0" hangingPunct="0">
              <a:defRPr sz="2000">
                <a:solidFill>
                  <a:schemeClr val="tx1"/>
                </a:solidFill>
                <a:latin typeface="Arial" charset="0"/>
                <a:ea typeface="ＭＳ Ｐゴシック" pitchFamily="-107" charset="-128"/>
              </a:defRPr>
            </a:lvl3pPr>
            <a:lvl4pPr marL="1600200" indent="-228600" defTabSz="930275" eaLnBrk="0" hangingPunct="0">
              <a:defRPr sz="2000">
                <a:solidFill>
                  <a:schemeClr val="tx1"/>
                </a:solidFill>
                <a:latin typeface="Arial" charset="0"/>
                <a:ea typeface="ＭＳ Ｐゴシック" pitchFamily="-107" charset="-128"/>
              </a:defRPr>
            </a:lvl4pPr>
            <a:lvl5pPr marL="2057400" indent="-228600" defTabSz="930275" eaLnBrk="0" hangingPunct="0">
              <a:defRPr sz="2000">
                <a:solidFill>
                  <a:schemeClr val="tx1"/>
                </a:solidFill>
                <a:latin typeface="Arial" charset="0"/>
                <a:ea typeface="ＭＳ Ｐゴシック" pitchFamily="-107" charset="-128"/>
              </a:defRPr>
            </a:lvl5pPr>
            <a:lvl6pPr marL="2514600" indent="-228600" defTabSz="930275" eaLnBrk="0" fontAlgn="base" hangingPunct="0">
              <a:spcBef>
                <a:spcPct val="0"/>
              </a:spcBef>
              <a:spcAft>
                <a:spcPct val="0"/>
              </a:spcAft>
              <a:defRPr sz="2000">
                <a:solidFill>
                  <a:schemeClr val="tx1"/>
                </a:solidFill>
                <a:latin typeface="Arial" charset="0"/>
                <a:ea typeface="ＭＳ Ｐゴシック" pitchFamily="-107" charset="-128"/>
              </a:defRPr>
            </a:lvl6pPr>
            <a:lvl7pPr marL="2971800" indent="-228600" defTabSz="930275" eaLnBrk="0" fontAlgn="base" hangingPunct="0">
              <a:spcBef>
                <a:spcPct val="0"/>
              </a:spcBef>
              <a:spcAft>
                <a:spcPct val="0"/>
              </a:spcAft>
              <a:defRPr sz="2000">
                <a:solidFill>
                  <a:schemeClr val="tx1"/>
                </a:solidFill>
                <a:latin typeface="Arial" charset="0"/>
                <a:ea typeface="ＭＳ Ｐゴシック" pitchFamily="-107" charset="-128"/>
              </a:defRPr>
            </a:lvl7pPr>
            <a:lvl8pPr marL="3429000" indent="-228600" defTabSz="930275" eaLnBrk="0" fontAlgn="base" hangingPunct="0">
              <a:spcBef>
                <a:spcPct val="0"/>
              </a:spcBef>
              <a:spcAft>
                <a:spcPct val="0"/>
              </a:spcAft>
              <a:defRPr sz="2000">
                <a:solidFill>
                  <a:schemeClr val="tx1"/>
                </a:solidFill>
                <a:latin typeface="Arial" charset="0"/>
                <a:ea typeface="ＭＳ Ｐゴシック" pitchFamily="-107" charset="-128"/>
              </a:defRPr>
            </a:lvl8pPr>
            <a:lvl9pPr marL="3886200" indent="-228600" defTabSz="930275"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fld id="{DD265E6C-CBFD-4A89-87A6-307E2165F8CE}" type="slidenum">
              <a:rPr lang="en-US" sz="1200" smtClean="0">
                <a:solidFill>
                  <a:prstClr val="black"/>
                </a:solidFill>
              </a:rPr>
              <a:pPr eaLnBrk="1" hangingPunct="1"/>
              <a:t>13</a:t>
            </a:fld>
            <a:endParaRPr lang="en-US" sz="1200">
              <a:solidFill>
                <a:prstClr val="black"/>
              </a:solidFill>
            </a:endParaRPr>
          </a:p>
        </p:txBody>
      </p:sp>
      <p:sp>
        <p:nvSpPr>
          <p:cNvPr id="37891" name="Rectangle 2"/>
          <p:cNvSpPr>
            <a:spLocks noGrp="1" noRot="1" noChangeAspect="1" noChangeArrowheads="1" noTextEdit="1"/>
          </p:cNvSpPr>
          <p:nvPr>
            <p:ph type="sldImg"/>
          </p:nvPr>
        </p:nvSpPr>
        <p:spPr>
          <a:xfrm>
            <a:off x="407988" y="696913"/>
            <a:ext cx="6196012" cy="3486150"/>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7107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4688"/>
            <a:ext cx="5999162" cy="33750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7B6F11-CC82-4817-B9F6-8B9EBC168D1F}"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4198795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157163"/>
            <a:ext cx="6399212"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7B6F11-CC82-4817-B9F6-8B9EBC168D1F}"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4179081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FB015-DBCD-4069-985D-72E74D320224}" type="slidenum">
              <a:rPr lang="en-US" smtClean="0"/>
              <a:t>18</a:t>
            </a:fld>
            <a:endParaRPr lang="en-US"/>
          </a:p>
        </p:txBody>
      </p:sp>
    </p:spTree>
    <p:extLst>
      <p:ext uri="{BB962C8B-B14F-4D97-AF65-F5344CB8AC3E}">
        <p14:creationId xmlns:p14="http://schemas.microsoft.com/office/powerpoint/2010/main" val="3387620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21</a:t>
            </a:fld>
            <a:endParaRPr lang="en-US"/>
          </a:p>
        </p:txBody>
      </p:sp>
    </p:spTree>
    <p:extLst>
      <p:ext uri="{BB962C8B-B14F-4D97-AF65-F5344CB8AC3E}">
        <p14:creationId xmlns:p14="http://schemas.microsoft.com/office/powerpoint/2010/main" val="3495598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22</a:t>
            </a:fld>
            <a:endParaRPr lang="en-US"/>
          </a:p>
        </p:txBody>
      </p:sp>
    </p:spTree>
    <p:extLst>
      <p:ext uri="{BB962C8B-B14F-4D97-AF65-F5344CB8AC3E}">
        <p14:creationId xmlns:p14="http://schemas.microsoft.com/office/powerpoint/2010/main" val="3528576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23</a:t>
            </a:fld>
            <a:endParaRPr lang="en-US"/>
          </a:p>
        </p:txBody>
      </p:sp>
    </p:spTree>
    <p:extLst>
      <p:ext uri="{BB962C8B-B14F-4D97-AF65-F5344CB8AC3E}">
        <p14:creationId xmlns:p14="http://schemas.microsoft.com/office/powerpoint/2010/main" val="3719583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24</a:t>
            </a:fld>
            <a:endParaRPr lang="en-US"/>
          </a:p>
        </p:txBody>
      </p:sp>
    </p:spTree>
    <p:extLst>
      <p:ext uri="{BB962C8B-B14F-4D97-AF65-F5344CB8AC3E}">
        <p14:creationId xmlns:p14="http://schemas.microsoft.com/office/powerpoint/2010/main" val="28508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FB015-DBCD-4069-985D-72E74D320224}" type="slidenum">
              <a:rPr lang="en-US" smtClean="0"/>
              <a:t>2</a:t>
            </a:fld>
            <a:endParaRPr lang="en-US"/>
          </a:p>
        </p:txBody>
      </p:sp>
    </p:spTree>
    <p:extLst>
      <p:ext uri="{BB962C8B-B14F-4D97-AF65-F5344CB8AC3E}">
        <p14:creationId xmlns:p14="http://schemas.microsoft.com/office/powerpoint/2010/main" val="1177035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735C413-0513-4BB5-AC94-8EEE78810507}" type="slidenum">
              <a:rPr lang="en-US" smtClean="0"/>
              <a:t>25</a:t>
            </a:fld>
            <a:endParaRPr lang="en-US"/>
          </a:p>
        </p:txBody>
      </p:sp>
    </p:spTree>
    <p:extLst>
      <p:ext uri="{BB962C8B-B14F-4D97-AF65-F5344CB8AC3E}">
        <p14:creationId xmlns:p14="http://schemas.microsoft.com/office/powerpoint/2010/main" val="1603111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26</a:t>
            </a:fld>
            <a:endParaRPr lang="en-US"/>
          </a:p>
        </p:txBody>
      </p:sp>
    </p:spTree>
    <p:extLst>
      <p:ext uri="{BB962C8B-B14F-4D97-AF65-F5344CB8AC3E}">
        <p14:creationId xmlns:p14="http://schemas.microsoft.com/office/powerpoint/2010/main" val="1373101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27</a:t>
            </a:fld>
            <a:endParaRPr lang="en-US"/>
          </a:p>
        </p:txBody>
      </p:sp>
    </p:spTree>
    <p:extLst>
      <p:ext uri="{BB962C8B-B14F-4D97-AF65-F5344CB8AC3E}">
        <p14:creationId xmlns:p14="http://schemas.microsoft.com/office/powerpoint/2010/main" val="2254359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28</a:t>
            </a:fld>
            <a:endParaRPr lang="en-US"/>
          </a:p>
        </p:txBody>
      </p:sp>
    </p:spTree>
    <p:extLst>
      <p:ext uri="{BB962C8B-B14F-4D97-AF65-F5344CB8AC3E}">
        <p14:creationId xmlns:p14="http://schemas.microsoft.com/office/powerpoint/2010/main" val="1862262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735C413-0513-4BB5-AC94-8EEE78810507}" type="slidenum">
              <a:rPr lang="en-US" smtClean="0"/>
              <a:t>29</a:t>
            </a:fld>
            <a:endParaRPr lang="en-US"/>
          </a:p>
        </p:txBody>
      </p:sp>
    </p:spTree>
    <p:extLst>
      <p:ext uri="{BB962C8B-B14F-4D97-AF65-F5344CB8AC3E}">
        <p14:creationId xmlns:p14="http://schemas.microsoft.com/office/powerpoint/2010/main" val="679059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30</a:t>
            </a:fld>
            <a:endParaRPr lang="en-US"/>
          </a:p>
        </p:txBody>
      </p:sp>
    </p:spTree>
    <p:extLst>
      <p:ext uri="{BB962C8B-B14F-4D97-AF65-F5344CB8AC3E}">
        <p14:creationId xmlns:p14="http://schemas.microsoft.com/office/powerpoint/2010/main" val="439194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31</a:t>
            </a:fld>
            <a:endParaRPr lang="en-US"/>
          </a:p>
        </p:txBody>
      </p:sp>
    </p:spTree>
    <p:extLst>
      <p:ext uri="{BB962C8B-B14F-4D97-AF65-F5344CB8AC3E}">
        <p14:creationId xmlns:p14="http://schemas.microsoft.com/office/powerpoint/2010/main" val="9230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32</a:t>
            </a:fld>
            <a:endParaRPr lang="en-US"/>
          </a:p>
        </p:txBody>
      </p:sp>
    </p:spTree>
    <p:extLst>
      <p:ext uri="{BB962C8B-B14F-4D97-AF65-F5344CB8AC3E}">
        <p14:creationId xmlns:p14="http://schemas.microsoft.com/office/powerpoint/2010/main" val="2697278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33</a:t>
            </a:fld>
            <a:endParaRPr lang="en-US"/>
          </a:p>
        </p:txBody>
      </p:sp>
    </p:spTree>
    <p:extLst>
      <p:ext uri="{BB962C8B-B14F-4D97-AF65-F5344CB8AC3E}">
        <p14:creationId xmlns:p14="http://schemas.microsoft.com/office/powerpoint/2010/main" val="3855331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34</a:t>
            </a:fld>
            <a:endParaRPr lang="en-US"/>
          </a:p>
        </p:txBody>
      </p:sp>
    </p:spTree>
    <p:extLst>
      <p:ext uri="{BB962C8B-B14F-4D97-AF65-F5344CB8AC3E}">
        <p14:creationId xmlns:p14="http://schemas.microsoft.com/office/powerpoint/2010/main" val="342020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…underlying or related to the subject matter of an audit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AICPA continues to say that …data analytics includes methodologies for identifying and analyzing anomalous patterns and outliers in data; mapping and visualizing financial performance and other data across operating units, systems, products, or other dimensions for the purpose of focusing the audit on risks; building statistical (for example, regression) or other models that explain the data in relation to other factors and identify significant fluctuations from the model; and combining information from disparate analyses and data sources for the purpose of gaining additional insights.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 simple definition of data analytics from the Association of Certified Fraud Examiners is “…the use of analytics software to identify trends, patterns, anomalies, and exceptions in data.”</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http://www.acfe.com/uploadedFiles/ACFE_Website/Content/review/da/01-intro-to-data-analytics.pdf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Federal Law Enforcement Training center defines Data [Analytics] as “the use of tools to discover previously unknown, valid pattern relationships in large data sets.”</a:t>
            </a:r>
          </a:p>
        </p:txBody>
      </p:sp>
      <p:sp>
        <p:nvSpPr>
          <p:cNvPr id="4" name="Slide Number Placeholder 3"/>
          <p:cNvSpPr>
            <a:spLocks noGrp="1"/>
          </p:cNvSpPr>
          <p:nvPr>
            <p:ph type="sldNum" sz="quarter" idx="10"/>
          </p:nvPr>
        </p:nvSpPr>
        <p:spPr/>
        <p:txBody>
          <a:bodyPr/>
          <a:lstStyle/>
          <a:p>
            <a:fld id="{2FBFB015-DBCD-4069-985D-72E74D320224}" type="slidenum">
              <a:rPr lang="en-US" smtClean="0"/>
              <a:t>3</a:t>
            </a:fld>
            <a:endParaRPr lang="en-US"/>
          </a:p>
        </p:txBody>
      </p:sp>
    </p:spTree>
    <p:extLst>
      <p:ext uri="{BB962C8B-B14F-4D97-AF65-F5344CB8AC3E}">
        <p14:creationId xmlns:p14="http://schemas.microsoft.com/office/powerpoint/2010/main" val="3670903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735C413-0513-4BB5-AC94-8EEE78810507}" type="slidenum">
              <a:rPr lang="en-US" smtClean="0"/>
              <a:t>35</a:t>
            </a:fld>
            <a:endParaRPr lang="en-US"/>
          </a:p>
        </p:txBody>
      </p:sp>
    </p:spTree>
    <p:extLst>
      <p:ext uri="{BB962C8B-B14F-4D97-AF65-F5344CB8AC3E}">
        <p14:creationId xmlns:p14="http://schemas.microsoft.com/office/powerpoint/2010/main" val="378149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36</a:t>
            </a:fld>
            <a:endParaRPr lang="en-US"/>
          </a:p>
        </p:txBody>
      </p:sp>
    </p:spTree>
    <p:extLst>
      <p:ext uri="{BB962C8B-B14F-4D97-AF65-F5344CB8AC3E}">
        <p14:creationId xmlns:p14="http://schemas.microsoft.com/office/powerpoint/2010/main" val="363411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37</a:t>
            </a:fld>
            <a:endParaRPr lang="en-US"/>
          </a:p>
        </p:txBody>
      </p:sp>
    </p:spTree>
    <p:extLst>
      <p:ext uri="{BB962C8B-B14F-4D97-AF65-F5344CB8AC3E}">
        <p14:creationId xmlns:p14="http://schemas.microsoft.com/office/powerpoint/2010/main" val="2266044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5C413-0513-4BB5-AC94-8EEE78810507}" type="slidenum">
              <a:rPr lang="en-US" smtClean="0"/>
              <a:t>38</a:t>
            </a:fld>
            <a:endParaRPr lang="en-US"/>
          </a:p>
        </p:txBody>
      </p:sp>
    </p:spTree>
    <p:extLst>
      <p:ext uri="{BB962C8B-B14F-4D97-AF65-F5344CB8AC3E}">
        <p14:creationId xmlns:p14="http://schemas.microsoft.com/office/powerpoint/2010/main" val="94592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FB015-DBCD-4069-985D-72E74D320224}" type="slidenum">
              <a:rPr lang="en-US" smtClean="0"/>
              <a:t>4</a:t>
            </a:fld>
            <a:endParaRPr lang="en-US"/>
          </a:p>
        </p:txBody>
      </p:sp>
    </p:spTree>
    <p:extLst>
      <p:ext uri="{BB962C8B-B14F-4D97-AF65-F5344CB8AC3E}">
        <p14:creationId xmlns:p14="http://schemas.microsoft.com/office/powerpoint/2010/main" val="320858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team at NGA</a:t>
            </a:r>
            <a:r>
              <a:rPr lang="en-US" baseline="0" dirty="0"/>
              <a:t> differentiated itself from Audit by highlighting that we “harness computer processing power to perform tests on entire data sets and do not rely on sampling techniques.”</a:t>
            </a:r>
            <a:endParaRPr lang="en-US" dirty="0"/>
          </a:p>
        </p:txBody>
      </p:sp>
      <p:sp>
        <p:nvSpPr>
          <p:cNvPr id="4" name="Slide Number Placeholder 3"/>
          <p:cNvSpPr>
            <a:spLocks noGrp="1"/>
          </p:cNvSpPr>
          <p:nvPr>
            <p:ph type="sldNum" sz="quarter" idx="10"/>
          </p:nvPr>
        </p:nvSpPr>
        <p:spPr/>
        <p:txBody>
          <a:bodyPr/>
          <a:lstStyle/>
          <a:p>
            <a:fld id="{2FBFB015-DBCD-4069-985D-72E74D320224}" type="slidenum">
              <a:rPr lang="en-US" smtClean="0"/>
              <a:t>5</a:t>
            </a:fld>
            <a:endParaRPr lang="en-US"/>
          </a:p>
        </p:txBody>
      </p:sp>
    </p:spTree>
    <p:extLst>
      <p:ext uri="{BB962C8B-B14F-4D97-AF65-F5344CB8AC3E}">
        <p14:creationId xmlns:p14="http://schemas.microsoft.com/office/powerpoint/2010/main" val="65128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Sort: You can sort your Excel data on one column or multiple columns. You can sort in ascending or descending order.</a:t>
            </a:r>
          </a:p>
          <a:p>
            <a:endParaRPr lang="en-US" dirty="0"/>
          </a:p>
          <a:p>
            <a:r>
              <a:rPr lang="en-US" dirty="0"/>
              <a:t>2 Filter: Filter your Excel data if you only want to display records that meet certain criteria.</a:t>
            </a:r>
          </a:p>
          <a:p>
            <a:endParaRPr lang="en-US" dirty="0"/>
          </a:p>
          <a:p>
            <a:r>
              <a:rPr lang="en-US" dirty="0"/>
              <a:t>3 Conditional Formatting: Conditional formatting in Excel enables you to highlight cells with a certain color, depending on the cell's value.</a:t>
            </a:r>
          </a:p>
          <a:p>
            <a:endParaRPr lang="en-US" dirty="0"/>
          </a:p>
          <a:p>
            <a:r>
              <a:rPr lang="en-US" dirty="0"/>
              <a:t>4 Charts: A simple Excel chart can say more than a sheet full of numbers. As you'll see, creating charts is very easy.</a:t>
            </a:r>
          </a:p>
          <a:p>
            <a:endParaRPr lang="en-US" dirty="0"/>
          </a:p>
          <a:p>
            <a:r>
              <a:rPr lang="en-US" dirty="0"/>
              <a:t>5 Pivot Tables: Pivot tables are one of Excel's most powerful features. A pivot table allows you to extract the significance from a large, detailed data set.</a:t>
            </a:r>
          </a:p>
          <a:p>
            <a:endParaRPr lang="en-US" dirty="0"/>
          </a:p>
          <a:p>
            <a:r>
              <a:rPr lang="en-US" dirty="0"/>
              <a:t>6 Tables: Tables allow you to analyze your data in Excel quickly and easily.</a:t>
            </a:r>
          </a:p>
          <a:p>
            <a:endParaRPr lang="en-US" dirty="0"/>
          </a:p>
          <a:p>
            <a:r>
              <a:rPr lang="en-US" dirty="0"/>
              <a:t>7 What-If Analysis: What-If Analysis in Excel allows you to try out different values (scenarios) for formulas.</a:t>
            </a:r>
          </a:p>
          <a:p>
            <a:endParaRPr lang="en-US" dirty="0"/>
          </a:p>
          <a:p>
            <a:r>
              <a:rPr lang="en-US" dirty="0"/>
              <a:t>8 Solver: Excel includes a tool called solver that uses techniques from the operations research to find optimal solutions for all kind of decision problems.</a:t>
            </a:r>
          </a:p>
          <a:p>
            <a:endParaRPr lang="en-US" dirty="0"/>
          </a:p>
          <a:p>
            <a:r>
              <a:rPr lang="en-US" dirty="0"/>
              <a:t>9 Analysis </a:t>
            </a:r>
            <a:r>
              <a:rPr lang="en-US" dirty="0" err="1"/>
              <a:t>ToolPak</a:t>
            </a:r>
            <a:r>
              <a:rPr lang="en-US" dirty="0"/>
              <a:t>: The Analysis </a:t>
            </a:r>
            <a:r>
              <a:rPr lang="en-US" dirty="0" err="1"/>
              <a:t>ToolPak</a:t>
            </a:r>
            <a:r>
              <a:rPr lang="en-US" dirty="0"/>
              <a:t> is an Excel add-in program that provides data analysis tools for financial, statistical and engineering data analysis.</a:t>
            </a:r>
          </a:p>
          <a:p>
            <a:endParaRPr lang="en-US" dirty="0"/>
          </a:p>
        </p:txBody>
      </p:sp>
      <p:sp>
        <p:nvSpPr>
          <p:cNvPr id="4" name="Slide Number Placeholder 3"/>
          <p:cNvSpPr>
            <a:spLocks noGrp="1"/>
          </p:cNvSpPr>
          <p:nvPr>
            <p:ph type="sldNum" sz="quarter" idx="10"/>
          </p:nvPr>
        </p:nvSpPr>
        <p:spPr/>
        <p:txBody>
          <a:bodyPr/>
          <a:lstStyle/>
          <a:p>
            <a:fld id="{2FBFB015-DBCD-4069-985D-72E74D320224}" type="slidenum">
              <a:rPr lang="en-US" smtClean="0"/>
              <a:t>6</a:t>
            </a:fld>
            <a:endParaRPr lang="en-US"/>
          </a:p>
        </p:txBody>
      </p:sp>
    </p:spTree>
    <p:extLst>
      <p:ext uri="{BB962C8B-B14F-4D97-AF65-F5344CB8AC3E}">
        <p14:creationId xmlns:p14="http://schemas.microsoft.com/office/powerpoint/2010/main" val="404108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&amp; Attendance/Labor Mischarges Reporting, Telephone Analytics, Locality Pay, Mass Transit Benefit Program:</a:t>
            </a:r>
          </a:p>
          <a:p>
            <a:endParaRPr lang="en-US" dirty="0"/>
          </a:p>
          <a:p>
            <a:r>
              <a:rPr lang="en-US" dirty="0"/>
              <a:t>1 Sort: You can sort your Excel data on one column or multiple columns. You can sort in ascending or descending order.</a:t>
            </a:r>
          </a:p>
          <a:p>
            <a:endParaRPr lang="en-US" dirty="0"/>
          </a:p>
          <a:p>
            <a:r>
              <a:rPr lang="en-US" dirty="0"/>
              <a:t>2 Filter: Filter your Excel data if you only want to display records that meet certain criteria.</a:t>
            </a:r>
          </a:p>
          <a:p>
            <a:endParaRPr lang="en-US" dirty="0"/>
          </a:p>
          <a:p>
            <a:r>
              <a:rPr lang="en-US" dirty="0"/>
              <a:t>3 Conditional Formatting: Conditional formatting in Excel enables you to highlight cells with a certain color, depending on the cell's value.</a:t>
            </a:r>
          </a:p>
          <a:p>
            <a:endParaRPr lang="en-US" dirty="0"/>
          </a:p>
          <a:p>
            <a:r>
              <a:rPr lang="en-US" dirty="0"/>
              <a:t>4 Charts: A simple Excel chart can say more than a sheet full of numbers. As you'll see, creating charts is very easy.</a:t>
            </a:r>
          </a:p>
          <a:p>
            <a:endParaRPr lang="en-US" dirty="0"/>
          </a:p>
          <a:p>
            <a:r>
              <a:rPr lang="en-US" dirty="0"/>
              <a:t>5 Pivot Tables: Pivot tables are one of Excel's most powerful features. A pivot table allows you to extract the significance from a large, detailed data set.</a:t>
            </a:r>
          </a:p>
          <a:p>
            <a:endParaRPr lang="en-US" dirty="0"/>
          </a:p>
          <a:p>
            <a:r>
              <a:rPr lang="en-US" dirty="0"/>
              <a:t>6 Tables: Tables allow you to analyze your data in Excel quickly and easily.</a:t>
            </a:r>
          </a:p>
          <a:p>
            <a:endParaRPr lang="en-US" dirty="0"/>
          </a:p>
          <a:p>
            <a:r>
              <a:rPr lang="en-US" dirty="0"/>
              <a:t>7 What-If Analysis: What-If Analysis in Excel allows you to try out different values (scenarios) for formulas.</a:t>
            </a:r>
          </a:p>
          <a:p>
            <a:endParaRPr lang="en-US" dirty="0"/>
          </a:p>
          <a:p>
            <a:r>
              <a:rPr lang="en-US" dirty="0"/>
              <a:t>8 Solver: Excel includes a tool called solver that uses techniques from the operations research to find optimal solutions for all kind of decision problems.</a:t>
            </a:r>
          </a:p>
          <a:p>
            <a:endParaRPr lang="en-US" dirty="0"/>
          </a:p>
          <a:p>
            <a:r>
              <a:rPr lang="en-US" dirty="0"/>
              <a:t>9 Analysis </a:t>
            </a:r>
            <a:r>
              <a:rPr lang="en-US" dirty="0" err="1"/>
              <a:t>ToolPak</a:t>
            </a:r>
            <a:r>
              <a:rPr lang="en-US" dirty="0"/>
              <a:t>: The Analysis </a:t>
            </a:r>
            <a:r>
              <a:rPr lang="en-US" dirty="0" err="1"/>
              <a:t>ToolPak</a:t>
            </a:r>
            <a:r>
              <a:rPr lang="en-US" dirty="0"/>
              <a:t> is an Excel add-in program that provides data analysis tools for financial, statistical and engineering data analysis.</a:t>
            </a:r>
          </a:p>
          <a:p>
            <a:endParaRPr lang="en-US" dirty="0"/>
          </a:p>
        </p:txBody>
      </p:sp>
      <p:sp>
        <p:nvSpPr>
          <p:cNvPr id="4" name="Slide Number Placeholder 3"/>
          <p:cNvSpPr>
            <a:spLocks noGrp="1"/>
          </p:cNvSpPr>
          <p:nvPr>
            <p:ph type="sldNum" sz="quarter" idx="10"/>
          </p:nvPr>
        </p:nvSpPr>
        <p:spPr/>
        <p:txBody>
          <a:bodyPr/>
          <a:lstStyle/>
          <a:p>
            <a:fld id="{2FBFB015-DBCD-4069-985D-72E74D320224}" type="slidenum">
              <a:rPr lang="en-US" smtClean="0"/>
              <a:t>7</a:t>
            </a:fld>
            <a:endParaRPr lang="en-US"/>
          </a:p>
        </p:txBody>
      </p:sp>
    </p:spTree>
    <p:extLst>
      <p:ext uri="{BB962C8B-B14F-4D97-AF65-F5344CB8AC3E}">
        <p14:creationId xmlns:p14="http://schemas.microsoft.com/office/powerpoint/2010/main" val="156707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Database functions like: append/merge, join/relate</a:t>
            </a:r>
          </a:p>
          <a:p>
            <a:endParaRPr lang="en-US" dirty="0"/>
          </a:p>
          <a:p>
            <a:r>
              <a:rPr lang="en-US" dirty="0"/>
              <a:t>Has spreadsheet functions like cross</a:t>
            </a:r>
            <a:r>
              <a:rPr lang="en-US" baseline="0" dirty="0"/>
              <a:t> tabulate, filter, index/sort, calculated fields and functions</a:t>
            </a:r>
          </a:p>
          <a:p>
            <a:endParaRPr lang="en-US" baseline="0" dirty="0"/>
          </a:p>
          <a:p>
            <a:r>
              <a:rPr lang="en-US" dirty="0"/>
              <a:t>Pre-built</a:t>
            </a:r>
            <a:r>
              <a:rPr lang="en-US" baseline="0" dirty="0"/>
              <a:t> analytics include sampling, aging, Bedford's law, duplicate id, and gap analysis</a:t>
            </a:r>
          </a:p>
          <a:p>
            <a:endParaRPr lang="en-US" baseline="0" dirty="0"/>
          </a:p>
          <a:p>
            <a:r>
              <a:rPr lang="en-US" baseline="0" dirty="0"/>
              <a:t>Has traditional statistical functions like sampling and stratify.</a:t>
            </a:r>
          </a:p>
          <a:p>
            <a:endParaRPr lang="en-US" baseline="0" dirty="0"/>
          </a:p>
          <a:p>
            <a:r>
              <a:rPr lang="en-US" baseline="0" dirty="0"/>
              <a:t>Can perform Text Analytics</a:t>
            </a:r>
          </a:p>
        </p:txBody>
      </p:sp>
      <p:sp>
        <p:nvSpPr>
          <p:cNvPr id="4" name="Slide Number Placeholder 3"/>
          <p:cNvSpPr>
            <a:spLocks noGrp="1"/>
          </p:cNvSpPr>
          <p:nvPr>
            <p:ph type="sldNum" sz="quarter" idx="10"/>
          </p:nvPr>
        </p:nvSpPr>
        <p:spPr/>
        <p:txBody>
          <a:bodyPr/>
          <a:lstStyle/>
          <a:p>
            <a:fld id="{2FBFB015-DBCD-4069-985D-72E74D320224}" type="slidenum">
              <a:rPr lang="en-US" smtClean="0"/>
              <a:t>8</a:t>
            </a:fld>
            <a:endParaRPr lang="en-US"/>
          </a:p>
        </p:txBody>
      </p:sp>
    </p:spTree>
    <p:extLst>
      <p:ext uri="{BB962C8B-B14F-4D97-AF65-F5344CB8AC3E}">
        <p14:creationId xmlns:p14="http://schemas.microsoft.com/office/powerpoint/2010/main" val="117667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SSN death list   Verify the validity of insurance eligibility by identifying any claims submitted for deceased individuals  </a:t>
            </a:r>
          </a:p>
          <a:p>
            <a:r>
              <a:rPr lang="en-US" dirty="0"/>
              <a:t>Prison matching   Identify any claimants who are also currently being held in a federal or state prison</a:t>
            </a:r>
          </a:p>
          <a:p>
            <a:endParaRPr lang="en-US" dirty="0"/>
          </a:p>
          <a:p>
            <a:r>
              <a:rPr lang="en-US" dirty="0"/>
              <a:t>Textual Analytics </a:t>
            </a:r>
          </a:p>
          <a:p>
            <a:endParaRPr lang="en-US" dirty="0"/>
          </a:p>
          <a:p>
            <a:r>
              <a:rPr lang="en-US" dirty="0"/>
              <a:t>From the ACL</a:t>
            </a:r>
            <a:r>
              <a:rPr lang="en-US" baseline="0" dirty="0"/>
              <a:t> website: “</a:t>
            </a:r>
            <a:r>
              <a:rPr lang="en-US" dirty="0"/>
              <a:t>By assessing only the numbers in data files, we are excluding a vast amount of data. By summarizing and trending textual data, you can identify context and insights within a specific population to build a story which would have been hidden otherwise.  Keyword analysis can be completed and trended to identify red flags (e.g. concerning words related to corruption), or even assess the tone of the language used (e.g. positive, negative, or neutral).”</a:t>
            </a:r>
          </a:p>
          <a:p>
            <a:endParaRPr lang="en-US" dirty="0"/>
          </a:p>
        </p:txBody>
      </p:sp>
      <p:sp>
        <p:nvSpPr>
          <p:cNvPr id="4" name="Slide Number Placeholder 3"/>
          <p:cNvSpPr>
            <a:spLocks noGrp="1"/>
          </p:cNvSpPr>
          <p:nvPr>
            <p:ph type="sldNum" sz="quarter" idx="10"/>
          </p:nvPr>
        </p:nvSpPr>
        <p:spPr/>
        <p:txBody>
          <a:bodyPr/>
          <a:lstStyle/>
          <a:p>
            <a:fld id="{2FBFB015-DBCD-4069-985D-72E74D320224}" type="slidenum">
              <a:rPr lang="en-US" smtClean="0"/>
              <a:t>9</a:t>
            </a:fld>
            <a:endParaRPr lang="en-US"/>
          </a:p>
        </p:txBody>
      </p:sp>
    </p:spTree>
    <p:extLst>
      <p:ext uri="{BB962C8B-B14F-4D97-AF65-F5344CB8AC3E}">
        <p14:creationId xmlns:p14="http://schemas.microsoft.com/office/powerpoint/2010/main" val="793400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w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38741" y="2933705"/>
            <a:ext cx="10363200" cy="469900"/>
          </a:xfrm>
        </p:spPr>
        <p:txBody>
          <a:bodyPr anchor="b">
            <a:noAutofit/>
          </a:bodyPr>
          <a:lstStyle>
            <a:lvl1pPr marL="0" indent="0">
              <a:buNone/>
              <a:defRPr sz="2133" baseline="0">
                <a:solidFill>
                  <a:schemeClr val="accent6">
                    <a:lumMod val="75000"/>
                  </a:schemeClr>
                </a:solidFill>
              </a:defRPr>
            </a:lvl1pPr>
            <a:lvl2pPr marL="609570" indent="0">
              <a:buNone/>
              <a:defRPr sz="2400">
                <a:solidFill>
                  <a:schemeClr val="tx1">
                    <a:tint val="75000"/>
                  </a:schemeClr>
                </a:solidFill>
              </a:defRPr>
            </a:lvl2pPr>
            <a:lvl3pPr marL="1219139"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7"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Presenter Name</a:t>
            </a:r>
          </a:p>
        </p:txBody>
      </p:sp>
      <p:sp>
        <p:nvSpPr>
          <p:cNvPr id="9" name="Text Placeholder 8"/>
          <p:cNvSpPr>
            <a:spLocks noGrp="1"/>
          </p:cNvSpPr>
          <p:nvPr>
            <p:ph type="body" sz="quarter" idx="14" hasCustomPrompt="1"/>
          </p:nvPr>
        </p:nvSpPr>
        <p:spPr>
          <a:xfrm>
            <a:off x="938741" y="3429000"/>
            <a:ext cx="10363200" cy="406400"/>
          </a:xfrm>
        </p:spPr>
        <p:txBody>
          <a:bodyPr/>
          <a:lstStyle>
            <a:lvl1pPr>
              <a:defRPr>
                <a:solidFill>
                  <a:schemeClr val="accent6">
                    <a:lumMod val="75000"/>
                  </a:schemeClr>
                </a:solidFill>
              </a:defRPr>
            </a:lvl1pPr>
          </a:lstStyle>
          <a:p>
            <a:pPr lvl="0"/>
            <a:r>
              <a:rPr lang="en-US" dirty="0"/>
              <a:t>Date:</a:t>
            </a:r>
          </a:p>
        </p:txBody>
      </p:sp>
      <p:sp>
        <p:nvSpPr>
          <p:cNvPr id="8" name="Text Placeholder 7"/>
          <p:cNvSpPr>
            <a:spLocks noGrp="1"/>
          </p:cNvSpPr>
          <p:nvPr>
            <p:ph type="body" sz="quarter" idx="15" hasCustomPrompt="1"/>
          </p:nvPr>
        </p:nvSpPr>
        <p:spPr>
          <a:xfrm>
            <a:off x="0" y="6502400"/>
            <a:ext cx="12192000" cy="279400"/>
          </a:xfrm>
        </p:spPr>
        <p:txBody>
          <a:bodyPr anchor="ctr">
            <a:normAutofit/>
          </a:bodyPr>
          <a:lstStyle>
            <a:lvl1pPr algn="r">
              <a:defRPr sz="1733">
                <a:solidFill>
                  <a:srgbClr val="192F43"/>
                </a:solidFill>
                <a:latin typeface="Franklin Gothic Medium Cond" panose="020B0606030402020204" pitchFamily="34" charset="0"/>
              </a:defRPr>
            </a:lvl1pPr>
          </a:lstStyle>
          <a:p>
            <a:pPr lvl="0"/>
            <a:r>
              <a:rPr lang="en-US" dirty="0"/>
              <a:t>CLASSIFICATION</a:t>
            </a:r>
          </a:p>
        </p:txBody>
      </p:sp>
      <p:sp>
        <p:nvSpPr>
          <p:cNvPr id="11" name="Text Placeholder 7"/>
          <p:cNvSpPr>
            <a:spLocks noGrp="1"/>
          </p:cNvSpPr>
          <p:nvPr>
            <p:ph type="body" sz="quarter" idx="16" hasCustomPrompt="1"/>
          </p:nvPr>
        </p:nvSpPr>
        <p:spPr>
          <a:xfrm>
            <a:off x="0" y="101600"/>
            <a:ext cx="12192000" cy="279400"/>
          </a:xfrm>
        </p:spPr>
        <p:txBody>
          <a:bodyPr anchor="ctr">
            <a:normAutofit/>
          </a:bodyPr>
          <a:lstStyle>
            <a:lvl1pPr>
              <a:defRPr sz="1733">
                <a:solidFill>
                  <a:srgbClr val="192F43"/>
                </a:solidFill>
                <a:latin typeface="Franklin Gothic Medium Cond" panose="020B0606030402020204" pitchFamily="34" charset="0"/>
              </a:defRPr>
            </a:lvl1pPr>
          </a:lstStyle>
          <a:p>
            <a:pPr lvl="0"/>
            <a:r>
              <a:rPr lang="en-US" dirty="0"/>
              <a:t>CLASSIFICATION</a:t>
            </a:r>
          </a:p>
        </p:txBody>
      </p:sp>
      <p:sp>
        <p:nvSpPr>
          <p:cNvPr id="4" name="Text Placeholder 3"/>
          <p:cNvSpPr>
            <a:spLocks noGrp="1"/>
          </p:cNvSpPr>
          <p:nvPr>
            <p:ph type="body" sz="quarter" idx="17" hasCustomPrompt="1"/>
          </p:nvPr>
        </p:nvSpPr>
        <p:spPr>
          <a:xfrm>
            <a:off x="938741" y="2413000"/>
            <a:ext cx="10363200" cy="508000"/>
          </a:xfrm>
        </p:spPr>
        <p:txBody>
          <a:bodyPr>
            <a:noAutofit/>
          </a:bodyPr>
          <a:lstStyle>
            <a:lvl1pPr>
              <a:defRPr sz="3200" baseline="0">
                <a:solidFill>
                  <a:schemeClr val="tx2"/>
                </a:solidFill>
                <a:latin typeface="Franklin Gothic Medium Cond" panose="020B0606030402020204" pitchFamily="34" charset="0"/>
              </a:defRPr>
            </a:lvl1pPr>
          </a:lstStyle>
          <a:p>
            <a:pPr lvl="0"/>
            <a:r>
              <a:rPr lang="en-US" dirty="0"/>
              <a:t>PRESENTATION TITLE</a:t>
            </a:r>
          </a:p>
        </p:txBody>
      </p:sp>
      <p:sp>
        <p:nvSpPr>
          <p:cNvPr id="10" name="Text Placeholder 4"/>
          <p:cNvSpPr>
            <a:spLocks noGrp="1"/>
          </p:cNvSpPr>
          <p:nvPr>
            <p:ph type="body" sz="quarter" idx="13" hasCustomPrompt="1"/>
          </p:nvPr>
        </p:nvSpPr>
        <p:spPr>
          <a:xfrm>
            <a:off x="6626322" y="4359949"/>
            <a:ext cx="5565679" cy="406400"/>
          </a:xfrm>
        </p:spPr>
        <p:txBody>
          <a:bodyPr/>
          <a:lstStyle>
            <a:lvl1pPr algn="l">
              <a:defRPr sz="1867"/>
            </a:lvl1pPr>
          </a:lstStyle>
          <a:p>
            <a:pPr lvl="0"/>
            <a:r>
              <a:rPr lang="en-US" dirty="0"/>
              <a:t>Classification</a:t>
            </a:r>
          </a:p>
        </p:txBody>
      </p:sp>
      <p:sp>
        <p:nvSpPr>
          <p:cNvPr id="12" name="TextBox 11"/>
          <p:cNvSpPr txBox="1"/>
          <p:nvPr/>
        </p:nvSpPr>
        <p:spPr>
          <a:xfrm>
            <a:off x="6626322" y="4156750"/>
            <a:ext cx="5565679" cy="318100"/>
          </a:xfrm>
          <a:prstGeom prst="rect">
            <a:avLst/>
          </a:prstGeom>
          <a:noFill/>
        </p:spPr>
        <p:txBody>
          <a:bodyPr wrap="square" rtlCol="0">
            <a:spAutoFit/>
          </a:bodyPr>
          <a:lstStyle/>
          <a:p>
            <a:pPr algn="l"/>
            <a:r>
              <a:rPr lang="en-US" sz="1467" dirty="0">
                <a:latin typeface="Arial" panose="020B0604020202020204" pitchFamily="34" charset="0"/>
                <a:cs typeface="Arial" panose="020B0604020202020204" pitchFamily="34" charset="0"/>
              </a:rPr>
              <a:t>The overall classification of this</a:t>
            </a:r>
            <a:r>
              <a:rPr lang="en-US" sz="1467" baseline="0" dirty="0">
                <a:latin typeface="Arial" panose="020B0604020202020204" pitchFamily="34" charset="0"/>
                <a:cs typeface="Arial" panose="020B0604020202020204" pitchFamily="34" charset="0"/>
              </a:rPr>
              <a:t> presentation is:</a:t>
            </a:r>
            <a:endParaRPr lang="en-US" sz="1467" dirty="0">
              <a:latin typeface="Arial" panose="020B0604020202020204" pitchFamily="34" charset="0"/>
              <a:cs typeface="Arial" panose="020B0604020202020204" pitchFamily="34" charset="0"/>
            </a:endParaRPr>
          </a:p>
        </p:txBody>
      </p:sp>
      <p:sp>
        <p:nvSpPr>
          <p:cNvPr id="14" name="Text Placeholder 12"/>
          <p:cNvSpPr>
            <a:spLocks noGrp="1"/>
          </p:cNvSpPr>
          <p:nvPr>
            <p:ph type="body" sz="quarter" idx="18" hasCustomPrompt="1"/>
          </p:nvPr>
        </p:nvSpPr>
        <p:spPr>
          <a:xfrm>
            <a:off x="8116454" y="4735773"/>
            <a:ext cx="2980267" cy="301752"/>
          </a:xfrm>
        </p:spPr>
        <p:txBody>
          <a:bodyPr anchor="ctr">
            <a:noAutofit/>
          </a:bodyPr>
          <a:lstStyle>
            <a:lvl1pPr>
              <a:defRPr sz="1333" baseline="0"/>
            </a:lvl1pPr>
            <a:lvl2pPr>
              <a:defRPr sz="1333"/>
            </a:lvl2pPr>
            <a:lvl3pPr>
              <a:defRPr sz="1333"/>
            </a:lvl3pPr>
            <a:lvl4pPr>
              <a:defRPr sz="1333"/>
            </a:lvl4pPr>
            <a:lvl5pPr>
              <a:defRPr sz="1333"/>
            </a:lvl5pPr>
          </a:lstStyle>
          <a:p>
            <a:pPr lvl="0"/>
            <a:r>
              <a:rPr lang="en-US" dirty="0"/>
              <a:t>Classified by</a:t>
            </a:r>
          </a:p>
        </p:txBody>
      </p:sp>
      <p:sp>
        <p:nvSpPr>
          <p:cNvPr id="15" name="Text Placeholder 14"/>
          <p:cNvSpPr>
            <a:spLocks noGrp="1"/>
          </p:cNvSpPr>
          <p:nvPr>
            <p:ph type="body" sz="quarter" idx="19" hasCustomPrompt="1"/>
          </p:nvPr>
        </p:nvSpPr>
        <p:spPr>
          <a:xfrm>
            <a:off x="8116454" y="4930890"/>
            <a:ext cx="2980267" cy="301752"/>
          </a:xfrm>
        </p:spPr>
        <p:txBody>
          <a:bodyPr anchor="ctr">
            <a:noAutofit/>
          </a:bodyPr>
          <a:lstStyle>
            <a:lvl1pPr>
              <a:defRPr sz="1330"/>
            </a:lvl1pPr>
            <a:lvl2pPr marL="609585" indent="0" algn="l">
              <a:buNone/>
              <a:defRPr sz="1333"/>
            </a:lvl2pPr>
            <a:lvl3pPr>
              <a:defRPr sz="1333"/>
            </a:lvl3pPr>
            <a:lvl4pPr>
              <a:defRPr sz="1333"/>
            </a:lvl4pPr>
            <a:lvl5pPr>
              <a:defRPr sz="1333"/>
            </a:lvl5pPr>
          </a:lstStyle>
          <a:p>
            <a:pPr lvl="0"/>
            <a:r>
              <a:rPr lang="en-US" dirty="0"/>
              <a:t>Derived from</a:t>
            </a:r>
          </a:p>
        </p:txBody>
      </p:sp>
      <p:sp>
        <p:nvSpPr>
          <p:cNvPr id="16" name="Text Placeholder 16"/>
          <p:cNvSpPr>
            <a:spLocks noGrp="1"/>
          </p:cNvSpPr>
          <p:nvPr>
            <p:ph type="body" sz="quarter" idx="20" hasCustomPrompt="1"/>
          </p:nvPr>
        </p:nvSpPr>
        <p:spPr>
          <a:xfrm>
            <a:off x="8116454" y="5155490"/>
            <a:ext cx="2980267" cy="301752"/>
          </a:xfrm>
        </p:spPr>
        <p:txBody>
          <a:bodyPr anchor="ctr">
            <a:normAutofit/>
          </a:bodyPr>
          <a:lstStyle>
            <a:lvl1pPr>
              <a:defRPr sz="1333"/>
            </a:lvl1pPr>
          </a:lstStyle>
          <a:p>
            <a:pPr lvl="0"/>
            <a:r>
              <a:rPr lang="en-US" dirty="0"/>
              <a:t>Declassify on</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746" y="5913670"/>
            <a:ext cx="414529" cy="432817"/>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6788" y="5909098"/>
            <a:ext cx="384049" cy="441961"/>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7280" y="5899954"/>
            <a:ext cx="377953" cy="460249"/>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772" y="6076155"/>
            <a:ext cx="10847508" cy="128544"/>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741" y="688703"/>
            <a:ext cx="1492039" cy="1488203"/>
          </a:xfrm>
          <a:prstGeom prst="rect">
            <a:avLst/>
          </a:prstGeom>
        </p:spPr>
      </p:pic>
      <p:sp>
        <p:nvSpPr>
          <p:cNvPr id="23" name="TextBox 22"/>
          <p:cNvSpPr txBox="1"/>
          <p:nvPr userDrawn="1"/>
        </p:nvSpPr>
        <p:spPr>
          <a:xfrm>
            <a:off x="6626324" y="4735773"/>
            <a:ext cx="1322540" cy="297454"/>
          </a:xfrm>
          <a:prstGeom prst="rect">
            <a:avLst/>
          </a:prstGeom>
          <a:noFill/>
          <a:ln w="3175">
            <a:noFill/>
          </a:ln>
        </p:spPr>
        <p:txBody>
          <a:bodyPr wrap="square" rtlCol="0" anchor="ctr">
            <a:spAutoFit/>
          </a:bodyPr>
          <a:lstStyle/>
          <a:p>
            <a:pPr algn="l"/>
            <a:r>
              <a:rPr lang="en-US" sz="1333" baseline="0" dirty="0">
                <a:latin typeface="Arial" panose="020B0604020202020204" pitchFamily="34" charset="0"/>
                <a:cs typeface="Arial" panose="020B0604020202020204" pitchFamily="34" charset="0"/>
              </a:rPr>
              <a:t>Classified by:</a:t>
            </a:r>
          </a:p>
        </p:txBody>
      </p:sp>
      <p:sp>
        <p:nvSpPr>
          <p:cNvPr id="24" name="TextBox 23"/>
          <p:cNvSpPr txBox="1"/>
          <p:nvPr userDrawn="1"/>
        </p:nvSpPr>
        <p:spPr>
          <a:xfrm>
            <a:off x="6626322" y="4930890"/>
            <a:ext cx="1322541" cy="297454"/>
          </a:xfrm>
          <a:prstGeom prst="rect">
            <a:avLst/>
          </a:prstGeom>
          <a:noFill/>
        </p:spPr>
        <p:txBody>
          <a:bodyPr wrap="square" rtlCol="0" anchor="ctr">
            <a:spAutoFit/>
          </a:bodyPr>
          <a:lstStyle/>
          <a:p>
            <a:pPr algn="l"/>
            <a:r>
              <a:rPr lang="en-US" sz="1333" baseline="0" dirty="0">
                <a:latin typeface="Arial" panose="020B0604020202020204" pitchFamily="34" charset="0"/>
                <a:cs typeface="Arial" panose="020B0604020202020204" pitchFamily="34" charset="0"/>
              </a:rPr>
              <a:t>Derived from:</a:t>
            </a:r>
          </a:p>
        </p:txBody>
      </p:sp>
      <p:sp>
        <p:nvSpPr>
          <p:cNvPr id="25" name="TextBox 24"/>
          <p:cNvSpPr txBox="1"/>
          <p:nvPr userDrawn="1"/>
        </p:nvSpPr>
        <p:spPr>
          <a:xfrm>
            <a:off x="6626322" y="5155490"/>
            <a:ext cx="1322541" cy="297454"/>
          </a:xfrm>
          <a:prstGeom prst="rect">
            <a:avLst/>
          </a:prstGeom>
          <a:noFill/>
        </p:spPr>
        <p:txBody>
          <a:bodyPr wrap="square" rtlCol="0" anchor="ctr">
            <a:spAutoFit/>
          </a:bodyPr>
          <a:lstStyle/>
          <a:p>
            <a:pPr algn="l"/>
            <a:r>
              <a:rPr lang="en-US" sz="1333" baseline="0" dirty="0">
                <a:latin typeface="Arial" panose="020B0604020202020204" pitchFamily="34" charset="0"/>
                <a:cs typeface="Arial" panose="020B0604020202020204" pitchFamily="34" charset="0"/>
              </a:rPr>
              <a:t>Declassify on:</a:t>
            </a:r>
            <a:endParaRPr lang="en-US" sz="133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483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8741" y="2006600"/>
            <a:ext cx="10363200" cy="854075"/>
          </a:xfrm>
        </p:spPr>
        <p:txBody>
          <a:bodyPr anchor="t">
            <a:normAutofit/>
          </a:bodyPr>
          <a:lstStyle>
            <a:lvl1pPr algn="l">
              <a:defRPr sz="4800" b="0" cap="all" baseline="0"/>
            </a:lvl1pPr>
          </a:lstStyle>
          <a:p>
            <a:r>
              <a:rPr lang="en-US" dirty="0"/>
              <a:t>Presentation title - here</a:t>
            </a:r>
          </a:p>
        </p:txBody>
      </p:sp>
      <p:sp>
        <p:nvSpPr>
          <p:cNvPr id="3" name="Text Placeholder 2"/>
          <p:cNvSpPr>
            <a:spLocks noGrp="1"/>
          </p:cNvSpPr>
          <p:nvPr>
            <p:ph type="body" idx="1" hasCustomPrompt="1"/>
          </p:nvPr>
        </p:nvSpPr>
        <p:spPr>
          <a:xfrm>
            <a:off x="938741" y="2921001"/>
            <a:ext cx="10363200" cy="469900"/>
          </a:xfrm>
        </p:spPr>
        <p:txBody>
          <a:bodyPr anchor="b">
            <a:noAutofit/>
          </a:bodyPr>
          <a:lstStyle>
            <a:lvl1pPr marL="0" indent="0">
              <a:buNone/>
              <a:defRPr sz="2400" baseline="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Presenter Name</a:t>
            </a:r>
          </a:p>
        </p:txBody>
      </p:sp>
      <p:sp>
        <p:nvSpPr>
          <p:cNvPr id="6" name="Slide Number Placeholder 5"/>
          <p:cNvSpPr>
            <a:spLocks noGrp="1"/>
          </p:cNvSpPr>
          <p:nvPr>
            <p:ph type="sldNum" sz="quarter" idx="12"/>
          </p:nvPr>
        </p:nvSpPr>
        <p:spPr/>
        <p:txBody>
          <a:bodyPr/>
          <a:lstStyle/>
          <a:p>
            <a:fld id="{C9D44EBD-F3CC-4C38-BEF4-F513BA34EBF7}" type="slidenum">
              <a:rPr lang="en-US" smtClean="0"/>
              <a:pPr/>
              <a:t>‹#›</a:t>
            </a:fld>
            <a:endParaRPr lang="en-US"/>
          </a:p>
        </p:txBody>
      </p:sp>
      <p:sp>
        <p:nvSpPr>
          <p:cNvPr id="5" name="Text Placeholder 4"/>
          <p:cNvSpPr>
            <a:spLocks noGrp="1"/>
          </p:cNvSpPr>
          <p:nvPr>
            <p:ph type="body" sz="quarter" idx="13" hasCustomPrompt="1"/>
          </p:nvPr>
        </p:nvSpPr>
        <p:spPr>
          <a:xfrm>
            <a:off x="7010400" y="4851400"/>
            <a:ext cx="4572000" cy="406400"/>
          </a:xfrm>
        </p:spPr>
        <p:txBody>
          <a:bodyPr/>
          <a:lstStyle>
            <a:lvl1pPr algn="l">
              <a:defRPr sz="1867"/>
            </a:lvl1pPr>
          </a:lstStyle>
          <a:p>
            <a:pPr lvl="0"/>
            <a:r>
              <a:rPr lang="en-US" dirty="0"/>
              <a:t>Classification</a:t>
            </a:r>
          </a:p>
        </p:txBody>
      </p:sp>
      <p:sp>
        <p:nvSpPr>
          <p:cNvPr id="7" name="TextBox 6"/>
          <p:cNvSpPr txBox="1"/>
          <p:nvPr userDrawn="1"/>
        </p:nvSpPr>
        <p:spPr>
          <a:xfrm>
            <a:off x="7010400" y="4648201"/>
            <a:ext cx="4580659" cy="318100"/>
          </a:xfrm>
          <a:prstGeom prst="rect">
            <a:avLst/>
          </a:prstGeom>
          <a:noFill/>
        </p:spPr>
        <p:txBody>
          <a:bodyPr wrap="square" rtlCol="0">
            <a:spAutoFit/>
          </a:bodyPr>
          <a:lstStyle/>
          <a:p>
            <a:pPr defTabSz="1219170"/>
            <a:r>
              <a:rPr lang="en-US" sz="1467" dirty="0">
                <a:solidFill>
                  <a:prstClr val="black"/>
                </a:solidFill>
                <a:latin typeface="Arial" panose="020B0604020202020204" pitchFamily="34" charset="0"/>
                <a:cs typeface="Arial" panose="020B0604020202020204" pitchFamily="34" charset="0"/>
              </a:rPr>
              <a:t>The overall classification of this presentation is:</a:t>
            </a:r>
          </a:p>
        </p:txBody>
      </p:sp>
      <p:sp>
        <p:nvSpPr>
          <p:cNvPr id="9" name="Text Placeholder 8"/>
          <p:cNvSpPr>
            <a:spLocks noGrp="1"/>
          </p:cNvSpPr>
          <p:nvPr>
            <p:ph type="body" sz="quarter" idx="14" hasCustomPrompt="1"/>
          </p:nvPr>
        </p:nvSpPr>
        <p:spPr>
          <a:xfrm>
            <a:off x="938741" y="3429000"/>
            <a:ext cx="10363200" cy="406400"/>
          </a:xfrm>
        </p:spPr>
        <p:txBody>
          <a:bodyPr/>
          <a:lstStyle>
            <a:lvl1pPr>
              <a:defRPr>
                <a:solidFill>
                  <a:schemeClr val="tx1">
                    <a:lumMod val="75000"/>
                    <a:lumOff val="25000"/>
                  </a:schemeClr>
                </a:solidFill>
              </a:defRPr>
            </a:lvl1pPr>
          </a:lstStyle>
          <a:p>
            <a:pPr lvl="0"/>
            <a:r>
              <a:rPr lang="en-US" dirty="0"/>
              <a:t>Date:</a:t>
            </a:r>
          </a:p>
        </p:txBody>
      </p:sp>
      <p:sp>
        <p:nvSpPr>
          <p:cNvPr id="10" name="TextBox 9"/>
          <p:cNvSpPr txBox="1"/>
          <p:nvPr userDrawn="1"/>
        </p:nvSpPr>
        <p:spPr>
          <a:xfrm>
            <a:off x="7010400" y="5229272"/>
            <a:ext cx="1320800" cy="707694"/>
          </a:xfrm>
          <a:prstGeom prst="rect">
            <a:avLst/>
          </a:prstGeom>
          <a:noFill/>
        </p:spPr>
        <p:txBody>
          <a:bodyPr wrap="square" rtlCol="0" anchor="ctr">
            <a:spAutoFit/>
          </a:bodyPr>
          <a:lstStyle/>
          <a:p>
            <a:pPr defTabSz="1219170"/>
            <a:r>
              <a:rPr lang="en-US" sz="1333" dirty="0">
                <a:solidFill>
                  <a:prstClr val="black"/>
                </a:solidFill>
                <a:latin typeface="Arial" panose="020B0604020202020204" pitchFamily="34" charset="0"/>
                <a:cs typeface="Arial" panose="020B0604020202020204" pitchFamily="34" charset="0"/>
              </a:rPr>
              <a:t>Classified by:</a:t>
            </a:r>
          </a:p>
          <a:p>
            <a:pPr defTabSz="1219170"/>
            <a:r>
              <a:rPr lang="en-US" sz="1333" dirty="0">
                <a:solidFill>
                  <a:prstClr val="black"/>
                </a:solidFill>
                <a:latin typeface="Arial" panose="020B0604020202020204" pitchFamily="34" charset="0"/>
                <a:cs typeface="Arial" panose="020B0604020202020204" pitchFamily="34" charset="0"/>
              </a:rPr>
              <a:t>Derived from:</a:t>
            </a:r>
          </a:p>
          <a:p>
            <a:pPr defTabSz="1219170"/>
            <a:r>
              <a:rPr lang="en-US" sz="1333" dirty="0">
                <a:solidFill>
                  <a:prstClr val="black"/>
                </a:solidFill>
                <a:latin typeface="Arial" panose="020B0604020202020204" pitchFamily="34" charset="0"/>
                <a:cs typeface="Arial" panose="020B0604020202020204" pitchFamily="34" charset="0"/>
              </a:rPr>
              <a:t>Declassify on:</a:t>
            </a:r>
          </a:p>
        </p:txBody>
      </p:sp>
      <p:sp>
        <p:nvSpPr>
          <p:cNvPr id="13" name="Text Placeholder 12"/>
          <p:cNvSpPr>
            <a:spLocks noGrp="1"/>
          </p:cNvSpPr>
          <p:nvPr>
            <p:ph type="body" sz="quarter" idx="15" hasCustomPrompt="1"/>
          </p:nvPr>
        </p:nvSpPr>
        <p:spPr>
          <a:xfrm>
            <a:off x="8128000" y="5274733"/>
            <a:ext cx="2235200" cy="203200"/>
          </a:xfrm>
        </p:spPr>
        <p:txBody>
          <a:bodyPr anchor="ctr">
            <a:noAutofit/>
          </a:bodyPr>
          <a:lstStyle>
            <a:lvl1pPr>
              <a:defRPr sz="1333"/>
            </a:lvl1pPr>
            <a:lvl2pPr>
              <a:defRPr sz="1333"/>
            </a:lvl2pPr>
            <a:lvl3pPr>
              <a:defRPr sz="1333"/>
            </a:lvl3pPr>
            <a:lvl4pPr>
              <a:defRPr sz="1333"/>
            </a:lvl4pPr>
            <a:lvl5pPr>
              <a:defRPr sz="1333"/>
            </a:lvl5pPr>
          </a:lstStyle>
          <a:p>
            <a:pPr lvl="0"/>
            <a:r>
              <a:rPr lang="en-US" dirty="0"/>
              <a:t>#0000000</a:t>
            </a:r>
          </a:p>
        </p:txBody>
      </p:sp>
      <p:sp>
        <p:nvSpPr>
          <p:cNvPr id="15" name="Text Placeholder 14"/>
          <p:cNvSpPr>
            <a:spLocks noGrp="1"/>
          </p:cNvSpPr>
          <p:nvPr>
            <p:ph type="body" sz="quarter" idx="16" hasCustomPrompt="1"/>
          </p:nvPr>
        </p:nvSpPr>
        <p:spPr>
          <a:xfrm>
            <a:off x="8128000" y="5477933"/>
            <a:ext cx="2235200" cy="186267"/>
          </a:xfrm>
        </p:spPr>
        <p:txBody>
          <a:bodyPr anchor="ctr">
            <a:noAutofit/>
          </a:bodyPr>
          <a:lstStyle>
            <a:lvl1pPr>
              <a:defRPr sz="1400"/>
            </a:lvl1pPr>
            <a:lvl2pPr marL="609585" indent="0" algn="l">
              <a:buNone/>
              <a:defRPr sz="1333"/>
            </a:lvl2pPr>
            <a:lvl3pPr>
              <a:defRPr sz="1333"/>
            </a:lvl3pPr>
            <a:lvl4pPr>
              <a:defRPr sz="1333"/>
            </a:lvl4pPr>
            <a:lvl5pPr>
              <a:defRPr sz="1333"/>
            </a:lvl5pPr>
          </a:lstStyle>
          <a:p>
            <a:pPr lvl="0"/>
            <a:r>
              <a:rPr lang="en-US" dirty="0"/>
              <a:t>Multiple Sources</a:t>
            </a:r>
          </a:p>
        </p:txBody>
      </p:sp>
      <p:sp>
        <p:nvSpPr>
          <p:cNvPr id="17" name="Text Placeholder 16"/>
          <p:cNvSpPr>
            <a:spLocks noGrp="1"/>
          </p:cNvSpPr>
          <p:nvPr>
            <p:ph type="body" sz="quarter" idx="17" hasCustomPrompt="1"/>
          </p:nvPr>
        </p:nvSpPr>
        <p:spPr>
          <a:xfrm>
            <a:off x="8128000" y="5652805"/>
            <a:ext cx="1828800" cy="288251"/>
          </a:xfrm>
        </p:spPr>
        <p:txBody>
          <a:bodyPr anchor="ctr">
            <a:normAutofit/>
          </a:bodyPr>
          <a:lstStyle>
            <a:lvl1pPr>
              <a:defRPr sz="1333"/>
            </a:lvl1pPr>
          </a:lstStyle>
          <a:p>
            <a:pPr lvl="0"/>
            <a:r>
              <a:rPr lang="en-US" dirty="0"/>
              <a:t>DNI Only</a:t>
            </a:r>
          </a:p>
        </p:txBody>
      </p:sp>
      <p:sp>
        <p:nvSpPr>
          <p:cNvPr id="8" name="Text Placeholder 7"/>
          <p:cNvSpPr>
            <a:spLocks noGrp="1"/>
          </p:cNvSpPr>
          <p:nvPr>
            <p:ph type="body" sz="quarter" idx="18" hasCustomPrompt="1"/>
          </p:nvPr>
        </p:nvSpPr>
        <p:spPr>
          <a:xfrm>
            <a:off x="0" y="0"/>
            <a:ext cx="12192000" cy="381000"/>
          </a:xfrm>
        </p:spPr>
        <p:txBody>
          <a:bodyPr>
            <a:noAutofit/>
          </a:bodyPr>
          <a:lstStyle>
            <a:lvl1pPr>
              <a:defRPr sz="1400" baseline="0">
                <a:solidFill>
                  <a:schemeClr val="tx1">
                    <a:lumMod val="85000"/>
                    <a:lumOff val="15000"/>
                  </a:schemeClr>
                </a:solidFill>
                <a:latin typeface="Franklin Gothic Medium Cond" panose="020B0606030402020204" pitchFamily="34" charset="0"/>
              </a:defRPr>
            </a:lvl1pPr>
          </a:lstStyle>
          <a:p>
            <a:pPr lvl="0"/>
            <a:r>
              <a:rPr lang="en-US" dirty="0"/>
              <a:t>ADD CLASSIFICATION</a:t>
            </a:r>
          </a:p>
        </p:txBody>
      </p:sp>
      <p:sp>
        <p:nvSpPr>
          <p:cNvPr id="16" name="Text Placeholder 7"/>
          <p:cNvSpPr>
            <a:spLocks noGrp="1"/>
          </p:cNvSpPr>
          <p:nvPr>
            <p:ph type="body" sz="quarter" idx="19" hasCustomPrompt="1"/>
          </p:nvPr>
        </p:nvSpPr>
        <p:spPr>
          <a:xfrm>
            <a:off x="0" y="6480629"/>
            <a:ext cx="12192000" cy="381000"/>
          </a:xfrm>
        </p:spPr>
        <p:txBody>
          <a:bodyPr>
            <a:noAutofit/>
          </a:bodyPr>
          <a:lstStyle>
            <a:lvl1pPr algn="r">
              <a:defRPr sz="1400" baseline="0">
                <a:solidFill>
                  <a:schemeClr val="tx1">
                    <a:lumMod val="85000"/>
                    <a:lumOff val="15000"/>
                  </a:schemeClr>
                </a:solidFill>
                <a:latin typeface="Franklin Gothic Medium Cond" panose="020B0606030402020204" pitchFamily="34" charset="0"/>
              </a:defRPr>
            </a:lvl1pPr>
          </a:lstStyle>
          <a:p>
            <a:pPr lvl="0"/>
            <a:r>
              <a:rPr lang="en-US" dirty="0"/>
              <a:t>ADD CLASSIFICATION</a:t>
            </a:r>
          </a:p>
        </p:txBody>
      </p:sp>
    </p:spTree>
    <p:extLst>
      <p:ext uri="{BB962C8B-B14F-4D97-AF65-F5344CB8AC3E}">
        <p14:creationId xmlns:p14="http://schemas.microsoft.com/office/powerpoint/2010/main" val="4278298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4"/>
            <a:ext cx="10972800" cy="4165599"/>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2"/>
          </p:nvPr>
        </p:nvSpPr>
        <p:spPr>
          <a:xfrm>
            <a:off x="11582400" y="5969001"/>
            <a:ext cx="508000" cy="365125"/>
          </a:xfrm>
        </p:spPr>
        <p:txBody>
          <a:bodyPr/>
          <a:lstStyle/>
          <a:p>
            <a:fld id="{C9D44EBD-F3CC-4C38-BEF4-F513BA34EBF7}" type="slidenum">
              <a:rPr lang="en-US" smtClean="0"/>
              <a:t>‹#›</a:t>
            </a:fld>
            <a:endParaRPr lang="en-US"/>
          </a:p>
        </p:txBody>
      </p:sp>
      <p:sp>
        <p:nvSpPr>
          <p:cNvPr id="7" name="Text Placeholder 7"/>
          <p:cNvSpPr>
            <a:spLocks noGrp="1"/>
          </p:cNvSpPr>
          <p:nvPr>
            <p:ph type="body" sz="quarter" idx="15" hasCustomPrompt="1"/>
          </p:nvPr>
        </p:nvSpPr>
        <p:spPr>
          <a:xfrm>
            <a:off x="0" y="6502400"/>
            <a:ext cx="12192000" cy="279400"/>
          </a:xfrm>
        </p:spPr>
        <p:txBody>
          <a:bodyPr anchor="ctr">
            <a:normAutofit/>
          </a:bodyPr>
          <a:lstStyle>
            <a:lvl1pPr algn="r">
              <a:defRPr sz="1733">
                <a:solidFill>
                  <a:srgbClr val="192F43"/>
                </a:solidFill>
                <a:latin typeface="Franklin Gothic Medium Cond" panose="020B0606030402020204" pitchFamily="34" charset="0"/>
              </a:defRPr>
            </a:lvl1pPr>
          </a:lstStyle>
          <a:p>
            <a:pPr lvl="0"/>
            <a:r>
              <a:rPr lang="en-US" dirty="0"/>
              <a:t>CLASSIFICATION</a:t>
            </a:r>
          </a:p>
        </p:txBody>
      </p:sp>
      <p:sp>
        <p:nvSpPr>
          <p:cNvPr id="8" name="Text Placeholder 7"/>
          <p:cNvSpPr>
            <a:spLocks noGrp="1"/>
          </p:cNvSpPr>
          <p:nvPr>
            <p:ph type="body" sz="quarter" idx="16" hasCustomPrompt="1"/>
          </p:nvPr>
        </p:nvSpPr>
        <p:spPr>
          <a:xfrm>
            <a:off x="0" y="101600"/>
            <a:ext cx="12192000" cy="279400"/>
          </a:xfrm>
        </p:spPr>
        <p:txBody>
          <a:bodyPr anchor="ctr">
            <a:normAutofit/>
          </a:bodyPr>
          <a:lstStyle>
            <a:lvl1pPr>
              <a:defRPr sz="1733">
                <a:solidFill>
                  <a:srgbClr val="192F43"/>
                </a:solidFill>
                <a:latin typeface="Franklin Gothic Medium Cond" panose="020B0606030402020204" pitchFamily="34" charset="0"/>
              </a:defRPr>
            </a:lvl1pPr>
          </a:lstStyle>
          <a:p>
            <a:pPr lvl="0"/>
            <a:r>
              <a:rPr lang="en-US" dirty="0"/>
              <a:t>CLASSIFICATION</a:t>
            </a:r>
          </a:p>
        </p:txBody>
      </p:sp>
    </p:spTree>
    <p:extLst>
      <p:ext uri="{BB962C8B-B14F-4D97-AF65-F5344CB8AC3E}">
        <p14:creationId xmlns:p14="http://schemas.microsoft.com/office/powerpoint/2010/main" val="3179360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5" name="Text Placeholder 24"/>
          <p:cNvSpPr>
            <a:spLocks noGrp="1"/>
          </p:cNvSpPr>
          <p:nvPr>
            <p:ph type="body" sz="quarter" idx="10" hasCustomPrompt="1"/>
          </p:nvPr>
        </p:nvSpPr>
        <p:spPr>
          <a:xfrm>
            <a:off x="7914640" y="76201"/>
            <a:ext cx="4267200" cy="184666"/>
          </a:xfrm>
          <a:prstGeom prst="rect">
            <a:avLst/>
          </a:prstGeom>
        </p:spPr>
        <p:txBody>
          <a:bodyPr wrap="square" lIns="91292" tIns="0" rIns="91292" bIns="0">
            <a:spAutoFit/>
          </a:bodyPr>
          <a:lstStyle>
            <a:lvl1pPr marL="0" indent="0" algn="r">
              <a:buNone/>
              <a:defRPr sz="1200" b="1" baseline="0"/>
            </a:lvl1pPr>
          </a:lstStyle>
          <a:p>
            <a:pPr lvl="0"/>
            <a:r>
              <a:rPr lang="en-US" dirty="0"/>
              <a:t>CLICK TO EDIT CLASSIFICATION</a:t>
            </a:r>
          </a:p>
        </p:txBody>
      </p:sp>
      <p:sp>
        <p:nvSpPr>
          <p:cNvPr id="26" name="Text Placeholder 24"/>
          <p:cNvSpPr>
            <a:spLocks noGrp="1"/>
          </p:cNvSpPr>
          <p:nvPr>
            <p:ph type="body" sz="quarter" idx="11" hasCustomPrompt="1"/>
          </p:nvPr>
        </p:nvSpPr>
        <p:spPr>
          <a:xfrm>
            <a:off x="0" y="6572937"/>
            <a:ext cx="4267200" cy="184666"/>
          </a:xfrm>
          <a:prstGeom prst="rect">
            <a:avLst/>
          </a:prstGeom>
        </p:spPr>
        <p:txBody>
          <a:bodyPr wrap="square" lIns="91292" tIns="0" rIns="91292" bIns="0">
            <a:spAutoFit/>
          </a:bodyPr>
          <a:lstStyle>
            <a:lvl1pPr marL="0" indent="0" algn="l">
              <a:buNone/>
              <a:defRPr sz="1200" b="1" baseline="0"/>
            </a:lvl1pPr>
          </a:lstStyle>
          <a:p>
            <a:pPr lvl="0"/>
            <a:r>
              <a:rPr lang="en-US" dirty="0"/>
              <a:t>CLICK TO EDIT CLASSIFICATION</a:t>
            </a:r>
          </a:p>
        </p:txBody>
      </p:sp>
      <p:sp>
        <p:nvSpPr>
          <p:cNvPr id="9" name="Text Placeholder 8"/>
          <p:cNvSpPr>
            <a:spLocks noGrp="1"/>
          </p:cNvSpPr>
          <p:nvPr>
            <p:ph type="body" sz="quarter" idx="12"/>
          </p:nvPr>
        </p:nvSpPr>
        <p:spPr>
          <a:xfrm>
            <a:off x="924983" y="1874838"/>
            <a:ext cx="10338816" cy="1938992"/>
          </a:xfrm>
          <a:prstGeom prst="rect">
            <a:avLst/>
          </a:prstGeom>
        </p:spPr>
        <p:txBody>
          <a:bodyPr>
            <a:spAutoFit/>
          </a:bodyPr>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935568" y="1082359"/>
            <a:ext cx="10352617" cy="646331"/>
          </a:xfrm>
          <a:prstGeom prst="rect">
            <a:avLst/>
          </a:prstGeom>
        </p:spPr>
        <p:txBody>
          <a:bodyPr wrap="square">
            <a:spAutoFit/>
          </a:bodyPr>
          <a:lstStyle>
            <a:lvl1pPr>
              <a:defRPr sz="3600" b="1"/>
            </a:lvl1pPr>
          </a:lstStyle>
          <a:p>
            <a:r>
              <a:rPr lang="en-US" dirty="0"/>
              <a:t>Click to edit Master title style</a:t>
            </a:r>
          </a:p>
        </p:txBody>
      </p:sp>
    </p:spTree>
    <p:extLst>
      <p:ext uri="{BB962C8B-B14F-4D97-AF65-F5344CB8AC3E}">
        <p14:creationId xmlns:p14="http://schemas.microsoft.com/office/powerpoint/2010/main" val="1137299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090DC5C-9EF0-4458-8567-2246F134BDDC}" type="datetimeFigureOut">
              <a:rPr lang="en-US" smtClean="0"/>
              <a:t>6/21/2017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065919B-9219-4431-AAE2-239D69D536C1}" type="slidenum">
              <a:rPr lang="en-US" smtClean="0"/>
              <a:t>‹#›</a:t>
            </a:fld>
            <a:endParaRPr lang="en-US"/>
          </a:p>
        </p:txBody>
      </p:sp>
    </p:spTree>
    <p:extLst>
      <p:ext uri="{BB962C8B-B14F-4D97-AF65-F5344CB8AC3E}">
        <p14:creationId xmlns:p14="http://schemas.microsoft.com/office/powerpoint/2010/main" val="971344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090DC5C-9EF0-4458-8567-2246F134BDDC}" type="datetimeFigureOut">
              <a:rPr lang="en-US" smtClean="0"/>
              <a:t>6/21/2017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065919B-9219-4431-AAE2-239D69D536C1}" type="slidenum">
              <a:rPr lang="en-US" smtClean="0"/>
              <a:t>‹#›</a:t>
            </a:fld>
            <a:endParaRPr lang="en-US"/>
          </a:p>
        </p:txBody>
      </p:sp>
    </p:spTree>
    <p:extLst>
      <p:ext uri="{BB962C8B-B14F-4D97-AF65-F5344CB8AC3E}">
        <p14:creationId xmlns:p14="http://schemas.microsoft.com/office/powerpoint/2010/main" val="3584394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090DC5C-9EF0-4458-8567-2246F134BDDC}" type="datetimeFigureOut">
              <a:rPr lang="en-US" smtClean="0"/>
              <a:t>6/21/2017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065919B-9219-4431-AAE2-239D69D536C1}" type="slidenum">
              <a:rPr lang="en-US" smtClean="0"/>
              <a:t>‹#›</a:t>
            </a:fld>
            <a:endParaRPr lang="en-US"/>
          </a:p>
        </p:txBody>
      </p:sp>
    </p:spTree>
    <p:extLst>
      <p:ext uri="{BB962C8B-B14F-4D97-AF65-F5344CB8AC3E}">
        <p14:creationId xmlns:p14="http://schemas.microsoft.com/office/powerpoint/2010/main" val="279574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ECCD95-8709-4D93-9048-FA192CD115F4}" type="datetime1">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E9B21-9874-4027-92E7-475BAAD08E0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29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9F60C1-3C57-4213-95A1-6FB22F1F9E19}" type="datetime1">
              <a:rPr lang="en-US" smtClean="0"/>
              <a:pPr/>
              <a:t>6/21/2017</a:t>
            </a:fld>
            <a:endParaRPr lang="en-US"/>
          </a:p>
        </p:txBody>
      </p:sp>
      <p:sp>
        <p:nvSpPr>
          <p:cNvPr id="6" name="Slide Number Placeholder 5"/>
          <p:cNvSpPr>
            <a:spLocks noGrp="1"/>
          </p:cNvSpPr>
          <p:nvPr>
            <p:ph type="sldNum" sz="quarter" idx="12"/>
          </p:nvPr>
        </p:nvSpPr>
        <p:spPr/>
        <p:txBody>
          <a:bodyPr/>
          <a:lstStyle/>
          <a:p>
            <a:fld id="{241E9B21-9874-4027-92E7-475BAAD08E0D}" type="slidenum">
              <a:rPr lang="en-US" smtClean="0"/>
              <a:pPr/>
              <a:t>‹#›</a:t>
            </a:fld>
            <a:endParaRPr lang="en-US"/>
          </a:p>
        </p:txBody>
      </p:sp>
    </p:spTree>
    <p:extLst>
      <p:ext uri="{BB962C8B-B14F-4D97-AF65-F5344CB8AC3E}">
        <p14:creationId xmlns:p14="http://schemas.microsoft.com/office/powerpoint/2010/main" val="1554507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508F2C-9A5B-4BB3-8EB4-2F8C28981CCF}" type="datetime1">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E9B21-9874-4027-92E7-475BAAD08E0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5596128"/>
            <a:ext cx="4057650" cy="676275"/>
          </a:xfrm>
          <a:prstGeom prst="rect">
            <a:avLst/>
          </a:prstGeom>
        </p:spPr>
      </p:pic>
    </p:spTree>
    <p:extLst>
      <p:ext uri="{BB962C8B-B14F-4D97-AF65-F5344CB8AC3E}">
        <p14:creationId xmlns:p14="http://schemas.microsoft.com/office/powerpoint/2010/main" val="3197897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3E1955-E71A-44B8-807D-B80FB43C3080}" type="datetime1">
              <a:rPr lang="en-US" smtClean="0"/>
              <a:pPr/>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E9B21-9874-4027-92E7-475BAAD08E0D}" type="slidenum">
              <a:rPr lang="en-US" smtClean="0"/>
              <a:pPr/>
              <a:t>‹#›</a:t>
            </a:fld>
            <a:endParaRPr lang="en-US"/>
          </a:p>
        </p:txBody>
      </p:sp>
    </p:spTree>
    <p:extLst>
      <p:ext uri="{BB962C8B-B14F-4D97-AF65-F5344CB8AC3E}">
        <p14:creationId xmlns:p14="http://schemas.microsoft.com/office/powerpoint/2010/main" val="2220754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2 (Follows Title Slide)">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3175" y="5821207"/>
            <a:ext cx="640080" cy="640080"/>
          </a:xfrm>
          <a:prstGeom prst="rect">
            <a:avLst/>
          </a:prstGeom>
        </p:spPr>
      </p:pic>
      <p:sp>
        <p:nvSpPr>
          <p:cNvPr id="13" name="Title 1"/>
          <p:cNvSpPr>
            <a:spLocks noGrp="1"/>
          </p:cNvSpPr>
          <p:nvPr>
            <p:ph type="title" hasCustomPrompt="1"/>
          </p:nvPr>
        </p:nvSpPr>
        <p:spPr>
          <a:xfrm>
            <a:off x="609600" y="274639"/>
            <a:ext cx="10972800" cy="1143000"/>
          </a:xfrm>
        </p:spPr>
        <p:txBody>
          <a:bodyPr/>
          <a:lstStyle>
            <a:lvl1pPr>
              <a:defRPr/>
            </a:lvl1pPr>
          </a:lstStyle>
          <a:p>
            <a:r>
              <a:rPr lang="en-US" dirty="0"/>
              <a:t>Slide 2 (You must keep this slide for the animation to work correctly.)</a:t>
            </a:r>
          </a:p>
        </p:txBody>
      </p:sp>
      <p:sp>
        <p:nvSpPr>
          <p:cNvPr id="14" name="Content Placeholder 2"/>
          <p:cNvSpPr>
            <a:spLocks noGrp="1"/>
          </p:cNvSpPr>
          <p:nvPr>
            <p:ph idx="1"/>
          </p:nvPr>
        </p:nvSpPr>
        <p:spPr>
          <a:xfrm>
            <a:off x="609600" y="1600204"/>
            <a:ext cx="10972800" cy="4165599"/>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1" name="Rectangle 20"/>
          <p:cNvSpPr/>
          <p:nvPr/>
        </p:nvSpPr>
        <p:spPr>
          <a:xfrm>
            <a:off x="9537616" y="5480344"/>
            <a:ext cx="2654384" cy="1022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3746" y="5913670"/>
            <a:ext cx="414529" cy="43281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6788" y="5909098"/>
            <a:ext cx="384049" cy="441961"/>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7280" y="5899954"/>
            <a:ext cx="377953" cy="460249"/>
          </a:xfrm>
          <a:prstGeom prst="rect">
            <a:avLst/>
          </a:prstGeom>
        </p:spPr>
      </p:pic>
      <p:pic>
        <p:nvPicPr>
          <p:cNvPr id="25"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29026" y="5909097"/>
            <a:ext cx="437389" cy="437389"/>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772" y="6076155"/>
            <a:ext cx="10847508" cy="128544"/>
          </a:xfrm>
          <a:prstGeom prst="rect">
            <a:avLst/>
          </a:prstGeom>
        </p:spPr>
      </p:pic>
      <p:sp>
        <p:nvSpPr>
          <p:cNvPr id="29" name="Text Placeholder 7"/>
          <p:cNvSpPr>
            <a:spLocks noGrp="1"/>
          </p:cNvSpPr>
          <p:nvPr>
            <p:ph type="body" sz="quarter" idx="15" hasCustomPrompt="1"/>
          </p:nvPr>
        </p:nvSpPr>
        <p:spPr>
          <a:xfrm>
            <a:off x="0" y="6502400"/>
            <a:ext cx="12192000" cy="279400"/>
          </a:xfrm>
        </p:spPr>
        <p:txBody>
          <a:bodyPr anchor="ctr">
            <a:normAutofit/>
          </a:bodyPr>
          <a:lstStyle>
            <a:lvl1pPr algn="r">
              <a:defRPr sz="1733">
                <a:solidFill>
                  <a:srgbClr val="192F43"/>
                </a:solidFill>
                <a:latin typeface="Franklin Gothic Medium Cond" panose="020B0606030402020204" pitchFamily="34" charset="0"/>
              </a:defRPr>
            </a:lvl1pPr>
          </a:lstStyle>
          <a:p>
            <a:pPr lvl="0"/>
            <a:r>
              <a:rPr lang="en-US" dirty="0"/>
              <a:t>CLASSIFICATION</a:t>
            </a:r>
          </a:p>
        </p:txBody>
      </p:sp>
      <p:sp>
        <p:nvSpPr>
          <p:cNvPr id="30" name="Text Placeholder 7"/>
          <p:cNvSpPr>
            <a:spLocks noGrp="1"/>
          </p:cNvSpPr>
          <p:nvPr>
            <p:ph type="body" sz="quarter" idx="16" hasCustomPrompt="1"/>
          </p:nvPr>
        </p:nvSpPr>
        <p:spPr>
          <a:xfrm>
            <a:off x="0" y="101600"/>
            <a:ext cx="12192000" cy="279400"/>
          </a:xfrm>
        </p:spPr>
        <p:txBody>
          <a:bodyPr anchor="ctr">
            <a:normAutofit/>
          </a:bodyPr>
          <a:lstStyle>
            <a:lvl1pPr>
              <a:defRPr sz="1733">
                <a:solidFill>
                  <a:srgbClr val="192F43"/>
                </a:solidFill>
                <a:latin typeface="Franklin Gothic Medium Cond" panose="020B0606030402020204" pitchFamily="34" charset="0"/>
              </a:defRPr>
            </a:lvl1pPr>
          </a:lstStyle>
          <a:p>
            <a:pPr lvl="0"/>
            <a:r>
              <a:rPr lang="en-US" dirty="0"/>
              <a:t>CLASSIFICATION</a:t>
            </a:r>
          </a:p>
        </p:txBody>
      </p:sp>
    </p:spTree>
    <p:extLst>
      <p:ext uri="{BB962C8B-B14F-4D97-AF65-F5344CB8AC3E}">
        <p14:creationId xmlns:p14="http://schemas.microsoft.com/office/powerpoint/2010/main" val="1785143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0833E-6 1.11111E-6 L 2.70833E-6 0.25 " pathEditMode="relative" rAng="0" ptsTypes="AA">
                                      <p:cBhvr>
                                        <p:cTn id="6" dur="2000" fill="hold"/>
                                        <p:tgtEl>
                                          <p:spTgt spid="26"/>
                                        </p:tgtEl>
                                        <p:attrNameLst>
                                          <p:attrName>ppt_x</p:attrName>
                                          <p:attrName>ppt_y</p:attrName>
                                        </p:attrNameLst>
                                      </p:cBhvr>
                                      <p:rCtr x="0" y="12500"/>
                                    </p:animMotion>
                                  </p:childTnLst>
                                </p:cTn>
                              </p:par>
                              <p:par>
                                <p:cTn id="7" presetID="63" presetClass="path" presetSubtype="0" accel="50000" decel="50000" fill="hold" nodeType="withEffect">
                                  <p:stCondLst>
                                    <p:cond delay="0"/>
                                  </p:stCondLst>
                                  <p:childTnLst>
                                    <p:animMotion origin="layout" path="M 1.04167E-6 1.11022E-16 L 0.38685 1.11022E-16 " pathEditMode="relative" rAng="0" ptsTypes="AA">
                                      <p:cBhvr>
                                        <p:cTn id="8" dur="2000" fill="hold"/>
                                        <p:tgtEl>
                                          <p:spTgt spid="23"/>
                                        </p:tgtEl>
                                        <p:attrNameLst>
                                          <p:attrName>ppt_x</p:attrName>
                                          <p:attrName>ppt_y</p:attrName>
                                        </p:attrNameLst>
                                      </p:cBhvr>
                                      <p:rCtr x="19336" y="0"/>
                                    </p:animMotion>
                                  </p:childTnLst>
                                </p:cTn>
                              </p:par>
                              <p:par>
                                <p:cTn id="9" presetID="63" presetClass="path" presetSubtype="0" accel="50000" decel="50000" fill="hold" nodeType="withEffect">
                                  <p:stCondLst>
                                    <p:cond delay="30"/>
                                  </p:stCondLst>
                                  <p:childTnLst>
                                    <p:animMotion origin="layout" path="M 2.5E-6 1.11022E-16 L 0.39153 1.11022E-16 " pathEditMode="relative" rAng="0" ptsTypes="AA">
                                      <p:cBhvr>
                                        <p:cTn id="10" dur="2000" fill="hold"/>
                                        <p:tgtEl>
                                          <p:spTgt spid="22"/>
                                        </p:tgtEl>
                                        <p:attrNameLst>
                                          <p:attrName>ppt_x</p:attrName>
                                          <p:attrName>ppt_y</p:attrName>
                                        </p:attrNameLst>
                                      </p:cBhvr>
                                      <p:rCtr x="19570" y="0"/>
                                    </p:animMotion>
                                  </p:childTnLst>
                                </p:cTn>
                              </p:par>
                              <p:par>
                                <p:cTn id="11" presetID="63" presetClass="path" presetSubtype="0" accel="50000" decel="50000" fill="hold" nodeType="withEffect">
                                  <p:stCondLst>
                                    <p:cond delay="60"/>
                                  </p:stCondLst>
                                  <p:childTnLst>
                                    <p:animMotion origin="layout" path="M 3.54167E-6 1.11022E-16 L 0.39323 1.11022E-16 " pathEditMode="relative" rAng="0" ptsTypes="AA">
                                      <p:cBhvr>
                                        <p:cTn id="12" dur="2000" fill="hold"/>
                                        <p:tgtEl>
                                          <p:spTgt spid="24"/>
                                        </p:tgtEl>
                                        <p:attrNameLst>
                                          <p:attrName>ppt_x</p:attrName>
                                          <p:attrName>ppt_y</p:attrName>
                                        </p:attrNameLst>
                                      </p:cBhvr>
                                      <p:rCtr x="19661" y="0"/>
                                    </p:animMotion>
                                  </p:childTnLst>
                                </p:cTn>
                              </p:par>
                              <p:par>
                                <p:cTn id="13" presetID="42" presetClass="path" presetSubtype="0" accel="50000" decel="50000" fill="hold" nodeType="withEffect">
                                  <p:stCondLst>
                                    <p:cond delay="0"/>
                                  </p:stCondLst>
                                  <p:childTnLst>
                                    <p:animMotion origin="layout" path="M 3.33333E-6 1.48148E-6 L -0.07409 0.00023 " pathEditMode="relative" rAng="0" ptsTypes="AA">
                                      <p:cBhvr>
                                        <p:cTn id="14" dur="2000" fill="hold"/>
                                        <p:tgtEl>
                                          <p:spTgt spid="25"/>
                                        </p:tgtEl>
                                        <p:attrNameLst>
                                          <p:attrName>ppt_x</p:attrName>
                                          <p:attrName>ppt_y</p:attrName>
                                        </p:attrNameLst>
                                      </p:cBhvr>
                                      <p:rCtr x="-371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D3614C-2B87-45AE-9826-04820C151B03}" type="datetime1">
              <a:rPr lang="en-US" smtClean="0"/>
              <a:pPr/>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E9B21-9874-4027-92E7-475BAAD08E0D}" type="slidenum">
              <a:rPr lang="en-US" smtClean="0"/>
              <a:pPr/>
              <a:t>‹#›</a:t>
            </a:fld>
            <a:endParaRPr lang="en-US"/>
          </a:p>
        </p:txBody>
      </p:sp>
    </p:spTree>
    <p:extLst>
      <p:ext uri="{BB962C8B-B14F-4D97-AF65-F5344CB8AC3E}">
        <p14:creationId xmlns:p14="http://schemas.microsoft.com/office/powerpoint/2010/main" val="15280139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0058400" cy="145075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4FA0BE1-D484-4714-A28A-FE46632486CF}" type="datetime1">
              <a:rPr lang="en-US" smtClean="0"/>
              <a:pPr/>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E9B21-9874-4027-92E7-475BAAD08E0D}" type="slidenum">
              <a:rPr lang="en-US" smtClean="0"/>
              <a:pPr/>
              <a:t>‹#›</a:t>
            </a:fld>
            <a:endParaRPr lang="en-US"/>
          </a:p>
        </p:txBody>
      </p:sp>
    </p:spTree>
    <p:extLst>
      <p:ext uri="{BB962C8B-B14F-4D97-AF65-F5344CB8AC3E}">
        <p14:creationId xmlns:p14="http://schemas.microsoft.com/office/powerpoint/2010/main" val="886695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63E17DE-AADE-46D3-B44A-E32CFEF56DCC}" type="datetime1">
              <a:rPr lang="en-US" smtClean="0"/>
              <a:pPr/>
              <a:t>6/21/2017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41E9B21-9874-4027-92E7-475BAAD08E0D}" type="slidenum">
              <a:rPr lang="en-US" smtClean="0"/>
              <a:pPr/>
              <a:t>‹#›</a:t>
            </a:fld>
            <a:endParaRPr lang="en-US"/>
          </a:p>
        </p:txBody>
      </p:sp>
    </p:spTree>
    <p:extLst>
      <p:ext uri="{BB962C8B-B14F-4D97-AF65-F5344CB8AC3E}">
        <p14:creationId xmlns:p14="http://schemas.microsoft.com/office/powerpoint/2010/main" val="232045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0DE1CC7-9FFC-44F3-B369-F62F95CBCB92}" type="datetime1">
              <a:rPr lang="en-US" smtClean="0"/>
              <a:pPr/>
              <a:t>6/21/2017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1E9B21-9874-4027-92E7-475BAAD08E0D}" type="slidenum">
              <a:rPr lang="en-US" smtClean="0">
                <a:solidFill>
                  <a:srgbClr val="344068"/>
                </a:solidFill>
              </a:rPr>
              <a:pPr/>
              <a:t>‹#›</a:t>
            </a:fld>
            <a:endParaRPr lang="en-US">
              <a:solidFill>
                <a:srgbClr val="344068"/>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6720" y="55245"/>
            <a:ext cx="4057650" cy="676275"/>
          </a:xfrm>
          <a:prstGeom prst="rect">
            <a:avLst/>
          </a:prstGeom>
        </p:spPr>
      </p:pic>
    </p:spTree>
    <p:extLst>
      <p:ext uri="{BB962C8B-B14F-4D97-AF65-F5344CB8AC3E}">
        <p14:creationId xmlns:p14="http://schemas.microsoft.com/office/powerpoint/2010/main" val="4270027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2CDB72-14A6-4EF4-9E52-8FDF5752F055}" type="datetime1">
              <a:rPr lang="en-US" smtClean="0"/>
              <a:pPr/>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E9B21-9874-4027-92E7-475BAAD08E0D}" type="slidenum">
              <a:rPr lang="en-US" smtClean="0"/>
              <a:pPr/>
              <a:t>‹#›</a:t>
            </a:fld>
            <a:endParaRPr lang="en-US"/>
          </a:p>
        </p:txBody>
      </p:sp>
    </p:spTree>
    <p:extLst>
      <p:ext uri="{BB962C8B-B14F-4D97-AF65-F5344CB8AC3E}">
        <p14:creationId xmlns:p14="http://schemas.microsoft.com/office/powerpoint/2010/main" val="2627126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A523A3-C80A-474D-830C-669FE4908414}" type="datetime1">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E9B21-9874-4027-92E7-475BAAD08E0D}" type="slidenum">
              <a:rPr lang="en-US" smtClean="0"/>
              <a:pPr/>
              <a:t>‹#›</a:t>
            </a:fld>
            <a:endParaRPr lang="en-US"/>
          </a:p>
        </p:txBody>
      </p:sp>
    </p:spTree>
    <p:extLst>
      <p:ext uri="{BB962C8B-B14F-4D97-AF65-F5344CB8AC3E}">
        <p14:creationId xmlns:p14="http://schemas.microsoft.com/office/powerpoint/2010/main" val="3489694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19BE4-2F1F-4162-9D41-6C2C863376A2}" type="datetime1">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E9B21-9874-4027-92E7-475BAAD08E0D}" type="slidenum">
              <a:rPr lang="en-US" smtClean="0"/>
              <a:pPr/>
              <a:t>‹#›</a:t>
            </a:fld>
            <a:endParaRPr lang="en-US"/>
          </a:p>
        </p:txBody>
      </p:sp>
    </p:spTree>
    <p:extLst>
      <p:ext uri="{BB962C8B-B14F-4D97-AF65-F5344CB8AC3E}">
        <p14:creationId xmlns:p14="http://schemas.microsoft.com/office/powerpoint/2010/main" val="3564840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Type 1">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425763" y="5907999"/>
            <a:ext cx="437911" cy="43848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4"/>
            <a:ext cx="10972800" cy="4165599"/>
          </a:xfrm>
        </p:spPr>
        <p:txBody>
          <a:bodyPr/>
          <a:lstStyle/>
          <a:p>
            <a:pPr lvl="0"/>
            <a:r>
              <a:rPr lang="en-US"/>
              <a:t>Edit Master text styles</a:t>
            </a:r>
          </a:p>
          <a:p>
            <a:pPr lvl="1"/>
            <a:r>
              <a:rPr lang="en-US"/>
              <a:t>Second level</a:t>
            </a:r>
          </a:p>
          <a:p>
            <a:pPr lvl="2"/>
            <a:r>
              <a:rPr lang="en-US"/>
              <a:t>Third level</a:t>
            </a:r>
          </a:p>
        </p:txBody>
      </p:sp>
      <p:sp>
        <p:nvSpPr>
          <p:cNvPr id="7" name="Text Placeholder 7"/>
          <p:cNvSpPr>
            <a:spLocks noGrp="1"/>
          </p:cNvSpPr>
          <p:nvPr>
            <p:ph type="body" sz="quarter" idx="15" hasCustomPrompt="1"/>
          </p:nvPr>
        </p:nvSpPr>
        <p:spPr>
          <a:xfrm>
            <a:off x="0" y="6502400"/>
            <a:ext cx="12192000" cy="279400"/>
          </a:xfrm>
        </p:spPr>
        <p:txBody>
          <a:bodyPr anchor="ctr">
            <a:normAutofit/>
          </a:bodyPr>
          <a:lstStyle>
            <a:lvl1pPr algn="r">
              <a:defRPr sz="1733">
                <a:solidFill>
                  <a:srgbClr val="192F43"/>
                </a:solidFill>
                <a:latin typeface="Franklin Gothic Medium Cond" panose="020B0606030402020204" pitchFamily="34" charset="0"/>
              </a:defRPr>
            </a:lvl1pPr>
          </a:lstStyle>
          <a:p>
            <a:pPr lvl="0"/>
            <a:r>
              <a:rPr lang="en-US" dirty="0"/>
              <a:t>CLASSIFICATION</a:t>
            </a:r>
          </a:p>
        </p:txBody>
      </p:sp>
      <p:sp>
        <p:nvSpPr>
          <p:cNvPr id="8" name="Text Placeholder 7"/>
          <p:cNvSpPr>
            <a:spLocks noGrp="1"/>
          </p:cNvSpPr>
          <p:nvPr>
            <p:ph type="body" sz="quarter" idx="16" hasCustomPrompt="1"/>
          </p:nvPr>
        </p:nvSpPr>
        <p:spPr>
          <a:xfrm>
            <a:off x="0" y="101600"/>
            <a:ext cx="12192000" cy="279400"/>
          </a:xfrm>
        </p:spPr>
        <p:txBody>
          <a:bodyPr anchor="ctr">
            <a:normAutofit/>
          </a:bodyPr>
          <a:lstStyle>
            <a:lvl1pPr>
              <a:defRPr sz="1733">
                <a:solidFill>
                  <a:srgbClr val="192F43"/>
                </a:solidFill>
                <a:latin typeface="Franklin Gothic Medium Cond" panose="020B0606030402020204" pitchFamily="34" charset="0"/>
              </a:defRPr>
            </a:lvl1pPr>
          </a:lstStyle>
          <a:p>
            <a:pPr lvl="0"/>
            <a:r>
              <a:rPr lang="en-US" dirty="0"/>
              <a:t>CLASSIFICATION</a:t>
            </a:r>
          </a:p>
        </p:txBody>
      </p:sp>
      <p:pic>
        <p:nvPicPr>
          <p:cNvPr id="17" name="Picture 1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69673" y="5913670"/>
            <a:ext cx="414529" cy="432817"/>
          </a:xfrm>
          <a:prstGeom prst="rect">
            <a:avLst/>
          </a:prstGeom>
        </p:spPr>
      </p:pic>
      <p:pic>
        <p:nvPicPr>
          <p:cNvPr id="18" name="Picture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93918" y="5909098"/>
            <a:ext cx="384049" cy="441961"/>
          </a:xfrm>
          <a:prstGeom prst="rect">
            <a:avLst/>
          </a:prstGeom>
        </p:spPr>
      </p:pic>
      <p:pic>
        <p:nvPicPr>
          <p:cNvPr id="19" name="Picture 1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41563" y="5899954"/>
            <a:ext cx="377953" cy="460249"/>
          </a:xfrm>
          <a:prstGeom prst="rect">
            <a:avLst/>
          </a:prstGeom>
        </p:spPr>
      </p:pic>
    </p:spTree>
    <p:extLst>
      <p:ext uri="{BB962C8B-B14F-4D97-AF65-F5344CB8AC3E}">
        <p14:creationId xmlns:p14="http://schemas.microsoft.com/office/powerpoint/2010/main" val="1440854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Typ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4"/>
            <a:ext cx="5486400" cy="4165599"/>
          </a:xfrm>
        </p:spPr>
        <p:txBody>
          <a:bodyPr/>
          <a:lstStyle/>
          <a:p>
            <a:pPr lvl="0"/>
            <a:r>
              <a:rPr lang="en-US"/>
              <a:t>Edit Master text styles</a:t>
            </a:r>
          </a:p>
          <a:p>
            <a:pPr lvl="1"/>
            <a:r>
              <a:rPr lang="en-US"/>
              <a:t>Second level</a:t>
            </a:r>
          </a:p>
          <a:p>
            <a:pPr lvl="2"/>
            <a:r>
              <a:rPr lang="en-US"/>
              <a:t>Third level</a:t>
            </a:r>
          </a:p>
        </p:txBody>
      </p:sp>
      <p:sp>
        <p:nvSpPr>
          <p:cNvPr id="9" name="Picture Placeholder 8"/>
          <p:cNvSpPr>
            <a:spLocks noGrp="1"/>
          </p:cNvSpPr>
          <p:nvPr>
            <p:ph type="pic" sz="quarter" idx="15"/>
          </p:nvPr>
        </p:nvSpPr>
        <p:spPr>
          <a:xfrm>
            <a:off x="6197600" y="1600200"/>
            <a:ext cx="5384800" cy="4165600"/>
          </a:xfrm>
        </p:spPr>
        <p:txBody>
          <a:bodyPr/>
          <a:lstStyle/>
          <a:p>
            <a:r>
              <a:rPr lang="en-US"/>
              <a:t>Click icon to add picture</a:t>
            </a:r>
            <a:endParaRPr lang="en-US" dirty="0"/>
          </a:p>
        </p:txBody>
      </p:sp>
      <p:sp>
        <p:nvSpPr>
          <p:cNvPr id="8" name="Text Placeholder 7"/>
          <p:cNvSpPr>
            <a:spLocks noGrp="1"/>
          </p:cNvSpPr>
          <p:nvPr>
            <p:ph type="body" sz="quarter" idx="16" hasCustomPrompt="1"/>
          </p:nvPr>
        </p:nvSpPr>
        <p:spPr>
          <a:xfrm>
            <a:off x="0" y="6502400"/>
            <a:ext cx="12192000" cy="279400"/>
          </a:xfrm>
        </p:spPr>
        <p:txBody>
          <a:bodyPr anchor="ctr">
            <a:normAutofit/>
          </a:bodyPr>
          <a:lstStyle>
            <a:lvl1pPr algn="r">
              <a:defRPr sz="1733">
                <a:solidFill>
                  <a:srgbClr val="192F43"/>
                </a:solidFill>
                <a:latin typeface="Franklin Gothic Medium Cond" panose="020B0606030402020204" pitchFamily="34" charset="0"/>
              </a:defRPr>
            </a:lvl1pPr>
          </a:lstStyle>
          <a:p>
            <a:pPr lvl="0"/>
            <a:r>
              <a:rPr lang="en-US" dirty="0"/>
              <a:t>CLASSIFICATION</a:t>
            </a:r>
          </a:p>
        </p:txBody>
      </p:sp>
      <p:sp>
        <p:nvSpPr>
          <p:cNvPr id="10" name="Text Placeholder 7"/>
          <p:cNvSpPr>
            <a:spLocks noGrp="1"/>
          </p:cNvSpPr>
          <p:nvPr>
            <p:ph type="body" sz="quarter" idx="17" hasCustomPrompt="1"/>
          </p:nvPr>
        </p:nvSpPr>
        <p:spPr>
          <a:xfrm>
            <a:off x="0" y="101600"/>
            <a:ext cx="12192000" cy="279400"/>
          </a:xfrm>
        </p:spPr>
        <p:txBody>
          <a:bodyPr anchor="ctr">
            <a:normAutofit/>
          </a:bodyPr>
          <a:lstStyle>
            <a:lvl1pPr>
              <a:defRPr sz="1733">
                <a:solidFill>
                  <a:srgbClr val="192F43"/>
                </a:solidFill>
                <a:latin typeface="Franklin Gothic Medium Cond" panose="020B0606030402020204" pitchFamily="34" charset="0"/>
              </a:defRPr>
            </a:lvl1pPr>
          </a:lstStyle>
          <a:p>
            <a:pPr lvl="0"/>
            <a:r>
              <a:rPr lang="en-US" dirty="0"/>
              <a:t>CLASSIFICATION</a:t>
            </a:r>
          </a:p>
        </p:txBody>
      </p:sp>
      <p:pic>
        <p:nvPicPr>
          <p:cNvPr id="13" name="Picture 12"/>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425763" y="5907999"/>
            <a:ext cx="437911" cy="438487"/>
          </a:xfrm>
          <a:prstGeom prst="rect">
            <a:avLst/>
          </a:prstGeom>
        </p:spPr>
      </p:pic>
      <p:pic>
        <p:nvPicPr>
          <p:cNvPr id="14" name="Picture 1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69673" y="5913670"/>
            <a:ext cx="414529" cy="432817"/>
          </a:xfrm>
          <a:prstGeom prst="rect">
            <a:avLst/>
          </a:prstGeom>
        </p:spPr>
      </p:pic>
      <p:pic>
        <p:nvPicPr>
          <p:cNvPr id="15" name="Picture 1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93918" y="5909098"/>
            <a:ext cx="384049" cy="441961"/>
          </a:xfrm>
          <a:prstGeom prst="rect">
            <a:avLst/>
          </a:prstGeom>
        </p:spPr>
      </p:pic>
      <p:pic>
        <p:nvPicPr>
          <p:cNvPr id="16" name="Picture 1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41563" y="5899954"/>
            <a:ext cx="377953" cy="460249"/>
          </a:xfrm>
          <a:prstGeom prst="rect">
            <a:avLst/>
          </a:prstGeom>
        </p:spPr>
      </p:pic>
    </p:spTree>
    <p:extLst>
      <p:ext uri="{BB962C8B-B14F-4D97-AF65-F5344CB8AC3E}">
        <p14:creationId xmlns:p14="http://schemas.microsoft.com/office/powerpoint/2010/main" val="2851243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Blank">
    <p:spTree>
      <p:nvGrpSpPr>
        <p:cNvPr id="1" name=""/>
        <p:cNvGrpSpPr/>
        <p:nvPr/>
      </p:nvGrpSpPr>
      <p:grpSpPr>
        <a:xfrm>
          <a:off x="0" y="0"/>
          <a:ext cx="0" cy="0"/>
          <a:chOff x="0" y="0"/>
          <a:chExt cx="0" cy="0"/>
        </a:xfrm>
      </p:grpSpPr>
      <p:sp>
        <p:nvSpPr>
          <p:cNvPr id="2" name="Text Placeholder 7"/>
          <p:cNvSpPr>
            <a:spLocks noGrp="1"/>
          </p:cNvSpPr>
          <p:nvPr>
            <p:ph type="body" sz="quarter" idx="15" hasCustomPrompt="1"/>
          </p:nvPr>
        </p:nvSpPr>
        <p:spPr>
          <a:xfrm>
            <a:off x="0" y="6502400"/>
            <a:ext cx="12192000" cy="279400"/>
          </a:xfrm>
        </p:spPr>
        <p:txBody>
          <a:bodyPr anchor="ctr">
            <a:normAutofit/>
          </a:bodyPr>
          <a:lstStyle>
            <a:lvl1pPr algn="r">
              <a:defRPr sz="1733">
                <a:solidFill>
                  <a:srgbClr val="192F43"/>
                </a:solidFill>
                <a:latin typeface="Franklin Gothic Medium Cond" panose="020B0606030402020204" pitchFamily="34" charset="0"/>
              </a:defRPr>
            </a:lvl1pPr>
          </a:lstStyle>
          <a:p>
            <a:pPr lvl="0"/>
            <a:r>
              <a:rPr lang="en-US" dirty="0"/>
              <a:t>CLASSIFICATION</a:t>
            </a:r>
          </a:p>
        </p:txBody>
      </p:sp>
      <p:sp>
        <p:nvSpPr>
          <p:cNvPr id="3" name="Text Placeholder 7"/>
          <p:cNvSpPr>
            <a:spLocks noGrp="1"/>
          </p:cNvSpPr>
          <p:nvPr>
            <p:ph type="body" sz="quarter" idx="16" hasCustomPrompt="1"/>
          </p:nvPr>
        </p:nvSpPr>
        <p:spPr>
          <a:xfrm>
            <a:off x="0" y="101600"/>
            <a:ext cx="12192000" cy="279400"/>
          </a:xfrm>
        </p:spPr>
        <p:txBody>
          <a:bodyPr anchor="ctr">
            <a:normAutofit/>
          </a:bodyPr>
          <a:lstStyle>
            <a:lvl1pPr>
              <a:defRPr sz="1733">
                <a:solidFill>
                  <a:srgbClr val="192F43"/>
                </a:solidFill>
                <a:latin typeface="Franklin Gothic Medium Cond" panose="020B0606030402020204" pitchFamily="34" charset="0"/>
              </a:defRPr>
            </a:lvl1pPr>
          </a:lstStyle>
          <a:p>
            <a:pPr lvl="0"/>
            <a:r>
              <a:rPr lang="en-US" dirty="0"/>
              <a:t>CLASSIFICATION</a:t>
            </a:r>
          </a:p>
        </p:txBody>
      </p:sp>
      <p:pic>
        <p:nvPicPr>
          <p:cNvPr id="10" name="Picture 9"/>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425763" y="5907999"/>
            <a:ext cx="437911" cy="438487"/>
          </a:xfrm>
          <a:prstGeom prst="rect">
            <a:avLst/>
          </a:prstGeom>
        </p:spPr>
      </p:pic>
      <p:pic>
        <p:nvPicPr>
          <p:cNvPr id="11" name="Picture 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69673" y="5913670"/>
            <a:ext cx="414529" cy="432817"/>
          </a:xfrm>
          <a:prstGeom prst="rect">
            <a:avLst/>
          </a:prstGeom>
        </p:spPr>
      </p:pic>
      <p:pic>
        <p:nvPicPr>
          <p:cNvPr id="12" name="Picture 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93918" y="5909098"/>
            <a:ext cx="384049" cy="441961"/>
          </a:xfrm>
          <a:prstGeom prst="rect">
            <a:avLst/>
          </a:prstGeom>
        </p:spPr>
      </p:pic>
      <p:pic>
        <p:nvPicPr>
          <p:cNvPr id="13" name="Picture 1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41563" y="5899954"/>
            <a:ext cx="377953" cy="460249"/>
          </a:xfrm>
          <a:prstGeom prst="rect">
            <a:avLst/>
          </a:prstGeom>
        </p:spPr>
      </p:pic>
    </p:spTree>
    <p:extLst>
      <p:ext uri="{BB962C8B-B14F-4D97-AF65-F5344CB8AC3E}">
        <p14:creationId xmlns:p14="http://schemas.microsoft.com/office/powerpoint/2010/main" val="1379237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Blank No Seal">
    <p:spTree>
      <p:nvGrpSpPr>
        <p:cNvPr id="1" name=""/>
        <p:cNvGrpSpPr/>
        <p:nvPr/>
      </p:nvGrpSpPr>
      <p:grpSpPr>
        <a:xfrm>
          <a:off x="0" y="0"/>
          <a:ext cx="0" cy="0"/>
          <a:chOff x="0" y="0"/>
          <a:chExt cx="0" cy="0"/>
        </a:xfrm>
      </p:grpSpPr>
      <p:sp>
        <p:nvSpPr>
          <p:cNvPr id="2" name="Text Placeholder 7"/>
          <p:cNvSpPr>
            <a:spLocks noGrp="1"/>
          </p:cNvSpPr>
          <p:nvPr>
            <p:ph type="body" sz="quarter" idx="15" hasCustomPrompt="1"/>
          </p:nvPr>
        </p:nvSpPr>
        <p:spPr>
          <a:xfrm>
            <a:off x="0" y="6502400"/>
            <a:ext cx="12192000" cy="279400"/>
          </a:xfrm>
        </p:spPr>
        <p:txBody>
          <a:bodyPr anchor="ctr">
            <a:normAutofit/>
          </a:bodyPr>
          <a:lstStyle>
            <a:lvl1pPr algn="r">
              <a:defRPr sz="1733">
                <a:solidFill>
                  <a:srgbClr val="192F43"/>
                </a:solidFill>
                <a:latin typeface="Franklin Gothic Medium Cond" panose="020B0606030402020204" pitchFamily="34" charset="0"/>
              </a:defRPr>
            </a:lvl1pPr>
          </a:lstStyle>
          <a:p>
            <a:pPr lvl="0"/>
            <a:r>
              <a:rPr lang="en-US" dirty="0"/>
              <a:t>CLASSIFICATION</a:t>
            </a:r>
          </a:p>
        </p:txBody>
      </p:sp>
      <p:sp>
        <p:nvSpPr>
          <p:cNvPr id="3" name="Text Placeholder 7"/>
          <p:cNvSpPr>
            <a:spLocks noGrp="1"/>
          </p:cNvSpPr>
          <p:nvPr>
            <p:ph type="body" sz="quarter" idx="16" hasCustomPrompt="1"/>
          </p:nvPr>
        </p:nvSpPr>
        <p:spPr>
          <a:xfrm>
            <a:off x="0" y="101600"/>
            <a:ext cx="12192000" cy="279400"/>
          </a:xfrm>
        </p:spPr>
        <p:txBody>
          <a:bodyPr anchor="ctr">
            <a:normAutofit/>
          </a:bodyPr>
          <a:lstStyle>
            <a:lvl1pPr>
              <a:defRPr sz="1733">
                <a:solidFill>
                  <a:srgbClr val="192F43"/>
                </a:solidFill>
                <a:latin typeface="Franklin Gothic Medium Cond" panose="020B0606030402020204" pitchFamily="34" charset="0"/>
              </a:defRPr>
            </a:lvl1pPr>
          </a:lstStyle>
          <a:p>
            <a:pPr lvl="0"/>
            <a:r>
              <a:rPr lang="en-US" dirty="0"/>
              <a:t>CLASSIFICATION</a:t>
            </a:r>
          </a:p>
        </p:txBody>
      </p:sp>
    </p:spTree>
    <p:extLst>
      <p:ext uri="{BB962C8B-B14F-4D97-AF65-F5344CB8AC3E}">
        <p14:creationId xmlns:p14="http://schemas.microsoft.com/office/powerpoint/2010/main" val="2770379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tatic 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82400" y="6147763"/>
            <a:ext cx="508000" cy="365125"/>
          </a:xfrm>
          <a:prstGeom prst="rect">
            <a:avLst/>
          </a:prstGeom>
        </p:spPr>
        <p:txBody>
          <a:bodyPr/>
          <a:lstStyle/>
          <a:p>
            <a:fld id="{D57E5131-616D-48EB-A119-F77537C6876A}" type="slidenum">
              <a:rPr lang="en-US" smtClean="0"/>
              <a:t>‹#›</a:t>
            </a:fld>
            <a:endParaRPr lang="en-US"/>
          </a:p>
        </p:txBody>
      </p:sp>
      <p:pic>
        <p:nvPicPr>
          <p:cNvPr id="5" name="Picture 2" descr="\\titanium\entity\OCC\Graphics\2013\Sharon Messina\File Migration\Final Graphics for Shishu\March 2015 edits\SlideBG_la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 y="0"/>
            <a:ext cx="1219416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7"/>
          <p:cNvSpPr>
            <a:spLocks noGrp="1"/>
          </p:cNvSpPr>
          <p:nvPr>
            <p:ph type="body" sz="quarter" idx="15" hasCustomPrompt="1"/>
          </p:nvPr>
        </p:nvSpPr>
        <p:spPr>
          <a:xfrm>
            <a:off x="0" y="6502400"/>
            <a:ext cx="12192000" cy="279400"/>
          </a:xfrm>
        </p:spPr>
        <p:txBody>
          <a:bodyPr anchor="ctr">
            <a:normAutofit/>
          </a:bodyPr>
          <a:lstStyle>
            <a:lvl1pPr algn="r">
              <a:defRPr sz="1733">
                <a:solidFill>
                  <a:srgbClr val="192F43"/>
                </a:solidFill>
                <a:latin typeface="Franklin Gothic Medium Cond" panose="020B0606030402020204" pitchFamily="34" charset="0"/>
              </a:defRPr>
            </a:lvl1pPr>
          </a:lstStyle>
          <a:p>
            <a:pPr lvl="0"/>
            <a:r>
              <a:rPr lang="en-US" dirty="0"/>
              <a:t>CLASSIFICATION</a:t>
            </a:r>
          </a:p>
        </p:txBody>
      </p:sp>
      <p:sp>
        <p:nvSpPr>
          <p:cNvPr id="6" name="Text Placeholder 7"/>
          <p:cNvSpPr>
            <a:spLocks noGrp="1"/>
          </p:cNvSpPr>
          <p:nvPr>
            <p:ph type="body" sz="quarter" idx="16" hasCustomPrompt="1"/>
          </p:nvPr>
        </p:nvSpPr>
        <p:spPr>
          <a:xfrm>
            <a:off x="0" y="101600"/>
            <a:ext cx="12192000" cy="279400"/>
          </a:xfrm>
        </p:spPr>
        <p:txBody>
          <a:bodyPr anchor="ctr">
            <a:normAutofit/>
          </a:bodyPr>
          <a:lstStyle>
            <a:lvl1pPr>
              <a:defRPr sz="1733">
                <a:solidFill>
                  <a:srgbClr val="192F43"/>
                </a:solidFill>
                <a:latin typeface="Franklin Gothic Medium Cond" panose="020B0606030402020204" pitchFamily="34" charset="0"/>
              </a:defRPr>
            </a:lvl1pPr>
          </a:lstStyle>
          <a:p>
            <a:pPr lvl="0"/>
            <a:r>
              <a:rPr lang="en-US" dirty="0"/>
              <a:t>CLASSIFICATION</a:t>
            </a:r>
          </a:p>
        </p:txBody>
      </p:sp>
    </p:spTree>
    <p:extLst>
      <p:ext uri="{BB962C8B-B14F-4D97-AF65-F5344CB8AC3E}">
        <p14:creationId xmlns:p14="http://schemas.microsoft.com/office/powerpoint/2010/main" val="639819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nternal Animated Closing Slide">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9673" y="5913670"/>
            <a:ext cx="414529" cy="4328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918" y="5909098"/>
            <a:ext cx="384049" cy="44196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1563" y="5899954"/>
            <a:ext cx="377953" cy="46024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8795" y="1775720"/>
            <a:ext cx="2621252" cy="261451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667" y="7533508"/>
            <a:ext cx="10847508" cy="128544"/>
          </a:xfrm>
          <a:prstGeom prst="rect">
            <a:avLst/>
          </a:prstGeom>
        </p:spPr>
      </p:pic>
      <p:graphicFrame>
        <p:nvGraphicFramePr>
          <p:cNvPr id="11" name="Object 10"/>
          <p:cNvGraphicFramePr>
            <a:graphicFrameLocks noChangeAspect="1"/>
          </p:cNvGraphicFramePr>
          <p:nvPr>
            <p:extLst/>
          </p:nvPr>
        </p:nvGraphicFramePr>
        <p:xfrm>
          <a:off x="11936279" y="-610"/>
          <a:ext cx="249543" cy="2591410"/>
        </p:xfrm>
        <a:graphic>
          <a:graphicData uri="http://schemas.openxmlformats.org/presentationml/2006/ole">
            <mc:AlternateContent xmlns:mc="http://schemas.openxmlformats.org/markup-compatibility/2006">
              <mc:Choice xmlns:v="urn:schemas-microsoft-com:vml" Requires="v">
                <p:oleObj spid="_x0000_s2134" name="Image" r:id="rId8" imgW="330120" imgH="3428280" progId="Photoshop.Image.13">
                  <p:embed/>
                </p:oleObj>
              </mc:Choice>
              <mc:Fallback>
                <p:oleObj name="Image" r:id="rId8" imgW="330120" imgH="3428280" progId="Photoshop.Image.13">
                  <p:embed/>
                  <p:pic>
                    <p:nvPicPr>
                      <p:cNvPr id="11" name="Object 10"/>
                      <p:cNvPicPr/>
                      <p:nvPr/>
                    </p:nvPicPr>
                    <p:blipFill>
                      <a:blip r:embed="rId9"/>
                      <a:stretch>
                        <a:fillRect/>
                      </a:stretch>
                    </p:blipFill>
                    <p:spPr>
                      <a:xfrm>
                        <a:off x="11936279" y="-610"/>
                        <a:ext cx="249543" cy="2591410"/>
                      </a:xfrm>
                      <a:prstGeom prst="rect">
                        <a:avLst/>
                      </a:prstGeom>
                    </p:spPr>
                  </p:pic>
                </p:oleObj>
              </mc:Fallback>
            </mc:AlternateContent>
          </a:graphicData>
        </a:graphic>
      </p:graphicFrame>
      <p:pic>
        <p:nvPicPr>
          <p:cNvPr id="12" name="Content Placeholder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23175" y="5909097"/>
            <a:ext cx="437389" cy="437389"/>
          </a:xfrm>
          <a:prstGeom prst="rect">
            <a:avLst/>
          </a:prstGeom>
        </p:spPr>
      </p:pic>
      <p:sp>
        <p:nvSpPr>
          <p:cNvPr id="13" name="Text Placeholder 7"/>
          <p:cNvSpPr>
            <a:spLocks noGrp="1"/>
          </p:cNvSpPr>
          <p:nvPr>
            <p:ph type="body" sz="quarter" idx="15" hasCustomPrompt="1"/>
          </p:nvPr>
        </p:nvSpPr>
        <p:spPr>
          <a:xfrm>
            <a:off x="0" y="6502400"/>
            <a:ext cx="12192000" cy="279400"/>
          </a:xfrm>
        </p:spPr>
        <p:txBody>
          <a:bodyPr anchor="ctr">
            <a:normAutofit/>
          </a:bodyPr>
          <a:lstStyle>
            <a:lvl1pPr algn="r">
              <a:defRPr sz="1733">
                <a:solidFill>
                  <a:srgbClr val="192F43"/>
                </a:solidFill>
                <a:latin typeface="Franklin Gothic Medium Cond" panose="020B0606030402020204" pitchFamily="34" charset="0"/>
              </a:defRPr>
            </a:lvl1pPr>
          </a:lstStyle>
          <a:p>
            <a:pPr lvl="0"/>
            <a:r>
              <a:rPr lang="en-US" dirty="0"/>
              <a:t>CLASSIFICATION</a:t>
            </a:r>
          </a:p>
        </p:txBody>
      </p:sp>
      <p:sp>
        <p:nvSpPr>
          <p:cNvPr id="14" name="Text Placeholder 7"/>
          <p:cNvSpPr>
            <a:spLocks noGrp="1"/>
          </p:cNvSpPr>
          <p:nvPr>
            <p:ph type="body" sz="quarter" idx="16" hasCustomPrompt="1"/>
          </p:nvPr>
        </p:nvSpPr>
        <p:spPr>
          <a:xfrm>
            <a:off x="0" y="101600"/>
            <a:ext cx="12192000" cy="279400"/>
          </a:xfrm>
        </p:spPr>
        <p:txBody>
          <a:bodyPr anchor="ctr">
            <a:normAutofit/>
          </a:bodyPr>
          <a:lstStyle>
            <a:lvl1pPr>
              <a:defRPr sz="1733">
                <a:solidFill>
                  <a:srgbClr val="192F43"/>
                </a:solidFill>
                <a:latin typeface="Franklin Gothic Medium Cond" panose="020B0606030402020204" pitchFamily="34" charset="0"/>
              </a:defRPr>
            </a:lvl1pPr>
          </a:lstStyle>
          <a:p>
            <a:pPr lvl="0"/>
            <a:r>
              <a:rPr lang="en-US" dirty="0"/>
              <a:t>CLASSIFICATION</a:t>
            </a:r>
          </a:p>
        </p:txBody>
      </p:sp>
    </p:spTree>
    <p:extLst>
      <p:ext uri="{BB962C8B-B14F-4D97-AF65-F5344CB8AC3E}">
        <p14:creationId xmlns:p14="http://schemas.microsoft.com/office/powerpoint/2010/main" val="916351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75E-6 1.11022E-16 L -0.39323 0.00023 " pathEditMode="relative" rAng="0" ptsTypes="AA">
                                      <p:cBhvr>
                                        <p:cTn id="6" dur="2000" fill="hold"/>
                                        <p:tgtEl>
                                          <p:spTgt spid="8"/>
                                        </p:tgtEl>
                                        <p:attrNameLst>
                                          <p:attrName>ppt_x</p:attrName>
                                          <p:attrName>ppt_y</p:attrName>
                                        </p:attrNameLst>
                                      </p:cBhvr>
                                      <p:rCtr x="-19661" y="0"/>
                                    </p:animMotion>
                                  </p:childTnLst>
                                </p:cTn>
                              </p:par>
                              <p:par>
                                <p:cTn id="7" presetID="42" presetClass="path" presetSubtype="0" accel="50000" decel="50000" fill="hold" nodeType="withEffect">
                                  <p:stCondLst>
                                    <p:cond delay="30"/>
                                  </p:stCondLst>
                                  <p:childTnLst>
                                    <p:animMotion origin="layout" path="M -4.16667E-6 1.11022E-16 L -0.39166 0.00023 " pathEditMode="relative" rAng="0" ptsTypes="AA">
                                      <p:cBhvr>
                                        <p:cTn id="8" dur="2000" fill="hold"/>
                                        <p:tgtEl>
                                          <p:spTgt spid="6"/>
                                        </p:tgtEl>
                                        <p:attrNameLst>
                                          <p:attrName>ppt_x</p:attrName>
                                          <p:attrName>ppt_y</p:attrName>
                                        </p:attrNameLst>
                                      </p:cBhvr>
                                      <p:rCtr x="-19583" y="0"/>
                                    </p:animMotion>
                                  </p:childTnLst>
                                </p:cTn>
                              </p:par>
                              <p:par>
                                <p:cTn id="9" presetID="42" presetClass="path" presetSubtype="0" accel="50000" decel="50000" fill="hold" nodeType="withEffect">
                                  <p:stCondLst>
                                    <p:cond delay="60"/>
                                  </p:stCondLst>
                                  <p:childTnLst>
                                    <p:animMotion origin="layout" path="M 2.08333E-6 1.11022E-16 L -0.38685 -0.00046 " pathEditMode="relative" rAng="0" ptsTypes="AA">
                                      <p:cBhvr>
                                        <p:cTn id="10" dur="2000" fill="hold"/>
                                        <p:tgtEl>
                                          <p:spTgt spid="7"/>
                                        </p:tgtEl>
                                        <p:attrNameLst>
                                          <p:attrName>ppt_x</p:attrName>
                                          <p:attrName>ppt_y</p:attrName>
                                        </p:attrNameLst>
                                      </p:cBhvr>
                                      <p:rCtr x="-19349" y="-23"/>
                                    </p:animMotion>
                                  </p:childTnLst>
                                </p:cTn>
                              </p:par>
                              <p:par>
                                <p:cTn id="11" presetID="42" presetClass="path" presetSubtype="0" accel="50000" decel="50000" fill="hold" nodeType="withEffect">
                                  <p:stCondLst>
                                    <p:cond delay="70"/>
                                  </p:stCondLst>
                                  <p:childTnLst>
                                    <p:animMotion origin="layout" path="M 2.70833E-6 -3.7037E-7 L -0.00013 -0.21227 " pathEditMode="relative" rAng="0" ptsTypes="AA">
                                      <p:cBhvr>
                                        <p:cTn id="12" dur="2000" fill="hold"/>
                                        <p:tgtEl>
                                          <p:spTgt spid="10"/>
                                        </p:tgtEl>
                                        <p:attrNameLst>
                                          <p:attrName>ppt_x</p:attrName>
                                          <p:attrName>ppt_y</p:attrName>
                                        </p:attrNameLst>
                                      </p:cBhvr>
                                      <p:rCtr x="-13" y="-10625"/>
                                    </p:animMotion>
                                  </p:childTnLst>
                                </p:cTn>
                              </p:par>
                              <p:par>
                                <p:cTn id="13" presetID="10" presetClass="entr" presetSubtype="0" fill="hold" nodeType="withEffect">
                                  <p:stCondLst>
                                    <p:cond delay="1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2" presetClass="exit" presetSubtype="2" fill="hold" nodeType="with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1+ppt_w/2"/>
                                          </p:val>
                                        </p:tav>
                                      </p:tavLst>
                                    </p:anim>
                                    <p:anim calcmode="lin" valueType="num">
                                      <p:cBhvr additive="base">
                                        <p:cTn id="18" dur="500"/>
                                        <p:tgtEl>
                                          <p:spTgt spid="11"/>
                                        </p:tgtEl>
                                        <p:attrNameLst>
                                          <p:attrName>ppt_y</p:attrName>
                                        </p:attrNameLst>
                                      </p:cBhvr>
                                      <p:tavLst>
                                        <p:tav tm="0">
                                          <p:val>
                                            <p:strVal val="ppt_y"/>
                                          </p:val>
                                        </p:tav>
                                        <p:tav tm="100000">
                                          <p:val>
                                            <p:strVal val="ppt_y"/>
                                          </p:val>
                                        </p:tav>
                                      </p:tavLst>
                                    </p:anim>
                                    <p:set>
                                      <p:cBhvr>
                                        <p:cTn id="19" dur="1" fill="hold">
                                          <p:stCondLst>
                                            <p:cond delay="499"/>
                                          </p:stCondLst>
                                        </p:cTn>
                                        <p:tgtEl>
                                          <p:spTgt spid="11"/>
                                        </p:tgtEl>
                                        <p:attrNameLst>
                                          <p:attrName>style.visibility</p:attrName>
                                        </p:attrNameLst>
                                      </p:cBhvr>
                                      <p:to>
                                        <p:strVal val="hidden"/>
                                      </p:to>
                                    </p:set>
                                  </p:childTnLst>
                                </p:cTn>
                              </p:par>
                              <p:par>
                                <p:cTn id="20" presetID="2" presetClass="exit" presetSubtype="2" fill="hold" nodeType="withEffect">
                                  <p:stCondLst>
                                    <p:cond delay="300"/>
                                  </p:stCondLst>
                                  <p:childTnLst>
                                    <p:anim calcmode="lin" valueType="num">
                                      <p:cBhvr additive="base">
                                        <p:cTn id="21" dur="500"/>
                                        <p:tgtEl>
                                          <p:spTgt spid="12"/>
                                        </p:tgtEl>
                                        <p:attrNameLst>
                                          <p:attrName>ppt_x</p:attrName>
                                        </p:attrNameLst>
                                      </p:cBhvr>
                                      <p:tavLst>
                                        <p:tav tm="0">
                                          <p:val>
                                            <p:strVal val="ppt_x"/>
                                          </p:val>
                                        </p:tav>
                                        <p:tav tm="100000">
                                          <p:val>
                                            <p:strVal val="1+ppt_w/2"/>
                                          </p:val>
                                        </p:tav>
                                      </p:tavLst>
                                    </p:anim>
                                    <p:anim calcmode="lin" valueType="num">
                                      <p:cBhvr additive="base">
                                        <p:cTn id="22" dur="500"/>
                                        <p:tgtEl>
                                          <p:spTgt spid="12"/>
                                        </p:tgtEl>
                                        <p:attrNameLst>
                                          <p:attrName>ppt_y</p:attrName>
                                        </p:attrNameLst>
                                      </p:cBhvr>
                                      <p:tavLst>
                                        <p:tav tm="0">
                                          <p:val>
                                            <p:strVal val="ppt_y"/>
                                          </p:val>
                                        </p:tav>
                                        <p:tav tm="100000">
                                          <p:val>
                                            <p:strVal val="ppt_y"/>
                                          </p:val>
                                        </p:tav>
                                      </p:tavLst>
                                    </p:anim>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External Animated Closing Slide">
    <p:spTree>
      <p:nvGrpSpPr>
        <p:cNvPr id="1" name=""/>
        <p:cNvGrpSpPr/>
        <p:nvPr/>
      </p:nvGrpSpPr>
      <p:grpSpPr>
        <a:xfrm>
          <a:off x="0" y="0"/>
          <a:ext cx="0" cy="0"/>
          <a:chOff x="0" y="0"/>
          <a:chExt cx="0" cy="0"/>
        </a:xfrm>
      </p:grpSpPr>
      <p:pic>
        <p:nvPicPr>
          <p:cNvPr id="13"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991802"/>
            <a:ext cx="12192000" cy="44053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titanium\entity\OCC\Graphics\2013\Sharon Messina\File Migration\Final Graphics for Shishu\March 2015 edits\SlideBG_las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24" t="40555" r="10311" b="40371"/>
          <a:stretch/>
        </p:blipFill>
        <p:spPr bwMode="auto">
          <a:xfrm>
            <a:off x="1144031" y="2526007"/>
            <a:ext cx="9903943" cy="1336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 y="991802"/>
            <a:ext cx="12192000" cy="44053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 y="991802"/>
            <a:ext cx="12192000" cy="44053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476188" y="5452647"/>
            <a:ext cx="9239627" cy="338554"/>
          </a:xfrm>
          <a:prstGeom prst="rect">
            <a:avLst/>
          </a:prstGeom>
          <a:noFill/>
        </p:spPr>
        <p:txBody>
          <a:bodyPr wrap="square" rtlCol="0">
            <a:spAutoFit/>
          </a:bodyPr>
          <a:lstStyle/>
          <a:p>
            <a:pPr algn="ctr"/>
            <a:r>
              <a:rPr lang="en-US" sz="1600" spc="800" dirty="0"/>
              <a:t>KNOW THE EARTH</a:t>
            </a:r>
          </a:p>
        </p:txBody>
      </p:sp>
      <p:sp>
        <p:nvSpPr>
          <p:cNvPr id="18" name="TextBox 17"/>
          <p:cNvSpPr txBox="1"/>
          <p:nvPr/>
        </p:nvSpPr>
        <p:spPr>
          <a:xfrm>
            <a:off x="1476188" y="5452647"/>
            <a:ext cx="9239627" cy="338554"/>
          </a:xfrm>
          <a:prstGeom prst="rect">
            <a:avLst/>
          </a:prstGeom>
          <a:noFill/>
        </p:spPr>
        <p:txBody>
          <a:bodyPr wrap="square" rtlCol="0">
            <a:spAutoFit/>
          </a:bodyPr>
          <a:lstStyle/>
          <a:p>
            <a:pPr algn="ctr"/>
            <a:r>
              <a:rPr lang="en-US" sz="1600" spc="800" dirty="0"/>
              <a:t>SHOW THE WAY</a:t>
            </a:r>
          </a:p>
        </p:txBody>
      </p:sp>
      <p:sp>
        <p:nvSpPr>
          <p:cNvPr id="19" name="TextBox 18"/>
          <p:cNvSpPr txBox="1"/>
          <p:nvPr/>
        </p:nvSpPr>
        <p:spPr>
          <a:xfrm>
            <a:off x="1476188" y="5450500"/>
            <a:ext cx="9239627" cy="338554"/>
          </a:xfrm>
          <a:prstGeom prst="rect">
            <a:avLst/>
          </a:prstGeom>
          <a:noFill/>
        </p:spPr>
        <p:txBody>
          <a:bodyPr wrap="square" rtlCol="0">
            <a:spAutoFit/>
          </a:bodyPr>
          <a:lstStyle/>
          <a:p>
            <a:pPr algn="ctr"/>
            <a:r>
              <a:rPr lang="en-US" sz="1600" spc="800" dirty="0"/>
              <a:t>UNDERSTAND THE WORLD</a:t>
            </a:r>
          </a:p>
        </p:txBody>
      </p:sp>
      <p:pic>
        <p:nvPicPr>
          <p:cNvPr id="20"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 y="991805"/>
            <a:ext cx="12192001" cy="44053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 y="991802"/>
            <a:ext cx="12192000" cy="440537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803183" y="5481277"/>
            <a:ext cx="4409689"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7"/>
          <p:cNvSpPr>
            <a:spLocks noGrp="1"/>
          </p:cNvSpPr>
          <p:nvPr>
            <p:ph type="body" sz="quarter" idx="15" hasCustomPrompt="1"/>
          </p:nvPr>
        </p:nvSpPr>
        <p:spPr>
          <a:xfrm>
            <a:off x="0" y="6502400"/>
            <a:ext cx="12192000" cy="279400"/>
          </a:xfrm>
        </p:spPr>
        <p:txBody>
          <a:bodyPr anchor="ctr">
            <a:normAutofit/>
          </a:bodyPr>
          <a:lstStyle>
            <a:lvl1pPr algn="r">
              <a:defRPr sz="1733">
                <a:solidFill>
                  <a:srgbClr val="192F43"/>
                </a:solidFill>
                <a:latin typeface="Franklin Gothic Medium Cond" panose="020B0606030402020204" pitchFamily="34" charset="0"/>
              </a:defRPr>
            </a:lvl1pPr>
          </a:lstStyle>
          <a:p>
            <a:pPr lvl="0"/>
            <a:r>
              <a:rPr lang="en-US" dirty="0"/>
              <a:t>CLASSIFICATION</a:t>
            </a:r>
          </a:p>
        </p:txBody>
      </p:sp>
      <p:sp>
        <p:nvSpPr>
          <p:cNvPr id="23" name="Text Placeholder 7"/>
          <p:cNvSpPr>
            <a:spLocks noGrp="1"/>
          </p:cNvSpPr>
          <p:nvPr>
            <p:ph type="body" sz="quarter" idx="16" hasCustomPrompt="1"/>
          </p:nvPr>
        </p:nvSpPr>
        <p:spPr>
          <a:xfrm>
            <a:off x="0" y="101600"/>
            <a:ext cx="12192000" cy="279400"/>
          </a:xfrm>
        </p:spPr>
        <p:txBody>
          <a:bodyPr anchor="ctr">
            <a:normAutofit/>
          </a:bodyPr>
          <a:lstStyle>
            <a:lvl1pPr>
              <a:defRPr sz="1733">
                <a:solidFill>
                  <a:srgbClr val="192F43"/>
                </a:solidFill>
                <a:latin typeface="Franklin Gothic Medium Cond" panose="020B0606030402020204" pitchFamily="34" charset="0"/>
              </a:defRPr>
            </a:lvl1pPr>
          </a:lstStyle>
          <a:p>
            <a:pPr lvl="0"/>
            <a:r>
              <a:rPr lang="en-US" dirty="0"/>
              <a:t>CLASSIFICATION</a:t>
            </a:r>
          </a:p>
        </p:txBody>
      </p:sp>
    </p:spTree>
    <p:extLst>
      <p:ext uri="{BB962C8B-B14F-4D97-AF65-F5344CB8AC3E}">
        <p14:creationId xmlns:p14="http://schemas.microsoft.com/office/powerpoint/2010/main" val="3282407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nodeType="withEffect">
                                  <p:stCondLst>
                                    <p:cond delay="2200"/>
                                  </p:stCondLst>
                                  <p:childTnLst>
                                    <p:animEffect transition="out" filter="fade">
                                      <p:cBhvr>
                                        <p:cTn id="9" dur="2100"/>
                                        <p:tgtEl>
                                          <p:spTgt spid="21"/>
                                        </p:tgtEl>
                                      </p:cBhvr>
                                    </p:animEffect>
                                    <p:set>
                                      <p:cBhvr>
                                        <p:cTn id="10" dur="1" fill="hold">
                                          <p:stCondLst>
                                            <p:cond delay="2099"/>
                                          </p:stCondLst>
                                        </p:cTn>
                                        <p:tgtEl>
                                          <p:spTgt spid="21"/>
                                        </p:tgtEl>
                                        <p:attrNameLst>
                                          <p:attrName>style.visibility</p:attrName>
                                        </p:attrNameLst>
                                      </p:cBhvr>
                                      <p:to>
                                        <p:strVal val="hidden"/>
                                      </p:to>
                                    </p:set>
                                  </p:childTnLst>
                                </p:cTn>
                              </p:par>
                              <p:par>
                                <p:cTn id="11" presetID="10" presetClass="entr" presetSubtype="0" fill="hold" grpId="0" nodeType="withEffect">
                                  <p:stCondLst>
                                    <p:cond delay="11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700"/>
                                        <p:tgtEl>
                                          <p:spTgt spid="17"/>
                                        </p:tgtEl>
                                      </p:cBhvr>
                                    </p:animEffect>
                                  </p:childTnLst>
                                </p:cTn>
                              </p:par>
                              <p:par>
                                <p:cTn id="14" presetID="10" presetClass="exit" presetSubtype="0" fill="hold" nodeType="withEffect">
                                  <p:stCondLst>
                                    <p:cond delay="4900"/>
                                  </p:stCondLst>
                                  <p:childTnLst>
                                    <p:animEffect transition="out" filter="fade">
                                      <p:cBhvr>
                                        <p:cTn id="15" dur="1400"/>
                                        <p:tgtEl>
                                          <p:spTgt spid="20"/>
                                        </p:tgtEl>
                                      </p:cBhvr>
                                    </p:animEffect>
                                    <p:set>
                                      <p:cBhvr>
                                        <p:cTn id="16" dur="1" fill="hold">
                                          <p:stCondLst>
                                            <p:cond delay="1399"/>
                                          </p:stCondLst>
                                        </p:cTn>
                                        <p:tgtEl>
                                          <p:spTgt spid="20"/>
                                        </p:tgtEl>
                                        <p:attrNameLst>
                                          <p:attrName>style.visibility</p:attrName>
                                        </p:attrNameLst>
                                      </p:cBhvr>
                                      <p:to>
                                        <p:strVal val="hidden"/>
                                      </p:to>
                                    </p:set>
                                  </p:childTnLst>
                                </p:cTn>
                              </p:par>
                              <p:par>
                                <p:cTn id="17" presetID="10" presetClass="exit" presetSubtype="0" fill="hold" grpId="1" nodeType="withEffect">
                                  <p:stCondLst>
                                    <p:cond delay="2700"/>
                                  </p:stCondLst>
                                  <p:childTnLst>
                                    <p:animEffect transition="out" filter="fade">
                                      <p:cBhvr>
                                        <p:cTn id="18" dur="750"/>
                                        <p:tgtEl>
                                          <p:spTgt spid="17"/>
                                        </p:tgtEl>
                                      </p:cBhvr>
                                    </p:animEffect>
                                    <p:set>
                                      <p:cBhvr>
                                        <p:cTn id="19" dur="1" fill="hold">
                                          <p:stCondLst>
                                            <p:cond delay="749"/>
                                          </p:stCondLst>
                                        </p:cTn>
                                        <p:tgtEl>
                                          <p:spTgt spid="17"/>
                                        </p:tgtEl>
                                        <p:attrNameLst>
                                          <p:attrName>style.visibility</p:attrName>
                                        </p:attrNameLst>
                                      </p:cBhvr>
                                      <p:to>
                                        <p:strVal val="hidden"/>
                                      </p:to>
                                    </p:set>
                                  </p:childTnLst>
                                </p:cTn>
                              </p:par>
                              <p:par>
                                <p:cTn id="20" presetID="10" presetClass="entr" presetSubtype="0" fill="hold" grpId="0" nodeType="withEffect">
                                  <p:stCondLst>
                                    <p:cond delay="35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200"/>
                                        <p:tgtEl>
                                          <p:spTgt spid="18"/>
                                        </p:tgtEl>
                                      </p:cBhvr>
                                    </p:animEffect>
                                  </p:childTnLst>
                                </p:cTn>
                              </p:par>
                              <p:par>
                                <p:cTn id="23" presetID="10" presetClass="exit" presetSubtype="0" fill="hold" grpId="1" nodeType="withEffect">
                                  <p:stCondLst>
                                    <p:cond delay="4700"/>
                                  </p:stCondLst>
                                  <p:childTnLst>
                                    <p:animEffect transition="out" filter="fade">
                                      <p:cBhvr>
                                        <p:cTn id="24" dur="1200"/>
                                        <p:tgtEl>
                                          <p:spTgt spid="18"/>
                                        </p:tgtEl>
                                      </p:cBhvr>
                                    </p:animEffect>
                                    <p:set>
                                      <p:cBhvr>
                                        <p:cTn id="25" dur="1" fill="hold">
                                          <p:stCondLst>
                                            <p:cond delay="1199"/>
                                          </p:stCondLst>
                                        </p:cTn>
                                        <p:tgtEl>
                                          <p:spTgt spid="18"/>
                                        </p:tgtEl>
                                        <p:attrNameLst>
                                          <p:attrName>style.visibility</p:attrName>
                                        </p:attrNameLst>
                                      </p:cBhvr>
                                      <p:to>
                                        <p:strVal val="hidden"/>
                                      </p:to>
                                    </p:set>
                                  </p:childTnLst>
                                </p:cTn>
                              </p:par>
                              <p:par>
                                <p:cTn id="26" presetID="10" presetClass="exit" presetSubtype="0" fill="hold" nodeType="withEffect">
                                  <p:stCondLst>
                                    <p:cond delay="7100"/>
                                  </p:stCondLst>
                                  <p:childTnLst>
                                    <p:animEffect transition="out" filter="fade">
                                      <p:cBhvr>
                                        <p:cTn id="27" dur="1700"/>
                                        <p:tgtEl>
                                          <p:spTgt spid="16"/>
                                        </p:tgtEl>
                                      </p:cBhvr>
                                    </p:animEffect>
                                    <p:set>
                                      <p:cBhvr>
                                        <p:cTn id="28" dur="1" fill="hold">
                                          <p:stCondLst>
                                            <p:cond delay="1699"/>
                                          </p:stCondLst>
                                        </p:cTn>
                                        <p:tgtEl>
                                          <p:spTgt spid="16"/>
                                        </p:tgtEl>
                                        <p:attrNameLst>
                                          <p:attrName>style.visibility</p:attrName>
                                        </p:attrNameLst>
                                      </p:cBhvr>
                                      <p:to>
                                        <p:strVal val="hidden"/>
                                      </p:to>
                                    </p:set>
                                  </p:childTnLst>
                                </p:cTn>
                              </p:par>
                              <p:par>
                                <p:cTn id="29" presetID="10" presetClass="entr" presetSubtype="0" fill="hold" grpId="0" nodeType="withEffect">
                                  <p:stCondLst>
                                    <p:cond delay="62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600"/>
                                        <p:tgtEl>
                                          <p:spTgt spid="19"/>
                                        </p:tgtEl>
                                      </p:cBhvr>
                                    </p:animEffect>
                                  </p:childTnLst>
                                </p:cTn>
                              </p:par>
                              <p:par>
                                <p:cTn id="32" presetID="10" presetClass="exit" presetSubtype="0" fill="hold" nodeType="withEffect">
                                  <p:stCondLst>
                                    <p:cond delay="8600"/>
                                  </p:stCondLst>
                                  <p:childTnLst>
                                    <p:animEffect transition="out" filter="fade">
                                      <p:cBhvr>
                                        <p:cTn id="33" dur="1400"/>
                                        <p:tgtEl>
                                          <p:spTgt spid="15"/>
                                        </p:tgtEl>
                                      </p:cBhvr>
                                    </p:animEffect>
                                    <p:set>
                                      <p:cBhvr>
                                        <p:cTn id="34" dur="1" fill="hold">
                                          <p:stCondLst>
                                            <p:cond delay="1399"/>
                                          </p:stCondLst>
                                        </p:cTn>
                                        <p:tgtEl>
                                          <p:spTgt spid="15"/>
                                        </p:tgtEl>
                                        <p:attrNameLst>
                                          <p:attrName>style.visibility</p:attrName>
                                        </p:attrNameLst>
                                      </p:cBhvr>
                                      <p:to>
                                        <p:strVal val="hidden"/>
                                      </p:to>
                                    </p:set>
                                  </p:childTnLst>
                                </p:cTn>
                              </p:par>
                              <p:par>
                                <p:cTn id="35" presetID="10" presetClass="exit" presetSubtype="0" fill="hold" nodeType="withEffect">
                                  <p:stCondLst>
                                    <p:cond delay="11100"/>
                                  </p:stCondLst>
                                  <p:childTnLst>
                                    <p:animEffect transition="out" filter="fade">
                                      <p:cBhvr>
                                        <p:cTn id="36" dur="1100"/>
                                        <p:tgtEl>
                                          <p:spTgt spid="13"/>
                                        </p:tgtEl>
                                      </p:cBhvr>
                                    </p:animEffect>
                                    <p:set>
                                      <p:cBhvr>
                                        <p:cTn id="37" dur="1" fill="hold">
                                          <p:stCondLst>
                                            <p:cond delay="10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11500"/>
                                  </p:stCondLst>
                                  <p:childTnLst>
                                    <p:animEffect transition="out" filter="fade">
                                      <p:cBhvr>
                                        <p:cTn id="39" dur="1100"/>
                                        <p:tgtEl>
                                          <p:spTgt spid="19"/>
                                        </p:tgtEl>
                                      </p:cBhvr>
                                    </p:animEffect>
                                    <p:set>
                                      <p:cBhvr>
                                        <p:cTn id="40" dur="1" fill="hold">
                                          <p:stCondLst>
                                            <p:cond delay="1099"/>
                                          </p:stCondLst>
                                        </p:cTn>
                                        <p:tgtEl>
                                          <p:spTgt spid="19"/>
                                        </p:tgtEl>
                                        <p:attrNameLst>
                                          <p:attrName>style.visibility</p:attrName>
                                        </p:attrNameLst>
                                      </p:cBhvr>
                                      <p:to>
                                        <p:strVal val="hidden"/>
                                      </p:to>
                                    </p:set>
                                  </p:childTnLst>
                                </p:cTn>
                              </p:par>
                              <p:par>
                                <p:cTn id="41" presetID="10" presetClass="entr" presetSubtype="0" fill="hold" nodeType="withEffect">
                                  <p:stCondLst>
                                    <p:cond delay="132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19" grpId="1"/>
      <p:bldP spid="22"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6.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4"/>
            <a:ext cx="10972800"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aphicFrame>
        <p:nvGraphicFramePr>
          <p:cNvPr id="7" name="Object 6"/>
          <p:cNvGraphicFramePr>
            <a:graphicFrameLocks noChangeAspect="1"/>
          </p:cNvGraphicFramePr>
          <p:nvPr>
            <p:extLst/>
          </p:nvPr>
        </p:nvGraphicFramePr>
        <p:xfrm>
          <a:off x="11936279" y="-610"/>
          <a:ext cx="249543" cy="2591410"/>
        </p:xfrm>
        <a:graphic>
          <a:graphicData uri="http://schemas.openxmlformats.org/presentationml/2006/ole">
            <mc:AlternateContent xmlns:mc="http://schemas.openxmlformats.org/markup-compatibility/2006">
              <mc:Choice xmlns:v="urn:schemas-microsoft-com:vml" Requires="v">
                <p:oleObj spid="_x0000_s1194" name="Image" r:id="rId18" imgW="330120" imgH="3428280" progId="Photoshop.Image.13">
                  <p:embed/>
                </p:oleObj>
              </mc:Choice>
              <mc:Fallback>
                <p:oleObj name="Image" r:id="rId18" imgW="330120" imgH="3428280" progId="Photoshop.Image.13">
                  <p:embed/>
                  <p:pic>
                    <p:nvPicPr>
                      <p:cNvPr id="7" name="Object 6"/>
                      <p:cNvPicPr/>
                      <p:nvPr/>
                    </p:nvPicPr>
                    <p:blipFill>
                      <a:blip r:embed="rId19"/>
                      <a:stretch>
                        <a:fillRect/>
                      </a:stretch>
                    </p:blipFill>
                    <p:spPr>
                      <a:xfrm>
                        <a:off x="11936279" y="-610"/>
                        <a:ext cx="249543" cy="2591410"/>
                      </a:xfrm>
                      <a:prstGeom prst="rect">
                        <a:avLst/>
                      </a:prstGeom>
                    </p:spPr>
                  </p:pic>
                </p:oleObj>
              </mc:Fallback>
            </mc:AlternateContent>
          </a:graphicData>
        </a:graphic>
      </p:graphicFrame>
      <p:graphicFrame>
        <p:nvGraphicFramePr>
          <p:cNvPr id="5" name="Object 4"/>
          <p:cNvGraphicFramePr>
            <a:graphicFrameLocks noChangeAspect="1"/>
          </p:cNvGraphicFramePr>
          <p:nvPr userDrawn="1">
            <p:extLst/>
          </p:nvPr>
        </p:nvGraphicFramePr>
        <p:xfrm>
          <a:off x="11942457" y="0"/>
          <a:ext cx="249543" cy="2591410"/>
        </p:xfrm>
        <a:graphic>
          <a:graphicData uri="http://schemas.openxmlformats.org/presentationml/2006/ole">
            <mc:AlternateContent xmlns:mc="http://schemas.openxmlformats.org/markup-compatibility/2006">
              <mc:Choice xmlns:v="urn:schemas-microsoft-com:vml" Requires="v">
                <p:oleObj spid="_x0000_s1195" name="Image" r:id="rId20" imgW="330120" imgH="3428280" progId="Photoshop.Image.13">
                  <p:embed/>
                </p:oleObj>
              </mc:Choice>
              <mc:Fallback>
                <p:oleObj name="Image" r:id="rId20" imgW="330120" imgH="3428280" progId="Photoshop.Image.13">
                  <p:embed/>
                  <p:pic>
                    <p:nvPicPr>
                      <p:cNvPr id="5" name="Object 4"/>
                      <p:cNvPicPr/>
                      <p:nvPr/>
                    </p:nvPicPr>
                    <p:blipFill>
                      <a:blip r:embed="rId19"/>
                      <a:stretch>
                        <a:fillRect/>
                      </a:stretch>
                    </p:blipFill>
                    <p:spPr>
                      <a:xfrm>
                        <a:off x="11942457" y="0"/>
                        <a:ext cx="249543" cy="2591410"/>
                      </a:xfrm>
                      <a:prstGeom prst="rect">
                        <a:avLst/>
                      </a:prstGeom>
                    </p:spPr>
                  </p:pic>
                </p:oleObj>
              </mc:Fallback>
            </mc:AlternateContent>
          </a:graphicData>
        </a:graphic>
      </p:graphicFrame>
      <p:sp>
        <p:nvSpPr>
          <p:cNvPr id="6" name="TextBox 5"/>
          <p:cNvSpPr txBox="1"/>
          <p:nvPr userDrawn="1"/>
        </p:nvSpPr>
        <p:spPr>
          <a:xfrm>
            <a:off x="76200" y="6513658"/>
            <a:ext cx="2251364" cy="246221"/>
          </a:xfrm>
          <a:prstGeom prst="rect">
            <a:avLst/>
          </a:prstGeom>
          <a:noFill/>
        </p:spPr>
        <p:txBody>
          <a:bodyPr wrap="square" rtlCol="0">
            <a:spAutoFit/>
          </a:bodyPr>
          <a:lstStyle/>
          <a:p>
            <a:fld id="{DC3401BA-974E-41E0-B01E-EF44B485DA0B}" type="slidenum">
              <a:rPr lang="en-US" sz="1000" smtClean="0">
                <a:solidFill>
                  <a:srgbClr val="37A5AC"/>
                </a:solidFill>
                <a:latin typeface="Franklin Gothic Book" panose="020B0503020102020204" pitchFamily="34" charset="0"/>
              </a:rPr>
              <a:t>‹#›</a:t>
            </a:fld>
            <a:endParaRPr lang="en-US" sz="1000" dirty="0">
              <a:solidFill>
                <a:srgbClr val="37A5AC"/>
              </a:solidFill>
              <a:latin typeface="Franklin Gothic Book" panose="020B0503020102020204" pitchFamily="34" charset="0"/>
            </a:endParaRPr>
          </a:p>
        </p:txBody>
      </p:sp>
    </p:spTree>
    <p:extLst>
      <p:ext uri="{BB962C8B-B14F-4D97-AF65-F5344CB8AC3E}">
        <p14:creationId xmlns:p14="http://schemas.microsoft.com/office/powerpoint/2010/main" val="413022760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71" r:id="rId13"/>
    <p:sldLayoutId id="2147483772" r:id="rId14"/>
    <p:sldLayoutId id="2147483773" r:id="rId1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1219139" rtl="0" eaLnBrk="1" latinLnBrk="0" hangingPunct="1">
        <a:spcBef>
          <a:spcPct val="0"/>
        </a:spcBef>
        <a:buNone/>
        <a:defRPr sz="3200" kern="1200">
          <a:solidFill>
            <a:srgbClr val="192F43"/>
          </a:solidFill>
          <a:latin typeface="Franklin Gothic Medium Cond" panose="020B0606030402020204" pitchFamily="34" charset="0"/>
          <a:ea typeface="+mj-ea"/>
          <a:cs typeface="+mj-cs"/>
        </a:defRPr>
      </a:lvl1pPr>
    </p:titleStyle>
    <p:bodyStyle>
      <a:lvl1pPr marL="0" indent="0" algn="l" defTabSz="1219139" rtl="0" eaLnBrk="1" latinLnBrk="0" hangingPunct="1">
        <a:spcBef>
          <a:spcPct val="20000"/>
        </a:spcBef>
        <a:buFont typeface="Arial" panose="020B0604020202020204" pitchFamily="34" charset="0"/>
        <a:buNone/>
        <a:defRPr sz="2133" kern="1200">
          <a:solidFill>
            <a:schemeClr val="tx1"/>
          </a:solidFill>
          <a:latin typeface="Arial" panose="020B0604020202020204" pitchFamily="34" charset="0"/>
          <a:ea typeface="+mn-ea"/>
          <a:cs typeface="Arial" panose="020B0604020202020204" pitchFamily="34" charset="0"/>
        </a:defRPr>
      </a:lvl1pPr>
      <a:lvl2pPr marL="990551" indent="-380982" algn="l" defTabSz="1219139" rtl="0" eaLnBrk="1" latinLnBrk="0" hangingPunct="1">
        <a:spcBef>
          <a:spcPct val="20000"/>
        </a:spcBef>
        <a:buClr>
          <a:srgbClr val="37A5AC"/>
        </a:buClr>
        <a:buFont typeface="Arial" panose="020B0604020202020204" pitchFamily="34" charset="0"/>
        <a:buChar char="►"/>
        <a:defRPr sz="1867"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600121" indent="-380982" algn="l" defTabSz="1219139" rtl="0" eaLnBrk="1" latinLnBrk="0" hangingPunct="1">
        <a:spcBef>
          <a:spcPct val="20000"/>
        </a:spcBef>
        <a:buFont typeface="Arial" panose="020B0604020202020204" pitchFamily="34" charset="0"/>
        <a:buChar char="•"/>
        <a:defRPr sz="1867"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828709" indent="0" algn="l" defTabSz="1219139" rtl="0" eaLnBrk="1" latinLnBrk="0" hangingPunct="1">
        <a:spcBef>
          <a:spcPct val="20000"/>
        </a:spcBef>
        <a:buFont typeface="Arial" panose="020B0604020202020204" pitchFamily="34" charset="0"/>
        <a:buNone/>
        <a:defRPr sz="1867"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063" indent="-304784" algn="l" defTabSz="1219139" rtl="0" eaLnBrk="1" latinLnBrk="0" hangingPunct="1">
        <a:spcBef>
          <a:spcPct val="20000"/>
        </a:spcBef>
        <a:buFont typeface="Arial" panose="020B0604020202020204" pitchFamily="34" charset="0"/>
        <a:buChar char="»"/>
        <a:defRPr sz="1867"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4D7AB7E-7DFF-481A-B803-8E24F767CE49}" type="datetime1">
              <a:rPr lang="en-US" smtClean="0"/>
              <a:pPr/>
              <a:t>6/21/2017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41E9B21-9874-4027-92E7-475BAAD08E0D}"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01000" y="5589941"/>
            <a:ext cx="4057650" cy="676275"/>
          </a:xfrm>
          <a:prstGeom prst="rect">
            <a:avLst/>
          </a:prstGeom>
        </p:spPr>
      </p:pic>
    </p:spTree>
    <p:extLst>
      <p:ext uri="{BB962C8B-B14F-4D97-AF65-F5344CB8AC3E}">
        <p14:creationId xmlns:p14="http://schemas.microsoft.com/office/powerpoint/2010/main" val="205109849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4.bin"/><Relationship Id="rId7" Type="http://schemas.openxmlformats.org/officeDocument/2006/relationships/oleObject" Target="../embeddings/oleObject7.bin"/><Relationship Id="rId2" Type="http://schemas.openxmlformats.org/officeDocument/2006/relationships/slideLayout" Target="../slideLayouts/slideLayout2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www.aicpa.org/interestareas/frc/assuranceadvisoryservices/downloadabledocuments/auditanalytics_lookingtowardfuture.pdf"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manuel.j.mireles@nga.mil" TargetMode="External"/><Relationship Id="rId2" Type="http://schemas.openxmlformats.org/officeDocument/2006/relationships/hyperlink" Target="mailto:brett.baker@nrc.gov" TargetMode="External"/><Relationship Id="rId1" Type="http://schemas.openxmlformats.org/officeDocument/2006/relationships/slideLayout" Target="../slideLayouts/slideLayout17.xml"/><Relationship Id="rId4" Type="http://schemas.openxmlformats.org/officeDocument/2006/relationships/hyperlink" Target="mailto:ssthomas@nsf.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journalofaccountancy.com/issues/2016/aug/data-analytics-skills.html"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732630"/>
            <a:ext cx="10058400" cy="2724912"/>
          </a:xfrm>
        </p:spPr>
        <p:txBody>
          <a:bodyPr>
            <a:normAutofit fontScale="90000"/>
          </a:bodyPr>
          <a:lstStyle/>
          <a:p>
            <a:r>
              <a:rPr lang="en-US" dirty="0"/>
              <a:t>Data Analytics Forum</a:t>
            </a:r>
            <a:br>
              <a:rPr lang="en-US" dirty="0"/>
            </a:br>
            <a:r>
              <a:rPr lang="en-US" sz="6700" dirty="0"/>
              <a:t>Analytics 101: Setting the Stage for a Common Understanding</a:t>
            </a:r>
          </a:p>
        </p:txBody>
      </p:sp>
      <p:sp>
        <p:nvSpPr>
          <p:cNvPr id="3" name="Subtitle 2"/>
          <p:cNvSpPr>
            <a:spLocks noGrp="1"/>
          </p:cNvSpPr>
          <p:nvPr>
            <p:ph type="subTitle" idx="1"/>
          </p:nvPr>
        </p:nvSpPr>
        <p:spPr>
          <a:xfrm>
            <a:off x="1210574" y="4495800"/>
            <a:ext cx="6738851" cy="1143000"/>
          </a:xfrm>
        </p:spPr>
        <p:txBody>
          <a:bodyPr>
            <a:normAutofit fontScale="85000" lnSpcReduction="20000"/>
          </a:bodyPr>
          <a:lstStyle/>
          <a:p>
            <a:r>
              <a:rPr lang="en-US" dirty="0"/>
              <a:t>Dr. Brett M. Baker, AIG for Audit, NRC OIG</a:t>
            </a:r>
          </a:p>
          <a:p>
            <a:r>
              <a:rPr lang="en-US" dirty="0"/>
              <a:t>Manuel J. Mireles, Forensic Auditor, NGA OIG</a:t>
            </a:r>
          </a:p>
          <a:p>
            <a:r>
              <a:rPr lang="en-US" dirty="0"/>
              <a:t>Shiji S. Thomas, Forensic Accountant, NSF OIG</a:t>
            </a:r>
          </a:p>
        </p:txBody>
      </p:sp>
    </p:spTree>
    <p:extLst>
      <p:ext uri="{BB962C8B-B14F-4D97-AF65-F5344CB8AC3E}">
        <p14:creationId xmlns:p14="http://schemas.microsoft.com/office/powerpoint/2010/main" val="2554768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Audit Perspective</a:t>
            </a:r>
          </a:p>
        </p:txBody>
      </p:sp>
      <p:sp>
        <p:nvSpPr>
          <p:cNvPr id="6" name="Text Placeholder 5"/>
          <p:cNvSpPr>
            <a:spLocks noGrp="1"/>
          </p:cNvSpPr>
          <p:nvPr>
            <p:ph idx="1"/>
          </p:nvPr>
        </p:nvSpPr>
        <p:spPr/>
        <p:txBody>
          <a:bodyPr>
            <a:normAutofit/>
          </a:bodyPr>
          <a:lstStyle/>
          <a:p>
            <a:r>
              <a:rPr lang="en-US" sz="2800" dirty="0"/>
              <a:t>Dr. Brett Baker</a:t>
            </a:r>
          </a:p>
        </p:txBody>
      </p:sp>
    </p:spTree>
    <p:extLst>
      <p:ext uri="{BB962C8B-B14F-4D97-AF65-F5344CB8AC3E}">
        <p14:creationId xmlns:p14="http://schemas.microsoft.com/office/powerpoint/2010/main" val="1118262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8251021" cy="758825"/>
          </a:xfrm>
        </p:spPr>
        <p:txBody>
          <a:bodyPr anchor="ctr">
            <a:normAutofit/>
          </a:bodyPr>
          <a:lstStyle/>
          <a:p>
            <a:pPr>
              <a:defRPr/>
            </a:pPr>
            <a:r>
              <a:rPr lang="en-US" dirty="0"/>
              <a:t> Risk Identification for Oversight</a:t>
            </a:r>
          </a:p>
        </p:txBody>
      </p:sp>
      <p:sp>
        <p:nvSpPr>
          <p:cNvPr id="27651" name="Content Placeholder 2"/>
          <p:cNvSpPr>
            <a:spLocks noGrp="1"/>
          </p:cNvSpPr>
          <p:nvPr>
            <p:ph sz="quarter" idx="1"/>
          </p:nvPr>
        </p:nvSpPr>
        <p:spPr>
          <a:xfrm>
            <a:off x="1200356" y="1752600"/>
            <a:ext cx="8700102" cy="4609772"/>
          </a:xfrm>
        </p:spPr>
        <p:txBody>
          <a:bodyPr>
            <a:normAutofit/>
          </a:bodyPr>
          <a:lstStyle/>
          <a:p>
            <a:pPr marL="0" indent="0">
              <a:buNone/>
            </a:pPr>
            <a:r>
              <a:rPr lang="en-US" sz="2400" b="1" dirty="0"/>
              <a:t>Why look for risk?</a:t>
            </a:r>
          </a:p>
          <a:p>
            <a:pPr marL="807294" lvl="2">
              <a:spcAft>
                <a:spcPts val="0"/>
              </a:spcAft>
              <a:buClr>
                <a:schemeClr val="accent3">
                  <a:lumMod val="75000"/>
                </a:schemeClr>
              </a:buClr>
              <a:buFont typeface="Wingdings" pitchFamily="2" charset="2"/>
              <a:buChar char="§"/>
            </a:pPr>
            <a:r>
              <a:rPr lang="en-US" sz="2000" dirty="0"/>
              <a:t>Helps ensure programs are working and funds are being used properly</a:t>
            </a:r>
          </a:p>
          <a:p>
            <a:pPr marL="0" lvl="2" indent="0">
              <a:spcBef>
                <a:spcPts val="1200"/>
              </a:spcBef>
              <a:buSzPct val="85000"/>
              <a:buNone/>
            </a:pPr>
            <a:r>
              <a:rPr lang="en-US" sz="2400" b="1" dirty="0"/>
              <a:t>General risks</a:t>
            </a:r>
          </a:p>
          <a:p>
            <a:pPr marL="807294" lvl="2">
              <a:buClr>
                <a:schemeClr val="accent3">
                  <a:lumMod val="75000"/>
                </a:schemeClr>
              </a:buClr>
              <a:buFont typeface="Wingdings" pitchFamily="2" charset="2"/>
              <a:buChar char="§"/>
            </a:pPr>
            <a:r>
              <a:rPr lang="en-US" sz="2000" dirty="0"/>
              <a:t>What an institution </a:t>
            </a:r>
            <a:r>
              <a:rPr lang="en-US" sz="2000" b="1" u="sng" dirty="0"/>
              <a:t>is</a:t>
            </a:r>
            <a:r>
              <a:rPr lang="en-US" sz="2000" dirty="0"/>
              <a:t>….</a:t>
            </a:r>
          </a:p>
          <a:p>
            <a:pPr marL="807294" lvl="2">
              <a:buClr>
                <a:schemeClr val="accent3">
                  <a:lumMod val="75000"/>
                </a:schemeClr>
              </a:buClr>
              <a:buFont typeface="Wingdings" pitchFamily="2" charset="2"/>
              <a:buChar char="§"/>
            </a:pPr>
            <a:r>
              <a:rPr lang="en-US" sz="2000" dirty="0" err="1"/>
              <a:t>E.g</a:t>
            </a:r>
            <a:r>
              <a:rPr lang="en-US" sz="2000" dirty="0"/>
              <a:t>, smaller institutions tend to have weaker internal controls</a:t>
            </a:r>
          </a:p>
          <a:p>
            <a:pPr marL="0" indent="0">
              <a:spcBef>
                <a:spcPts val="600"/>
              </a:spcBef>
              <a:buNone/>
            </a:pPr>
            <a:r>
              <a:rPr lang="en-US" sz="2400" b="1" dirty="0"/>
              <a:t>Activity-based risks</a:t>
            </a:r>
          </a:p>
          <a:p>
            <a:pPr marL="807294" lvl="2">
              <a:buClr>
                <a:schemeClr val="accent3">
                  <a:lumMod val="75000"/>
                </a:schemeClr>
              </a:buClr>
              <a:buFont typeface="Wingdings" pitchFamily="2" charset="2"/>
              <a:buChar char="§"/>
            </a:pPr>
            <a:r>
              <a:rPr lang="en-US" sz="2000" dirty="0"/>
              <a:t>What an institution </a:t>
            </a:r>
            <a:r>
              <a:rPr lang="en-US" sz="2000" b="1" u="sng" dirty="0"/>
              <a:t>does</a:t>
            </a:r>
            <a:r>
              <a:rPr lang="en-US" sz="2000" dirty="0"/>
              <a:t>….</a:t>
            </a:r>
          </a:p>
          <a:p>
            <a:pPr marL="807294" lvl="2">
              <a:buClr>
                <a:schemeClr val="accent3">
                  <a:lumMod val="75000"/>
                </a:schemeClr>
              </a:buClr>
              <a:buFont typeface="Wingdings" pitchFamily="2" charset="2"/>
              <a:buChar char="§"/>
            </a:pPr>
            <a:r>
              <a:rPr lang="en-US" sz="2000" dirty="0" err="1"/>
              <a:t>E.g</a:t>
            </a:r>
            <a:r>
              <a:rPr lang="en-US" sz="2000" dirty="0"/>
              <a:t>, large drawdown on a single date – end of a fiscal year</a:t>
            </a:r>
          </a:p>
          <a:p>
            <a:pPr marL="0" indent="0">
              <a:spcBef>
                <a:spcPts val="600"/>
              </a:spcBef>
              <a:buNone/>
            </a:pPr>
            <a:r>
              <a:rPr lang="en-US" sz="2349" b="1" dirty="0"/>
              <a:t>Challenges</a:t>
            </a:r>
          </a:p>
          <a:p>
            <a:pPr marL="807294" lvl="2">
              <a:buClr>
                <a:schemeClr val="accent3">
                  <a:lumMod val="75000"/>
                </a:schemeClr>
              </a:buClr>
              <a:buFont typeface="Wingdings" pitchFamily="2" charset="2"/>
              <a:buChar char="§"/>
            </a:pPr>
            <a:r>
              <a:rPr lang="en-US" sz="2000" dirty="0"/>
              <a:t>General risks can be more obvious</a:t>
            </a:r>
          </a:p>
          <a:p>
            <a:pPr marL="807294" lvl="2">
              <a:buClr>
                <a:schemeClr val="accent3">
                  <a:lumMod val="75000"/>
                </a:schemeClr>
              </a:buClr>
              <a:buFont typeface="Wingdings" pitchFamily="2" charset="2"/>
              <a:buChar char="§"/>
            </a:pPr>
            <a:r>
              <a:rPr lang="en-US" sz="2000" dirty="0"/>
              <a:t>Activity-based risks are more revealing, </a:t>
            </a:r>
          </a:p>
          <a:p>
            <a:pPr marL="624414" lvl="2" indent="0">
              <a:buClr>
                <a:schemeClr val="accent3">
                  <a:lumMod val="75000"/>
                </a:schemeClr>
              </a:buClr>
              <a:buNone/>
            </a:pPr>
            <a:r>
              <a:rPr lang="en-US" sz="2000" dirty="0"/>
              <a:t>   but can be harder to see</a:t>
            </a:r>
          </a:p>
          <a:p>
            <a:pPr marL="807294" lvl="2">
              <a:buClr>
                <a:schemeClr val="accent3">
                  <a:lumMod val="75000"/>
                </a:schemeClr>
              </a:buClr>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pPr>
              <a:defRPr/>
            </a:pPr>
            <a:fld id="{EB319C34-E95F-445C-B8E6-47299DF82371}" type="slidenum">
              <a:rPr lang="en-US" smtClean="0">
                <a:solidFill>
                  <a:srgbClr val="C32D2E">
                    <a:shade val="75000"/>
                  </a:srgbClr>
                </a:solidFill>
              </a:rPr>
              <a:pPr>
                <a:defRPr/>
              </a:pPr>
              <a:t>11</a:t>
            </a:fld>
            <a:endParaRPr lang="en-US" dirty="0">
              <a:solidFill>
                <a:srgbClr val="C32D2E">
                  <a:shade val="75000"/>
                </a:srgbClr>
              </a:solidFill>
            </a:endParaRPr>
          </a:p>
        </p:txBody>
      </p:sp>
      <p:sp>
        <p:nvSpPr>
          <p:cNvPr id="6" name="TextBox 21"/>
          <p:cNvSpPr txBox="1">
            <a:spLocks noChangeArrowheads="1"/>
          </p:cNvSpPr>
          <p:nvPr/>
        </p:nvSpPr>
        <p:spPr bwMode="auto">
          <a:xfrm>
            <a:off x="138821" y="6487871"/>
            <a:ext cx="2591391" cy="285241"/>
          </a:xfrm>
          <a:prstGeom prst="rect">
            <a:avLst/>
          </a:prstGeom>
          <a:noFill/>
          <a:ln w="9525">
            <a:noFill/>
            <a:miter lim="800000"/>
            <a:headEnd/>
            <a:tailEnd/>
          </a:ln>
        </p:spPr>
        <p:txBody>
          <a:bodyPr wrap="square" lIns="89697" tIns="44848" rIns="89697" bIns="44848">
            <a:spAutoFit/>
          </a:bodyPr>
          <a:lstStyle/>
          <a:p>
            <a:pPr defTabSz="826252" fontAlgn="base">
              <a:spcBef>
                <a:spcPct val="0"/>
              </a:spcBef>
              <a:spcAft>
                <a:spcPct val="0"/>
              </a:spcAft>
            </a:pPr>
            <a:r>
              <a:rPr lang="en-US" sz="1265" dirty="0">
                <a:latin typeface="Arial" charset="0"/>
                <a:cs typeface="Arial" charset="0"/>
              </a:rPr>
              <a:t>Dr. Brett Baker, AIGA, NRC OIG</a:t>
            </a:r>
          </a:p>
        </p:txBody>
      </p:sp>
    </p:spTree>
    <p:extLst>
      <p:ext uri="{BB962C8B-B14F-4D97-AF65-F5344CB8AC3E}">
        <p14:creationId xmlns:p14="http://schemas.microsoft.com/office/powerpoint/2010/main" val="654744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anim calcmode="lin" valueType="num">
                                      <p:cBhvr>
                                        <p:cTn id="8"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Effect transition="in" filter="fade">
                                      <p:cBhvr>
                                        <p:cTn id="13" dur="500"/>
                                        <p:tgtEl>
                                          <p:spTgt spid="27651">
                                            <p:txEl>
                                              <p:pRg st="1" end="1"/>
                                            </p:txEl>
                                          </p:spTgt>
                                        </p:tgtEl>
                                      </p:cBhvr>
                                    </p:animEffect>
                                    <p:anim calcmode="lin" valueType="num">
                                      <p:cBhvr>
                                        <p:cTn id="14"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Effect transition="in" filter="fade">
                                      <p:cBhvr>
                                        <p:cTn id="19" dur="500"/>
                                        <p:tgtEl>
                                          <p:spTgt spid="27651">
                                            <p:txEl>
                                              <p:pRg st="2" end="2"/>
                                            </p:txEl>
                                          </p:spTgt>
                                        </p:tgtEl>
                                      </p:cBhvr>
                                    </p:animEffect>
                                    <p:anim calcmode="lin" valueType="num">
                                      <p:cBhvr>
                                        <p:cTn id="20"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Effect transition="in" filter="fade">
                                      <p:cBhvr>
                                        <p:cTn id="25" dur="500"/>
                                        <p:tgtEl>
                                          <p:spTgt spid="27651">
                                            <p:txEl>
                                              <p:pRg st="3" end="3"/>
                                            </p:txEl>
                                          </p:spTgt>
                                        </p:tgtEl>
                                      </p:cBhvr>
                                    </p:animEffect>
                                    <p:anim calcmode="lin" valueType="num">
                                      <p:cBhvr>
                                        <p:cTn id="26"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27651">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Effect transition="in" filter="fade">
                                      <p:cBhvr>
                                        <p:cTn id="31" dur="500"/>
                                        <p:tgtEl>
                                          <p:spTgt spid="27651">
                                            <p:txEl>
                                              <p:pRg st="4" end="4"/>
                                            </p:txEl>
                                          </p:spTgt>
                                        </p:tgtEl>
                                      </p:cBhvr>
                                    </p:animEffect>
                                    <p:anim calcmode="lin" valueType="num">
                                      <p:cBhvr>
                                        <p:cTn id="32"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Effect transition="in" filter="fade">
                                      <p:cBhvr>
                                        <p:cTn id="37" dur="500"/>
                                        <p:tgtEl>
                                          <p:spTgt spid="27651">
                                            <p:txEl>
                                              <p:pRg st="5" end="5"/>
                                            </p:txEl>
                                          </p:spTgt>
                                        </p:tgtEl>
                                      </p:cBhvr>
                                    </p:animEffect>
                                    <p:anim calcmode="lin" valueType="num">
                                      <p:cBhvr>
                                        <p:cTn id="38"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27651">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Effect transition="in" filter="fade">
                                      <p:cBhvr>
                                        <p:cTn id="43" dur="500"/>
                                        <p:tgtEl>
                                          <p:spTgt spid="27651">
                                            <p:txEl>
                                              <p:pRg st="6" end="6"/>
                                            </p:txEl>
                                          </p:spTgt>
                                        </p:tgtEl>
                                      </p:cBhvr>
                                    </p:animEffect>
                                    <p:anim calcmode="lin" valueType="num">
                                      <p:cBhvr>
                                        <p:cTn id="44"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27651">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7651">
                                            <p:txEl>
                                              <p:pRg st="7" end="7"/>
                                            </p:txEl>
                                          </p:spTgt>
                                        </p:tgtEl>
                                        <p:attrNameLst>
                                          <p:attrName>style.visibility</p:attrName>
                                        </p:attrNameLst>
                                      </p:cBhvr>
                                      <p:to>
                                        <p:strVal val="visible"/>
                                      </p:to>
                                    </p:set>
                                    <p:animEffect transition="in" filter="fade">
                                      <p:cBhvr>
                                        <p:cTn id="49" dur="500"/>
                                        <p:tgtEl>
                                          <p:spTgt spid="27651">
                                            <p:txEl>
                                              <p:pRg st="7" end="7"/>
                                            </p:txEl>
                                          </p:spTgt>
                                        </p:tgtEl>
                                      </p:cBhvr>
                                    </p:animEffect>
                                    <p:anim calcmode="lin" valueType="num">
                                      <p:cBhvr>
                                        <p:cTn id="50"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27651">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27651">
                                            <p:txEl>
                                              <p:pRg st="8" end="8"/>
                                            </p:txEl>
                                          </p:spTgt>
                                        </p:tgtEl>
                                        <p:attrNameLst>
                                          <p:attrName>style.visibility</p:attrName>
                                        </p:attrNameLst>
                                      </p:cBhvr>
                                      <p:to>
                                        <p:strVal val="visible"/>
                                      </p:to>
                                    </p:set>
                                    <p:animEffect transition="in" filter="fade">
                                      <p:cBhvr>
                                        <p:cTn id="55" dur="500"/>
                                        <p:tgtEl>
                                          <p:spTgt spid="27651">
                                            <p:txEl>
                                              <p:pRg st="8" end="8"/>
                                            </p:txEl>
                                          </p:spTgt>
                                        </p:tgtEl>
                                      </p:cBhvr>
                                    </p:animEffect>
                                    <p:anim calcmode="lin" valueType="num">
                                      <p:cBhvr>
                                        <p:cTn id="56"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27651">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7651">
                                            <p:txEl>
                                              <p:pRg st="9" end="9"/>
                                            </p:txEl>
                                          </p:spTgt>
                                        </p:tgtEl>
                                        <p:attrNameLst>
                                          <p:attrName>style.visibility</p:attrName>
                                        </p:attrNameLst>
                                      </p:cBhvr>
                                      <p:to>
                                        <p:strVal val="visible"/>
                                      </p:to>
                                    </p:set>
                                    <p:animEffect transition="in" filter="fade">
                                      <p:cBhvr>
                                        <p:cTn id="61" dur="500"/>
                                        <p:tgtEl>
                                          <p:spTgt spid="27651">
                                            <p:txEl>
                                              <p:pRg st="9" end="9"/>
                                            </p:txEl>
                                          </p:spTgt>
                                        </p:tgtEl>
                                      </p:cBhvr>
                                    </p:animEffect>
                                    <p:anim calcmode="lin" valueType="num">
                                      <p:cBhvr>
                                        <p:cTn id="62" dur="5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27651">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7651">
                                            <p:txEl>
                                              <p:pRg st="10" end="10"/>
                                            </p:txEl>
                                          </p:spTgt>
                                        </p:tgtEl>
                                        <p:attrNameLst>
                                          <p:attrName>style.visibility</p:attrName>
                                        </p:attrNameLst>
                                      </p:cBhvr>
                                      <p:to>
                                        <p:strVal val="visible"/>
                                      </p:to>
                                    </p:set>
                                    <p:animEffect transition="in" filter="fade">
                                      <p:cBhvr>
                                        <p:cTn id="67" dur="500"/>
                                        <p:tgtEl>
                                          <p:spTgt spid="27651">
                                            <p:txEl>
                                              <p:pRg st="10" end="10"/>
                                            </p:txEl>
                                          </p:spTgt>
                                        </p:tgtEl>
                                      </p:cBhvr>
                                    </p:animEffect>
                                    <p:anim calcmode="lin" valueType="num">
                                      <p:cBhvr>
                                        <p:cTn id="68" dur="500" fill="hold"/>
                                        <p:tgtEl>
                                          <p:spTgt spid="27651">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27651">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7651">
                                            <p:txEl>
                                              <p:pRg st="11" end="11"/>
                                            </p:txEl>
                                          </p:spTgt>
                                        </p:tgtEl>
                                        <p:attrNameLst>
                                          <p:attrName>style.visibility</p:attrName>
                                        </p:attrNameLst>
                                      </p:cBhvr>
                                      <p:to>
                                        <p:strVal val="visible"/>
                                      </p:to>
                                    </p:set>
                                    <p:animEffect transition="in" filter="fade">
                                      <p:cBhvr>
                                        <p:cTn id="73" dur="500"/>
                                        <p:tgtEl>
                                          <p:spTgt spid="27651">
                                            <p:txEl>
                                              <p:pRg st="11" end="11"/>
                                            </p:txEl>
                                          </p:spTgt>
                                        </p:tgtEl>
                                      </p:cBhvr>
                                    </p:animEffect>
                                    <p:anim calcmode="lin" valueType="num">
                                      <p:cBhvr>
                                        <p:cTn id="74" dur="500" fill="hold"/>
                                        <p:tgtEl>
                                          <p:spTgt spid="27651">
                                            <p:txEl>
                                              <p:pRg st="11" end="11"/>
                                            </p:txEl>
                                          </p:spTgt>
                                        </p:tgtEl>
                                        <p:attrNameLst>
                                          <p:attrName>ppt_x</p:attrName>
                                        </p:attrNameLst>
                                      </p:cBhvr>
                                      <p:tavLst>
                                        <p:tav tm="0">
                                          <p:val>
                                            <p:strVal val="#ppt_x"/>
                                          </p:val>
                                        </p:tav>
                                        <p:tav tm="100000">
                                          <p:val>
                                            <p:strVal val="#ppt_x"/>
                                          </p:val>
                                        </p:tav>
                                      </p:tavLst>
                                    </p:anim>
                                    <p:anim calcmode="lin" valueType="num">
                                      <p:cBhvr>
                                        <p:cTn id="75" dur="500" fill="hold"/>
                                        <p:tgtEl>
                                          <p:spTgt spid="27651">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2400"/>
            <a:ext cx="10058400" cy="1450757"/>
          </a:xfrm>
        </p:spPr>
        <p:txBody>
          <a:bodyPr vert="horz" lIns="91440" tIns="45720" rIns="91440" bIns="45720" rtlCol="0" anchor="ctr">
            <a:normAutofit/>
          </a:bodyPr>
          <a:lstStyle/>
          <a:p>
            <a:r>
              <a:rPr lang="en-US" dirty="0"/>
              <a:t>Automated Oversight</a:t>
            </a:r>
          </a:p>
        </p:txBody>
      </p:sp>
      <p:sp>
        <p:nvSpPr>
          <p:cNvPr id="3" name="Content Placeholder 2"/>
          <p:cNvSpPr>
            <a:spLocks noGrp="1"/>
          </p:cNvSpPr>
          <p:nvPr>
            <p:ph idx="1"/>
          </p:nvPr>
        </p:nvSpPr>
        <p:spPr>
          <a:xfrm>
            <a:off x="1097280" y="1828800"/>
            <a:ext cx="8463219" cy="4570990"/>
          </a:xfrm>
        </p:spPr>
        <p:txBody>
          <a:bodyPr>
            <a:noAutofit/>
          </a:bodyPr>
          <a:lstStyle/>
          <a:p>
            <a:pPr marL="84972" lvl="1" indent="0">
              <a:buClr>
                <a:schemeClr val="tx1"/>
              </a:buClr>
              <a:buSzPct val="85000"/>
              <a:buNone/>
            </a:pPr>
            <a:r>
              <a:rPr lang="en-US" sz="2400" b="1" dirty="0"/>
              <a:t>Improved risk identification</a:t>
            </a:r>
          </a:p>
          <a:p>
            <a:pPr marL="807294" lvl="2">
              <a:buClr>
                <a:schemeClr val="accent3">
                  <a:lumMod val="75000"/>
                </a:schemeClr>
              </a:buClr>
              <a:buFont typeface="Wingdings" pitchFamily="2" charset="2"/>
              <a:buChar char="§"/>
              <a:defRPr/>
            </a:pPr>
            <a:r>
              <a:rPr lang="en-US" sz="2000" dirty="0"/>
              <a:t>100% transaction review – limited statistical sampling</a:t>
            </a:r>
          </a:p>
          <a:p>
            <a:pPr marL="807294" lvl="2">
              <a:buClr>
                <a:schemeClr val="accent3">
                  <a:lumMod val="75000"/>
                </a:schemeClr>
              </a:buClr>
              <a:buFont typeface="Wingdings" pitchFamily="2" charset="2"/>
              <a:buChar char="§"/>
              <a:defRPr/>
            </a:pPr>
            <a:r>
              <a:rPr lang="en-US" sz="2000" dirty="0"/>
              <a:t>Automated business rules based on risks </a:t>
            </a:r>
          </a:p>
          <a:p>
            <a:pPr marL="807294" lvl="2">
              <a:spcAft>
                <a:spcPts val="600"/>
              </a:spcAft>
              <a:buClr>
                <a:schemeClr val="accent3">
                  <a:lumMod val="75000"/>
                </a:schemeClr>
              </a:buClr>
              <a:buFont typeface="Wingdings" pitchFamily="2" charset="2"/>
              <a:buChar char="§"/>
              <a:defRPr/>
            </a:pPr>
            <a:r>
              <a:rPr lang="en-US" sz="2000" dirty="0"/>
              <a:t>Focus review on higher risks</a:t>
            </a:r>
          </a:p>
          <a:p>
            <a:pPr marL="84972" lvl="1" indent="0">
              <a:buClr>
                <a:schemeClr val="tx1"/>
              </a:buClr>
              <a:buSzPct val="85000"/>
              <a:buNone/>
              <a:defRPr/>
            </a:pPr>
            <a:r>
              <a:rPr lang="en-US" sz="2400" b="1" dirty="0"/>
              <a:t>Key data analytics software techniques</a:t>
            </a:r>
          </a:p>
          <a:p>
            <a:pPr marL="807294" lvl="2">
              <a:buClr>
                <a:schemeClr val="accent3">
                  <a:lumMod val="75000"/>
                </a:schemeClr>
              </a:buClr>
              <a:buFont typeface="Wingdings" pitchFamily="2" charset="2"/>
              <a:buChar char="§"/>
              <a:defRPr/>
            </a:pPr>
            <a:r>
              <a:rPr lang="en-US" sz="2000" u="sng" dirty="0"/>
              <a:t>Join </a:t>
            </a:r>
            <a:r>
              <a:rPr lang="en-US" sz="2000" dirty="0"/>
              <a:t>databases (need linking field)</a:t>
            </a:r>
          </a:p>
          <a:p>
            <a:pPr marL="807294" lvl="2">
              <a:buClr>
                <a:schemeClr val="accent3">
                  <a:lumMod val="75000"/>
                </a:schemeClr>
              </a:buClr>
              <a:buFont typeface="Wingdings" pitchFamily="2" charset="2"/>
              <a:buChar char="§"/>
              <a:defRPr/>
            </a:pPr>
            <a:r>
              <a:rPr lang="en-US" sz="2000" u="sng" dirty="0"/>
              <a:t>Summarize</a:t>
            </a:r>
            <a:r>
              <a:rPr lang="en-US" sz="2000" dirty="0"/>
              <a:t> data (many transactions into few categories)</a:t>
            </a:r>
          </a:p>
          <a:p>
            <a:pPr marL="807294" lvl="2">
              <a:buClr>
                <a:schemeClr val="accent3">
                  <a:lumMod val="75000"/>
                </a:schemeClr>
              </a:buClr>
              <a:buFont typeface="Wingdings" pitchFamily="2" charset="2"/>
              <a:buChar char="§"/>
              <a:defRPr/>
            </a:pPr>
            <a:r>
              <a:rPr lang="en-US" sz="2000" dirty="0"/>
              <a:t>Apply risk indicators using </a:t>
            </a:r>
            <a:r>
              <a:rPr lang="en-US" sz="2000" u="sng" dirty="0"/>
              <a:t>computed fields</a:t>
            </a:r>
          </a:p>
          <a:p>
            <a:pPr marL="807294" lvl="2">
              <a:buClr>
                <a:schemeClr val="accent3">
                  <a:lumMod val="75000"/>
                </a:schemeClr>
              </a:buClr>
              <a:buFont typeface="Wingdings" pitchFamily="2" charset="2"/>
              <a:buChar char="§"/>
              <a:defRPr/>
            </a:pPr>
            <a:r>
              <a:rPr lang="en-US" sz="2000" dirty="0"/>
              <a:t>Develop risk profiles by institution, award-type, transaction-type</a:t>
            </a:r>
          </a:p>
          <a:p>
            <a:pPr marL="807294" lvl="2">
              <a:buClr>
                <a:schemeClr val="accent3">
                  <a:lumMod val="75000"/>
                </a:schemeClr>
              </a:buClr>
              <a:buFont typeface="Wingdings" pitchFamily="2" charset="2"/>
              <a:buChar char="§"/>
              <a:defRPr/>
            </a:pPr>
            <a:r>
              <a:rPr lang="en-US" sz="2000" dirty="0"/>
              <a:t>Summarize risk into one number</a:t>
            </a:r>
            <a:endParaRPr lang="en-US" sz="1626" dirty="0"/>
          </a:p>
          <a:p>
            <a:pPr lvl="1"/>
            <a:endParaRPr lang="en-US" sz="1626" dirty="0"/>
          </a:p>
          <a:p>
            <a:endParaRPr lang="en-US" sz="1807" dirty="0"/>
          </a:p>
          <a:p>
            <a:endParaRPr lang="en-US" sz="1807" dirty="0"/>
          </a:p>
        </p:txBody>
      </p:sp>
      <p:sp>
        <p:nvSpPr>
          <p:cNvPr id="5" name="TextBox 21"/>
          <p:cNvSpPr txBox="1">
            <a:spLocks noChangeArrowheads="1"/>
          </p:cNvSpPr>
          <p:nvPr/>
        </p:nvSpPr>
        <p:spPr bwMode="auto">
          <a:xfrm>
            <a:off x="138821" y="6487871"/>
            <a:ext cx="2591391" cy="285241"/>
          </a:xfrm>
          <a:prstGeom prst="rect">
            <a:avLst/>
          </a:prstGeom>
          <a:noFill/>
          <a:ln w="9525">
            <a:noFill/>
            <a:miter lim="800000"/>
            <a:headEnd/>
            <a:tailEnd/>
          </a:ln>
        </p:spPr>
        <p:txBody>
          <a:bodyPr wrap="square" lIns="89697" tIns="44848" rIns="89697" bIns="44848">
            <a:spAutoFit/>
          </a:bodyPr>
          <a:lstStyle/>
          <a:p>
            <a:pPr defTabSz="826252" fontAlgn="base">
              <a:spcBef>
                <a:spcPct val="0"/>
              </a:spcBef>
              <a:spcAft>
                <a:spcPct val="0"/>
              </a:spcAft>
            </a:pPr>
            <a:r>
              <a:rPr lang="en-US" sz="1265" dirty="0">
                <a:latin typeface="Arial" charset="0"/>
                <a:cs typeface="Arial" charset="0"/>
              </a:rPr>
              <a:t>Dr. Brett Baker, AIGA, NRC OIG</a:t>
            </a:r>
          </a:p>
        </p:txBody>
      </p:sp>
    </p:spTree>
    <p:extLst>
      <p:ext uri="{BB962C8B-B14F-4D97-AF65-F5344CB8AC3E}">
        <p14:creationId xmlns:p14="http://schemas.microsoft.com/office/powerpoint/2010/main" val="789684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anim calcmode="lin" valueType="num">
                                      <p:cBhvr>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500"/>
                                        <p:tgtEl>
                                          <p:spTgt spid="3">
                                            <p:txEl>
                                              <p:pRg st="9" end="9"/>
                                            </p:txEl>
                                          </p:spTgt>
                                        </p:tgtEl>
                                      </p:cBhvr>
                                    </p:animEffect>
                                    <p:anim calcmode="lin" valueType="num">
                                      <p:cBhvr>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143000" y="383801"/>
            <a:ext cx="7958574" cy="987799"/>
          </a:xfrm>
        </p:spPr>
        <p:txBody>
          <a:bodyPr vert="horz" lIns="91440" tIns="45720" rIns="91440" bIns="45720" rtlCol="0" anchor="ctr">
            <a:normAutofit/>
          </a:bodyPr>
          <a:lstStyle/>
          <a:p>
            <a:r>
              <a:rPr lang="en-US" dirty="0"/>
              <a:t>Forensic Audit Approach</a:t>
            </a:r>
          </a:p>
        </p:txBody>
      </p:sp>
      <p:sp>
        <p:nvSpPr>
          <p:cNvPr id="15364" name="Rectangle 3"/>
          <p:cNvSpPr>
            <a:spLocks noGrp="1" noChangeArrowheads="1"/>
          </p:cNvSpPr>
          <p:nvPr>
            <p:ph type="body" idx="1"/>
          </p:nvPr>
        </p:nvSpPr>
        <p:spPr>
          <a:xfrm>
            <a:off x="1143000" y="1752600"/>
            <a:ext cx="8221554" cy="5227102"/>
          </a:xfrm>
        </p:spPr>
        <p:txBody>
          <a:bodyPr>
            <a:normAutofit/>
          </a:bodyPr>
          <a:lstStyle/>
          <a:p>
            <a:pPr marL="84972" lvl="1" indent="0">
              <a:buClr>
                <a:schemeClr val="tx1"/>
              </a:buClr>
              <a:buSzPct val="85000"/>
              <a:buNone/>
            </a:pPr>
            <a:r>
              <a:rPr lang="en-US" sz="2400" b="1" dirty="0"/>
              <a:t>Structured brainstorming with subject matter experts</a:t>
            </a:r>
          </a:p>
          <a:p>
            <a:pPr marL="807294" lvl="2">
              <a:buClr>
                <a:schemeClr val="accent3">
                  <a:lumMod val="75000"/>
                </a:schemeClr>
              </a:buClr>
              <a:buFont typeface="Wingdings" pitchFamily="2" charset="2"/>
              <a:buChar char="§"/>
              <a:defRPr/>
            </a:pPr>
            <a:r>
              <a:rPr lang="en-US" sz="2000" dirty="0"/>
              <a:t>Identify indicators of potential fraud and ways to find in data</a:t>
            </a:r>
          </a:p>
          <a:p>
            <a:pPr marL="807294" lvl="2">
              <a:buClr>
                <a:schemeClr val="accent3">
                  <a:lumMod val="75000"/>
                </a:schemeClr>
              </a:buClr>
              <a:buFont typeface="Wingdings" pitchFamily="2" charset="2"/>
              <a:buChar char="§"/>
              <a:defRPr/>
            </a:pPr>
            <a:r>
              <a:rPr lang="en-US" sz="2000" dirty="0"/>
              <a:t>Work with Investigations</a:t>
            </a:r>
          </a:p>
          <a:p>
            <a:pPr marL="84972" lvl="1" indent="0">
              <a:buClr>
                <a:schemeClr val="tx1"/>
              </a:buClr>
              <a:buSzPct val="85000"/>
              <a:buNone/>
            </a:pPr>
            <a:r>
              <a:rPr lang="en-US" sz="2400" b="1" dirty="0"/>
              <a:t>Map out the end-to-end process </a:t>
            </a:r>
          </a:p>
          <a:p>
            <a:pPr marL="807294" lvl="2">
              <a:buClr>
                <a:schemeClr val="accent3">
                  <a:lumMod val="75000"/>
                </a:schemeClr>
              </a:buClr>
              <a:buFont typeface="Wingdings" pitchFamily="2" charset="2"/>
              <a:buChar char="§"/>
              <a:defRPr/>
            </a:pPr>
            <a:r>
              <a:rPr lang="en-US" sz="2000" dirty="0"/>
              <a:t>Identify systems, key processes, and key controls </a:t>
            </a:r>
          </a:p>
          <a:p>
            <a:pPr marL="84972" lvl="1" indent="0">
              <a:buClr>
                <a:schemeClr val="tx1"/>
              </a:buClr>
              <a:buSzPct val="85000"/>
              <a:buNone/>
            </a:pPr>
            <a:r>
              <a:rPr lang="en-US" sz="2400" b="1" dirty="0"/>
              <a:t>Identify and obtain </a:t>
            </a:r>
            <a:r>
              <a:rPr lang="en-US" sz="2400" b="1" u="sng" dirty="0"/>
              <a:t>transaction-level</a:t>
            </a:r>
            <a:r>
              <a:rPr lang="en-US" sz="2400" b="1" dirty="0"/>
              <a:t> data </a:t>
            </a:r>
          </a:p>
          <a:p>
            <a:pPr marL="807294" lvl="2">
              <a:buClr>
                <a:schemeClr val="accent3">
                  <a:lumMod val="75000"/>
                </a:schemeClr>
              </a:buClr>
              <a:buFont typeface="Wingdings" pitchFamily="2" charset="2"/>
              <a:buChar char="§"/>
              <a:defRPr/>
            </a:pPr>
            <a:r>
              <a:rPr lang="en-US" sz="2000" dirty="0"/>
              <a:t>Record layout</a:t>
            </a:r>
          </a:p>
          <a:p>
            <a:pPr marL="807294" lvl="2">
              <a:buClr>
                <a:schemeClr val="accent3">
                  <a:lumMod val="75000"/>
                </a:schemeClr>
              </a:buClr>
              <a:buFont typeface="Wingdings" pitchFamily="2" charset="2"/>
              <a:buChar char="§"/>
              <a:defRPr/>
            </a:pPr>
            <a:r>
              <a:rPr lang="en-US" sz="2000" dirty="0"/>
              <a:t>1000 record dump</a:t>
            </a:r>
          </a:p>
          <a:p>
            <a:pPr marL="807294" lvl="2">
              <a:buClr>
                <a:schemeClr val="accent3">
                  <a:lumMod val="75000"/>
                </a:schemeClr>
              </a:buClr>
              <a:buFont typeface="Wingdings" pitchFamily="2" charset="2"/>
              <a:buChar char="§"/>
              <a:defRPr/>
            </a:pPr>
            <a:r>
              <a:rPr lang="en-US" sz="2000" dirty="0"/>
              <a:t>Modern analytics software can read virtually any data format</a:t>
            </a:r>
          </a:p>
          <a:p>
            <a:pPr marL="84972" lvl="1" indent="0">
              <a:buClr>
                <a:schemeClr val="tx1"/>
              </a:buClr>
              <a:buSzPct val="85000"/>
              <a:buNone/>
            </a:pPr>
            <a:r>
              <a:rPr lang="en-US" sz="2400" b="1" dirty="0"/>
              <a:t>Build targeted business rules and run against data</a:t>
            </a:r>
          </a:p>
          <a:p>
            <a:pPr marL="84972" lvl="1" indent="0">
              <a:buClr>
                <a:schemeClr val="tx1"/>
              </a:buClr>
              <a:buSzPct val="85000"/>
              <a:buNone/>
            </a:pPr>
            <a:r>
              <a:rPr lang="en-US" sz="2400" b="1" dirty="0"/>
              <a:t>Examine anomalies</a:t>
            </a:r>
          </a:p>
          <a:p>
            <a:pPr marL="0" indent="0">
              <a:lnSpc>
                <a:spcPct val="80000"/>
              </a:lnSpc>
              <a:spcBef>
                <a:spcPts val="392"/>
              </a:spcBef>
              <a:buNone/>
            </a:pPr>
            <a:endParaRPr lang="en-US" sz="1988" dirty="0"/>
          </a:p>
          <a:p>
            <a:pPr>
              <a:lnSpc>
                <a:spcPct val="80000"/>
              </a:lnSpc>
              <a:spcBef>
                <a:spcPts val="392"/>
              </a:spcBef>
            </a:pPr>
            <a:endParaRPr lang="en-US" sz="1988" dirty="0">
              <a:latin typeface="Book Antiqua" pitchFamily="18" charset="0"/>
            </a:endParaRPr>
          </a:p>
        </p:txBody>
      </p:sp>
      <p:sp>
        <p:nvSpPr>
          <p:cNvPr id="5" name="TextBox 21"/>
          <p:cNvSpPr txBox="1">
            <a:spLocks noChangeArrowheads="1"/>
          </p:cNvSpPr>
          <p:nvPr/>
        </p:nvSpPr>
        <p:spPr bwMode="auto">
          <a:xfrm>
            <a:off x="138821" y="6487871"/>
            <a:ext cx="2591391" cy="285241"/>
          </a:xfrm>
          <a:prstGeom prst="rect">
            <a:avLst/>
          </a:prstGeom>
          <a:noFill/>
          <a:ln w="9525">
            <a:noFill/>
            <a:miter lim="800000"/>
            <a:headEnd/>
            <a:tailEnd/>
          </a:ln>
        </p:spPr>
        <p:txBody>
          <a:bodyPr wrap="square" lIns="89697" tIns="44848" rIns="89697" bIns="44848">
            <a:spAutoFit/>
          </a:bodyPr>
          <a:lstStyle/>
          <a:p>
            <a:pPr defTabSz="826252" fontAlgn="base">
              <a:spcBef>
                <a:spcPct val="0"/>
              </a:spcBef>
              <a:spcAft>
                <a:spcPct val="0"/>
              </a:spcAft>
            </a:pPr>
            <a:r>
              <a:rPr lang="en-US" sz="1265" dirty="0">
                <a:latin typeface="Arial" charset="0"/>
                <a:cs typeface="Arial" charset="0"/>
              </a:rPr>
              <a:t>Dr. Brett Baker, AIGA, NRC OIG</a:t>
            </a:r>
          </a:p>
        </p:txBody>
      </p:sp>
    </p:spTree>
    <p:extLst>
      <p:ext uri="{BB962C8B-B14F-4D97-AF65-F5344CB8AC3E}">
        <p14:creationId xmlns:p14="http://schemas.microsoft.com/office/powerpoint/2010/main" val="3065386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500"/>
                                        <p:tgtEl>
                                          <p:spTgt spid="15364">
                                            <p:txEl>
                                              <p:pRg st="0" end="0"/>
                                            </p:txEl>
                                          </p:spTgt>
                                        </p:tgtEl>
                                      </p:cBhvr>
                                    </p:animEffect>
                                    <p:anim calcmode="lin" valueType="num">
                                      <p:cBhvr>
                                        <p:cTn id="8"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36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Effect transition="in" filter="fade">
                                      <p:cBhvr>
                                        <p:cTn id="13" dur="500"/>
                                        <p:tgtEl>
                                          <p:spTgt spid="15364">
                                            <p:txEl>
                                              <p:pRg st="1" end="1"/>
                                            </p:txEl>
                                          </p:spTgt>
                                        </p:tgtEl>
                                      </p:cBhvr>
                                    </p:animEffect>
                                    <p:anim calcmode="lin" valueType="num">
                                      <p:cBhvr>
                                        <p:cTn id="14"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1536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Effect transition="in" filter="fade">
                                      <p:cBhvr>
                                        <p:cTn id="19" dur="500"/>
                                        <p:tgtEl>
                                          <p:spTgt spid="15364">
                                            <p:txEl>
                                              <p:pRg st="2" end="2"/>
                                            </p:txEl>
                                          </p:spTgt>
                                        </p:tgtEl>
                                      </p:cBhvr>
                                    </p:animEffect>
                                    <p:anim calcmode="lin" valueType="num">
                                      <p:cBhvr>
                                        <p:cTn id="20"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1536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5364">
                                            <p:txEl>
                                              <p:pRg st="3" end="3"/>
                                            </p:txEl>
                                          </p:spTgt>
                                        </p:tgtEl>
                                        <p:attrNameLst>
                                          <p:attrName>style.visibility</p:attrName>
                                        </p:attrNameLst>
                                      </p:cBhvr>
                                      <p:to>
                                        <p:strVal val="visible"/>
                                      </p:to>
                                    </p:set>
                                    <p:animEffect transition="in" filter="fade">
                                      <p:cBhvr>
                                        <p:cTn id="25" dur="500"/>
                                        <p:tgtEl>
                                          <p:spTgt spid="15364">
                                            <p:txEl>
                                              <p:pRg st="3" end="3"/>
                                            </p:txEl>
                                          </p:spTgt>
                                        </p:tgtEl>
                                      </p:cBhvr>
                                    </p:animEffect>
                                    <p:anim calcmode="lin" valueType="num">
                                      <p:cBhvr>
                                        <p:cTn id="26" dur="500" fill="hold"/>
                                        <p:tgtEl>
                                          <p:spTgt spid="1536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1536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364">
                                            <p:txEl>
                                              <p:pRg st="4" end="4"/>
                                            </p:txEl>
                                          </p:spTgt>
                                        </p:tgtEl>
                                        <p:attrNameLst>
                                          <p:attrName>style.visibility</p:attrName>
                                        </p:attrNameLst>
                                      </p:cBhvr>
                                      <p:to>
                                        <p:strVal val="visible"/>
                                      </p:to>
                                    </p:set>
                                    <p:animEffect transition="in" filter="fade">
                                      <p:cBhvr>
                                        <p:cTn id="31" dur="500"/>
                                        <p:tgtEl>
                                          <p:spTgt spid="15364">
                                            <p:txEl>
                                              <p:pRg st="4" end="4"/>
                                            </p:txEl>
                                          </p:spTgt>
                                        </p:tgtEl>
                                      </p:cBhvr>
                                    </p:animEffect>
                                    <p:anim calcmode="lin" valueType="num">
                                      <p:cBhvr>
                                        <p:cTn id="32" dur="5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1536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5364">
                                            <p:txEl>
                                              <p:pRg st="5" end="5"/>
                                            </p:txEl>
                                          </p:spTgt>
                                        </p:tgtEl>
                                        <p:attrNameLst>
                                          <p:attrName>style.visibility</p:attrName>
                                        </p:attrNameLst>
                                      </p:cBhvr>
                                      <p:to>
                                        <p:strVal val="visible"/>
                                      </p:to>
                                    </p:set>
                                    <p:animEffect transition="in" filter="fade">
                                      <p:cBhvr>
                                        <p:cTn id="37" dur="500"/>
                                        <p:tgtEl>
                                          <p:spTgt spid="15364">
                                            <p:txEl>
                                              <p:pRg st="5" end="5"/>
                                            </p:txEl>
                                          </p:spTgt>
                                        </p:tgtEl>
                                      </p:cBhvr>
                                    </p:animEffect>
                                    <p:anim calcmode="lin" valueType="num">
                                      <p:cBhvr>
                                        <p:cTn id="38" dur="500" fill="hold"/>
                                        <p:tgtEl>
                                          <p:spTgt spid="15364">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1536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5364">
                                            <p:txEl>
                                              <p:pRg st="6" end="6"/>
                                            </p:txEl>
                                          </p:spTgt>
                                        </p:tgtEl>
                                        <p:attrNameLst>
                                          <p:attrName>style.visibility</p:attrName>
                                        </p:attrNameLst>
                                      </p:cBhvr>
                                      <p:to>
                                        <p:strVal val="visible"/>
                                      </p:to>
                                    </p:set>
                                    <p:animEffect transition="in" filter="fade">
                                      <p:cBhvr>
                                        <p:cTn id="43" dur="500"/>
                                        <p:tgtEl>
                                          <p:spTgt spid="15364">
                                            <p:txEl>
                                              <p:pRg st="6" end="6"/>
                                            </p:txEl>
                                          </p:spTgt>
                                        </p:tgtEl>
                                      </p:cBhvr>
                                    </p:animEffect>
                                    <p:anim calcmode="lin" valueType="num">
                                      <p:cBhvr>
                                        <p:cTn id="44" dur="500" fill="hold"/>
                                        <p:tgtEl>
                                          <p:spTgt spid="15364">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15364">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5364">
                                            <p:txEl>
                                              <p:pRg st="7" end="7"/>
                                            </p:txEl>
                                          </p:spTgt>
                                        </p:tgtEl>
                                        <p:attrNameLst>
                                          <p:attrName>style.visibility</p:attrName>
                                        </p:attrNameLst>
                                      </p:cBhvr>
                                      <p:to>
                                        <p:strVal val="visible"/>
                                      </p:to>
                                    </p:set>
                                    <p:animEffect transition="in" filter="fade">
                                      <p:cBhvr>
                                        <p:cTn id="49" dur="500"/>
                                        <p:tgtEl>
                                          <p:spTgt spid="15364">
                                            <p:txEl>
                                              <p:pRg st="7" end="7"/>
                                            </p:txEl>
                                          </p:spTgt>
                                        </p:tgtEl>
                                      </p:cBhvr>
                                    </p:animEffect>
                                    <p:anim calcmode="lin" valueType="num">
                                      <p:cBhvr>
                                        <p:cTn id="50" dur="500" fill="hold"/>
                                        <p:tgtEl>
                                          <p:spTgt spid="15364">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15364">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5364">
                                            <p:txEl>
                                              <p:pRg st="8" end="8"/>
                                            </p:txEl>
                                          </p:spTgt>
                                        </p:tgtEl>
                                        <p:attrNameLst>
                                          <p:attrName>style.visibility</p:attrName>
                                        </p:attrNameLst>
                                      </p:cBhvr>
                                      <p:to>
                                        <p:strVal val="visible"/>
                                      </p:to>
                                    </p:set>
                                    <p:animEffect transition="in" filter="fade">
                                      <p:cBhvr>
                                        <p:cTn id="55" dur="500"/>
                                        <p:tgtEl>
                                          <p:spTgt spid="15364">
                                            <p:txEl>
                                              <p:pRg st="8" end="8"/>
                                            </p:txEl>
                                          </p:spTgt>
                                        </p:tgtEl>
                                      </p:cBhvr>
                                    </p:animEffect>
                                    <p:anim calcmode="lin" valueType="num">
                                      <p:cBhvr>
                                        <p:cTn id="56" dur="500" fill="hold"/>
                                        <p:tgtEl>
                                          <p:spTgt spid="15364">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15364">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5364">
                                            <p:txEl>
                                              <p:pRg st="9" end="9"/>
                                            </p:txEl>
                                          </p:spTgt>
                                        </p:tgtEl>
                                        <p:attrNameLst>
                                          <p:attrName>style.visibility</p:attrName>
                                        </p:attrNameLst>
                                      </p:cBhvr>
                                      <p:to>
                                        <p:strVal val="visible"/>
                                      </p:to>
                                    </p:set>
                                    <p:animEffect transition="in" filter="fade">
                                      <p:cBhvr>
                                        <p:cTn id="61" dur="500"/>
                                        <p:tgtEl>
                                          <p:spTgt spid="15364">
                                            <p:txEl>
                                              <p:pRg st="9" end="9"/>
                                            </p:txEl>
                                          </p:spTgt>
                                        </p:tgtEl>
                                      </p:cBhvr>
                                    </p:animEffect>
                                    <p:anim calcmode="lin" valueType="num">
                                      <p:cBhvr>
                                        <p:cTn id="62" dur="500" fill="hold"/>
                                        <p:tgtEl>
                                          <p:spTgt spid="15364">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15364">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5364">
                                            <p:txEl>
                                              <p:pRg st="10" end="10"/>
                                            </p:txEl>
                                          </p:spTgt>
                                        </p:tgtEl>
                                        <p:attrNameLst>
                                          <p:attrName>style.visibility</p:attrName>
                                        </p:attrNameLst>
                                      </p:cBhvr>
                                      <p:to>
                                        <p:strVal val="visible"/>
                                      </p:to>
                                    </p:set>
                                    <p:animEffect transition="in" filter="fade">
                                      <p:cBhvr>
                                        <p:cTn id="67" dur="500"/>
                                        <p:tgtEl>
                                          <p:spTgt spid="15364">
                                            <p:txEl>
                                              <p:pRg st="10" end="10"/>
                                            </p:txEl>
                                          </p:spTgt>
                                        </p:tgtEl>
                                      </p:cBhvr>
                                    </p:animEffect>
                                    <p:anim calcmode="lin" valueType="num">
                                      <p:cBhvr>
                                        <p:cTn id="68" dur="500" fill="hold"/>
                                        <p:tgtEl>
                                          <p:spTgt spid="15364">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1536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0287592" cy="1088257"/>
          </a:xfrm>
        </p:spPr>
        <p:txBody>
          <a:bodyPr vert="horz" lIns="91440" tIns="45720" rIns="91440" bIns="45720" rtlCol="0" anchor="ctr">
            <a:normAutofit/>
          </a:bodyPr>
          <a:lstStyle/>
          <a:p>
            <a:pPr algn="ctr"/>
            <a:r>
              <a:rPr lang="en-US" sz="4000" b="1" dirty="0"/>
              <a:t>Comparing Data Files </a:t>
            </a:r>
            <a:r>
              <a:rPr lang="en-US" sz="3200" dirty="0"/>
              <a:t>(Three Bucket Theory)</a:t>
            </a:r>
          </a:p>
        </p:txBody>
      </p:sp>
      <p:grpSp>
        <p:nvGrpSpPr>
          <p:cNvPr id="5" name="Group 8"/>
          <p:cNvGrpSpPr>
            <a:grpSpLocks/>
          </p:cNvGrpSpPr>
          <p:nvPr/>
        </p:nvGrpSpPr>
        <p:grpSpPr bwMode="auto">
          <a:xfrm>
            <a:off x="3223024" y="1907362"/>
            <a:ext cx="4888530" cy="2360301"/>
            <a:chOff x="1056" y="1103"/>
            <a:chExt cx="3312" cy="1921"/>
          </a:xfrm>
        </p:grpSpPr>
        <p:sp>
          <p:nvSpPr>
            <p:cNvPr id="6" name="Oval 4"/>
            <p:cNvSpPr>
              <a:spLocks noChangeArrowheads="1"/>
            </p:cNvSpPr>
            <p:nvPr/>
          </p:nvSpPr>
          <p:spPr bwMode="auto">
            <a:xfrm>
              <a:off x="1056" y="1103"/>
              <a:ext cx="2112" cy="1921"/>
            </a:xfrm>
            <a:prstGeom prst="ellipse">
              <a:avLst/>
            </a:prstGeom>
            <a:solidFill>
              <a:schemeClr val="bg1">
                <a:lumMod val="75000"/>
                <a:alpha val="51000"/>
              </a:schemeClr>
            </a:solidFill>
            <a:ln w="9525">
              <a:solidFill>
                <a:schemeClr val="tx1"/>
              </a:solidFill>
              <a:round/>
              <a:headEnd/>
              <a:tailEnd/>
            </a:ln>
          </p:spPr>
          <p:txBody>
            <a:bodyPr wrap="none" lIns="92057" tIns="46029" rIns="92057" bIns="46029" anchor="ctr"/>
            <a:lstStyle/>
            <a:p>
              <a:pPr defTabSz="897198" fontAlgn="base">
                <a:spcBef>
                  <a:spcPct val="0"/>
                </a:spcBef>
                <a:spcAft>
                  <a:spcPct val="0"/>
                </a:spcAft>
              </a:pPr>
              <a:endParaRPr lang="en-US" sz="1626" dirty="0">
                <a:solidFill>
                  <a:prstClr val="black"/>
                </a:solidFill>
                <a:latin typeface="Book Antiqua" pitchFamily="18" charset="0"/>
                <a:cs typeface="Arial" charset="0"/>
              </a:endParaRPr>
            </a:p>
          </p:txBody>
        </p:sp>
        <p:sp>
          <p:nvSpPr>
            <p:cNvPr id="7" name="Oval 5"/>
            <p:cNvSpPr>
              <a:spLocks noChangeArrowheads="1"/>
            </p:cNvSpPr>
            <p:nvPr/>
          </p:nvSpPr>
          <p:spPr bwMode="auto">
            <a:xfrm>
              <a:off x="2304" y="1104"/>
              <a:ext cx="2064" cy="1920"/>
            </a:xfrm>
            <a:prstGeom prst="ellipse">
              <a:avLst/>
            </a:prstGeom>
            <a:solidFill>
              <a:srgbClr val="66CCFF">
                <a:alpha val="50980"/>
              </a:srgbClr>
            </a:solidFill>
            <a:ln w="9525">
              <a:solidFill>
                <a:schemeClr val="tx1"/>
              </a:solidFill>
              <a:round/>
              <a:headEnd/>
              <a:tailEnd/>
            </a:ln>
          </p:spPr>
          <p:txBody>
            <a:bodyPr wrap="none" lIns="92057" tIns="46029" rIns="92057" bIns="46029" anchor="ctr"/>
            <a:lstStyle/>
            <a:p>
              <a:pPr defTabSz="897198" fontAlgn="base">
                <a:spcBef>
                  <a:spcPct val="0"/>
                </a:spcBef>
                <a:spcAft>
                  <a:spcPct val="0"/>
                </a:spcAft>
              </a:pPr>
              <a:endParaRPr lang="en-US" sz="1626" dirty="0">
                <a:solidFill>
                  <a:prstClr val="black"/>
                </a:solidFill>
                <a:latin typeface="Book Antiqua" pitchFamily="18" charset="0"/>
                <a:cs typeface="Arial" charset="0"/>
              </a:endParaRPr>
            </a:p>
          </p:txBody>
        </p:sp>
      </p:grpSp>
      <p:sp>
        <p:nvSpPr>
          <p:cNvPr id="8" name="Text Box 6"/>
          <p:cNvSpPr txBox="1">
            <a:spLocks noChangeArrowheads="1"/>
          </p:cNvSpPr>
          <p:nvPr/>
        </p:nvSpPr>
        <p:spPr bwMode="auto">
          <a:xfrm>
            <a:off x="7934760" y="1880103"/>
            <a:ext cx="3856848" cy="758181"/>
          </a:xfrm>
          <a:prstGeom prst="rect">
            <a:avLst/>
          </a:prstGeom>
          <a:noFill/>
          <a:ln w="9525">
            <a:noFill/>
            <a:miter lim="800000"/>
            <a:headEnd/>
            <a:tailEnd/>
          </a:ln>
        </p:spPr>
        <p:txBody>
          <a:bodyPr wrap="square" lIns="89685" tIns="44843" rIns="89685" bIns="44843">
            <a:spAutoFit/>
          </a:bodyPr>
          <a:lstStyle/>
          <a:p>
            <a:pPr algn="ctr" defTabSz="897198" fontAlgn="base">
              <a:spcBef>
                <a:spcPct val="0"/>
              </a:spcBef>
              <a:spcAft>
                <a:spcPct val="0"/>
              </a:spcAft>
            </a:pPr>
            <a:r>
              <a:rPr lang="en-US" sz="2169" b="1" dirty="0">
                <a:solidFill>
                  <a:prstClr val="black"/>
                </a:solidFill>
                <a:latin typeface="Book Antiqua" pitchFamily="18" charset="0"/>
                <a:cs typeface="Arial" charset="0"/>
              </a:rPr>
              <a:t>Disbursing File</a:t>
            </a:r>
          </a:p>
          <a:p>
            <a:pPr algn="ctr" defTabSz="897198" fontAlgn="base">
              <a:spcBef>
                <a:spcPct val="0"/>
              </a:spcBef>
              <a:spcAft>
                <a:spcPct val="0"/>
              </a:spcAft>
            </a:pPr>
            <a:r>
              <a:rPr lang="en-US" sz="2169" dirty="0">
                <a:solidFill>
                  <a:prstClr val="black"/>
                </a:solidFill>
                <a:latin typeface="Book Antiqua" pitchFamily="18" charset="0"/>
                <a:cs typeface="Arial" charset="0"/>
              </a:rPr>
              <a:t>(Payments to vendors)</a:t>
            </a:r>
          </a:p>
        </p:txBody>
      </p:sp>
      <p:sp>
        <p:nvSpPr>
          <p:cNvPr id="9" name="Text Box 7"/>
          <p:cNvSpPr txBox="1">
            <a:spLocks noChangeArrowheads="1"/>
          </p:cNvSpPr>
          <p:nvPr/>
        </p:nvSpPr>
        <p:spPr bwMode="auto">
          <a:xfrm>
            <a:off x="1143000" y="1778802"/>
            <a:ext cx="2170449" cy="758181"/>
          </a:xfrm>
          <a:prstGeom prst="rect">
            <a:avLst/>
          </a:prstGeom>
          <a:noFill/>
          <a:ln w="9525">
            <a:noFill/>
            <a:miter lim="800000"/>
            <a:headEnd/>
            <a:tailEnd/>
          </a:ln>
        </p:spPr>
        <p:txBody>
          <a:bodyPr wrap="none" lIns="89685" tIns="44843" rIns="89685" bIns="44843">
            <a:spAutoFit/>
          </a:bodyPr>
          <a:lstStyle/>
          <a:p>
            <a:pPr algn="ctr" defTabSz="897198" fontAlgn="base">
              <a:spcBef>
                <a:spcPct val="0"/>
              </a:spcBef>
              <a:spcAft>
                <a:spcPct val="0"/>
              </a:spcAft>
            </a:pPr>
            <a:r>
              <a:rPr lang="en-US" sz="2169" b="1" dirty="0">
                <a:solidFill>
                  <a:prstClr val="black"/>
                </a:solidFill>
                <a:latin typeface="Book Antiqua" pitchFamily="18" charset="0"/>
                <a:cs typeface="Arial" charset="0"/>
              </a:rPr>
              <a:t>Vendor Table</a:t>
            </a:r>
          </a:p>
          <a:p>
            <a:pPr algn="ctr" defTabSz="897198" fontAlgn="base">
              <a:spcBef>
                <a:spcPct val="0"/>
              </a:spcBef>
              <a:spcAft>
                <a:spcPct val="0"/>
              </a:spcAft>
            </a:pPr>
            <a:r>
              <a:rPr lang="en-US" sz="2169" dirty="0">
                <a:solidFill>
                  <a:prstClr val="black"/>
                </a:solidFill>
                <a:latin typeface="Book Antiqua" pitchFamily="18" charset="0"/>
                <a:cs typeface="Arial" charset="0"/>
              </a:rPr>
              <a:t>(Valid vendors)</a:t>
            </a:r>
          </a:p>
        </p:txBody>
      </p:sp>
      <p:sp>
        <p:nvSpPr>
          <p:cNvPr id="10" name="Text Box 9"/>
          <p:cNvSpPr txBox="1">
            <a:spLocks noChangeArrowheads="1"/>
          </p:cNvSpPr>
          <p:nvPr/>
        </p:nvSpPr>
        <p:spPr bwMode="auto">
          <a:xfrm>
            <a:off x="4030635" y="2645177"/>
            <a:ext cx="973006" cy="799602"/>
          </a:xfrm>
          <a:prstGeom prst="rect">
            <a:avLst/>
          </a:prstGeom>
          <a:noFill/>
          <a:ln w="9525">
            <a:noFill/>
            <a:miter lim="800000"/>
            <a:headEnd/>
            <a:tailEnd/>
          </a:ln>
        </p:spPr>
        <p:txBody>
          <a:bodyPr wrap="none" lIns="89685" tIns="44843" rIns="89685" bIns="44843">
            <a:spAutoFit/>
          </a:bodyPr>
          <a:lstStyle/>
          <a:p>
            <a:pPr algn="ctr" defTabSz="897198" fontAlgn="base">
              <a:spcBef>
                <a:spcPct val="0"/>
              </a:spcBef>
              <a:spcAft>
                <a:spcPct val="0"/>
              </a:spcAft>
            </a:pPr>
            <a:r>
              <a:rPr lang="en-US" sz="1536" b="1" dirty="0">
                <a:solidFill>
                  <a:prstClr val="black"/>
                </a:solidFill>
                <a:latin typeface="Book Antiqua" pitchFamily="18" charset="0"/>
                <a:cs typeface="Arial" charset="0"/>
              </a:rPr>
              <a:t>Vendors</a:t>
            </a:r>
          </a:p>
          <a:p>
            <a:pPr algn="ctr" defTabSz="897198" fontAlgn="base">
              <a:spcBef>
                <a:spcPct val="0"/>
              </a:spcBef>
              <a:spcAft>
                <a:spcPct val="0"/>
              </a:spcAft>
            </a:pPr>
            <a:r>
              <a:rPr lang="en-US" sz="1536" b="1" dirty="0">
                <a:solidFill>
                  <a:prstClr val="black"/>
                </a:solidFill>
                <a:latin typeface="Book Antiqua" pitchFamily="18" charset="0"/>
                <a:cs typeface="Arial" charset="0"/>
              </a:rPr>
              <a:t>Not Paid</a:t>
            </a:r>
          </a:p>
          <a:p>
            <a:pPr algn="ctr" defTabSz="897198" fontAlgn="base">
              <a:spcBef>
                <a:spcPct val="0"/>
              </a:spcBef>
              <a:spcAft>
                <a:spcPct val="0"/>
              </a:spcAft>
            </a:pPr>
            <a:r>
              <a:rPr lang="en-US" sz="1536" b="1" dirty="0">
                <a:solidFill>
                  <a:prstClr val="black"/>
                </a:solidFill>
                <a:latin typeface="Book Antiqua" pitchFamily="18" charset="0"/>
                <a:cs typeface="Arial" charset="0"/>
              </a:rPr>
              <a:t>Yet</a:t>
            </a:r>
          </a:p>
        </p:txBody>
      </p:sp>
      <p:sp>
        <p:nvSpPr>
          <p:cNvPr id="11" name="Text Box 10"/>
          <p:cNvSpPr txBox="1">
            <a:spLocks noChangeArrowheads="1"/>
          </p:cNvSpPr>
          <p:nvPr/>
        </p:nvSpPr>
        <p:spPr bwMode="auto">
          <a:xfrm>
            <a:off x="5178103" y="2536983"/>
            <a:ext cx="1106055" cy="1035949"/>
          </a:xfrm>
          <a:prstGeom prst="rect">
            <a:avLst/>
          </a:prstGeom>
          <a:noFill/>
          <a:ln w="9525">
            <a:noFill/>
            <a:miter lim="800000"/>
            <a:headEnd/>
            <a:tailEnd/>
          </a:ln>
        </p:spPr>
        <p:txBody>
          <a:bodyPr wrap="none" lIns="89685" tIns="44843" rIns="89685" bIns="44843">
            <a:spAutoFit/>
          </a:bodyPr>
          <a:lstStyle/>
          <a:p>
            <a:pPr algn="ctr" defTabSz="897198" fontAlgn="base">
              <a:spcBef>
                <a:spcPct val="0"/>
              </a:spcBef>
              <a:spcAft>
                <a:spcPct val="0"/>
              </a:spcAft>
            </a:pPr>
            <a:r>
              <a:rPr lang="en-US" sz="1536" b="1" dirty="0">
                <a:solidFill>
                  <a:srgbClr val="0000FF"/>
                </a:solidFill>
                <a:latin typeface="Book Antiqua" pitchFamily="18" charset="0"/>
                <a:cs typeface="Arial" charset="0"/>
              </a:rPr>
              <a:t>Vendors</a:t>
            </a:r>
          </a:p>
          <a:p>
            <a:pPr algn="ctr" defTabSz="897198" fontAlgn="base">
              <a:spcBef>
                <a:spcPct val="0"/>
              </a:spcBef>
              <a:spcAft>
                <a:spcPct val="0"/>
              </a:spcAft>
            </a:pPr>
            <a:r>
              <a:rPr lang="en-US" sz="1536" b="1" dirty="0">
                <a:solidFill>
                  <a:srgbClr val="0000FF"/>
                </a:solidFill>
                <a:latin typeface="Book Antiqua" pitchFamily="18" charset="0"/>
                <a:cs typeface="Arial" charset="0"/>
              </a:rPr>
              <a:t>Paid and</a:t>
            </a:r>
          </a:p>
          <a:p>
            <a:pPr algn="ctr" defTabSz="897198" fontAlgn="base">
              <a:spcBef>
                <a:spcPct val="0"/>
              </a:spcBef>
              <a:spcAft>
                <a:spcPct val="0"/>
              </a:spcAft>
            </a:pPr>
            <a:r>
              <a:rPr lang="en-US" sz="1536" b="1" dirty="0">
                <a:solidFill>
                  <a:srgbClr val="0000FF"/>
                </a:solidFill>
                <a:latin typeface="Book Antiqua" pitchFamily="18" charset="0"/>
                <a:cs typeface="Arial" charset="0"/>
              </a:rPr>
              <a:t>In Vendor</a:t>
            </a:r>
          </a:p>
          <a:p>
            <a:pPr algn="ctr" defTabSz="897198" fontAlgn="base">
              <a:spcBef>
                <a:spcPct val="0"/>
              </a:spcBef>
              <a:spcAft>
                <a:spcPct val="0"/>
              </a:spcAft>
            </a:pPr>
            <a:r>
              <a:rPr lang="en-US" sz="1536" b="1" dirty="0">
                <a:solidFill>
                  <a:srgbClr val="0000FF"/>
                </a:solidFill>
                <a:latin typeface="Book Antiqua" pitchFamily="18" charset="0"/>
                <a:cs typeface="Arial" charset="0"/>
              </a:rPr>
              <a:t>Table</a:t>
            </a:r>
          </a:p>
        </p:txBody>
      </p:sp>
      <p:sp>
        <p:nvSpPr>
          <p:cNvPr id="12" name="Text Box 11"/>
          <p:cNvSpPr txBox="1">
            <a:spLocks noChangeArrowheads="1"/>
          </p:cNvSpPr>
          <p:nvPr/>
        </p:nvSpPr>
        <p:spPr bwMode="auto">
          <a:xfrm>
            <a:off x="6671327" y="2569537"/>
            <a:ext cx="1285591" cy="1035949"/>
          </a:xfrm>
          <a:prstGeom prst="rect">
            <a:avLst/>
          </a:prstGeom>
          <a:noFill/>
          <a:ln w="9525">
            <a:noFill/>
            <a:miter lim="800000"/>
            <a:headEnd/>
            <a:tailEnd/>
          </a:ln>
        </p:spPr>
        <p:txBody>
          <a:bodyPr wrap="none" lIns="89685" tIns="44843" rIns="89685" bIns="44843">
            <a:spAutoFit/>
          </a:bodyPr>
          <a:lstStyle/>
          <a:p>
            <a:pPr algn="ctr" defTabSz="897198" fontAlgn="base">
              <a:spcBef>
                <a:spcPct val="0"/>
              </a:spcBef>
              <a:spcAft>
                <a:spcPct val="0"/>
              </a:spcAft>
            </a:pPr>
            <a:r>
              <a:rPr lang="en-US" sz="1536" b="1" dirty="0">
                <a:solidFill>
                  <a:srgbClr val="FF0000"/>
                </a:solidFill>
                <a:latin typeface="Book Antiqua" pitchFamily="18" charset="0"/>
                <a:cs typeface="Arial" charset="0"/>
              </a:rPr>
              <a:t>Vendors</a:t>
            </a:r>
          </a:p>
          <a:p>
            <a:pPr algn="ctr" defTabSz="897198" fontAlgn="base">
              <a:spcBef>
                <a:spcPct val="0"/>
              </a:spcBef>
              <a:spcAft>
                <a:spcPct val="0"/>
              </a:spcAft>
            </a:pPr>
            <a:r>
              <a:rPr lang="en-US" sz="1536" b="1" dirty="0">
                <a:solidFill>
                  <a:srgbClr val="FF0000"/>
                </a:solidFill>
                <a:latin typeface="Book Antiqua" pitchFamily="18" charset="0"/>
                <a:cs typeface="Arial" charset="0"/>
              </a:rPr>
              <a:t>Paid but not</a:t>
            </a:r>
          </a:p>
          <a:p>
            <a:pPr algn="ctr" defTabSz="897198" fontAlgn="base">
              <a:spcBef>
                <a:spcPct val="0"/>
              </a:spcBef>
              <a:spcAft>
                <a:spcPct val="0"/>
              </a:spcAft>
            </a:pPr>
            <a:r>
              <a:rPr lang="en-US" sz="1536" b="1" dirty="0">
                <a:solidFill>
                  <a:srgbClr val="FF0000"/>
                </a:solidFill>
                <a:latin typeface="Book Antiqua" pitchFamily="18" charset="0"/>
                <a:cs typeface="Arial" charset="0"/>
              </a:rPr>
              <a:t>In Vendor</a:t>
            </a:r>
          </a:p>
          <a:p>
            <a:pPr algn="ctr" defTabSz="897198" fontAlgn="base">
              <a:spcBef>
                <a:spcPct val="0"/>
              </a:spcBef>
              <a:spcAft>
                <a:spcPct val="0"/>
              </a:spcAft>
            </a:pPr>
            <a:r>
              <a:rPr lang="en-US" sz="1536" b="1" dirty="0">
                <a:solidFill>
                  <a:srgbClr val="FF0000"/>
                </a:solidFill>
                <a:latin typeface="Book Antiqua" pitchFamily="18" charset="0"/>
                <a:cs typeface="Arial" charset="0"/>
              </a:rPr>
              <a:t>Table</a:t>
            </a:r>
          </a:p>
        </p:txBody>
      </p:sp>
      <p:sp>
        <p:nvSpPr>
          <p:cNvPr id="4" name="Slide Number Placeholder 3"/>
          <p:cNvSpPr>
            <a:spLocks noGrp="1"/>
          </p:cNvSpPr>
          <p:nvPr>
            <p:ph type="sldNum" sz="quarter" idx="12"/>
          </p:nvPr>
        </p:nvSpPr>
        <p:spPr/>
        <p:txBody>
          <a:bodyPr/>
          <a:lstStyle/>
          <a:p>
            <a:pPr>
              <a:defRPr/>
            </a:pPr>
            <a:fld id="{E206D506-AF58-45CE-9FAF-426B83069317}" type="slidenum">
              <a:rPr lang="en-US" smtClean="0">
                <a:solidFill>
                  <a:srgbClr val="C32D2E">
                    <a:shade val="75000"/>
                  </a:srgbClr>
                </a:solidFill>
              </a:rPr>
              <a:pPr>
                <a:defRPr/>
              </a:pPr>
              <a:t>14</a:t>
            </a:fld>
            <a:endParaRPr lang="en-US" dirty="0">
              <a:solidFill>
                <a:srgbClr val="C32D2E">
                  <a:shade val="75000"/>
                </a:srgbClr>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1292618004"/>
              </p:ext>
            </p:extLst>
          </p:nvPr>
        </p:nvGraphicFramePr>
        <p:xfrm>
          <a:off x="2730212" y="4419600"/>
          <a:ext cx="5095087" cy="1420085"/>
        </p:xfrm>
        <a:graphic>
          <a:graphicData uri="http://schemas.openxmlformats.org/drawingml/2006/table">
            <a:tbl>
              <a:tblPr/>
              <a:tblGrid>
                <a:gridCol w="1582901">
                  <a:extLst>
                    <a:ext uri="{9D8B030D-6E8A-4147-A177-3AD203B41FA5}">
                      <a16:colId xmlns:a16="http://schemas.microsoft.com/office/drawing/2014/main" val="20000"/>
                    </a:ext>
                  </a:extLst>
                </a:gridCol>
                <a:gridCol w="515550">
                  <a:extLst>
                    <a:ext uri="{9D8B030D-6E8A-4147-A177-3AD203B41FA5}">
                      <a16:colId xmlns:a16="http://schemas.microsoft.com/office/drawing/2014/main" val="20001"/>
                    </a:ext>
                  </a:extLst>
                </a:gridCol>
                <a:gridCol w="1643317">
                  <a:extLst>
                    <a:ext uri="{9D8B030D-6E8A-4147-A177-3AD203B41FA5}">
                      <a16:colId xmlns:a16="http://schemas.microsoft.com/office/drawing/2014/main" val="20002"/>
                    </a:ext>
                  </a:extLst>
                </a:gridCol>
                <a:gridCol w="515550">
                  <a:extLst>
                    <a:ext uri="{9D8B030D-6E8A-4147-A177-3AD203B41FA5}">
                      <a16:colId xmlns:a16="http://schemas.microsoft.com/office/drawing/2014/main" val="20003"/>
                    </a:ext>
                  </a:extLst>
                </a:gridCol>
                <a:gridCol w="837769">
                  <a:extLst>
                    <a:ext uri="{9D8B030D-6E8A-4147-A177-3AD203B41FA5}">
                      <a16:colId xmlns:a16="http://schemas.microsoft.com/office/drawing/2014/main" val="20004"/>
                    </a:ext>
                  </a:extLst>
                </a:gridCol>
              </a:tblGrid>
              <a:tr h="284017">
                <a:tc>
                  <a:txBody>
                    <a:bodyPr/>
                    <a:lstStyle/>
                    <a:p>
                      <a:pPr algn="l" fontAlgn="b"/>
                      <a:r>
                        <a:rPr lang="en-US" sz="1800" b="1" i="0" u="none" strike="noStrike" dirty="0">
                          <a:solidFill>
                            <a:srgbClr val="000000"/>
                          </a:solidFill>
                          <a:effectLst/>
                          <a:latin typeface="Calibri" panose="020F0502020204030204" pitchFamily="34" charset="0"/>
                        </a:rPr>
                        <a:t>Vendor Table</a:t>
                      </a:r>
                    </a:p>
                  </a:txBody>
                  <a:tcPr marL="8607" marR="8607" marT="86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ID</a:t>
                      </a:r>
                    </a:p>
                  </a:txBody>
                  <a:tcPr marL="8607" marR="8607" marT="86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panose="020F0502020204030204" pitchFamily="34" charset="0"/>
                        </a:rPr>
                        <a:t>Disbursing</a:t>
                      </a:r>
                      <a:r>
                        <a:rPr lang="en-US" sz="1800" b="1" i="0" u="none" strike="noStrike" baseline="0" dirty="0">
                          <a:solidFill>
                            <a:srgbClr val="000000"/>
                          </a:solidFill>
                          <a:effectLst/>
                          <a:latin typeface="Calibri" panose="020F0502020204030204" pitchFamily="34" charset="0"/>
                        </a:rPr>
                        <a:t> Table</a:t>
                      </a:r>
                      <a:endParaRPr lang="en-US" sz="1800" b="1" i="0" u="none" strike="noStrike" dirty="0">
                        <a:solidFill>
                          <a:srgbClr val="000000"/>
                        </a:solidFill>
                        <a:effectLst/>
                        <a:latin typeface="Calibri" panose="020F0502020204030204" pitchFamily="34" charset="0"/>
                      </a:endParaRPr>
                    </a:p>
                  </a:txBody>
                  <a:tcPr marL="8607" marR="8607" marT="86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ID</a:t>
                      </a:r>
                    </a:p>
                  </a:txBody>
                  <a:tcPr marL="8607" marR="8607" marT="86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Amt</a:t>
                      </a:r>
                    </a:p>
                  </a:txBody>
                  <a:tcPr marL="8607" marR="8607" marT="860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4017">
                <a:tc>
                  <a:txBody>
                    <a:bodyPr/>
                    <a:lstStyle/>
                    <a:p>
                      <a:pPr algn="l" fontAlgn="b"/>
                      <a:r>
                        <a:rPr lang="en-US" sz="1800" b="0" i="0" u="none" strike="noStrike">
                          <a:solidFill>
                            <a:srgbClr val="000000"/>
                          </a:solidFill>
                          <a:effectLst/>
                          <a:latin typeface="Calibri" panose="020F0502020204030204" pitchFamily="34" charset="0"/>
                        </a:rPr>
                        <a:t>ABC Company</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00"/>
                          </a:solidFill>
                          <a:effectLst/>
                          <a:latin typeface="Calibri" panose="020F0502020204030204" pitchFamily="34" charset="0"/>
                        </a:rPr>
                        <a:t>123</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4017">
                <a:tc>
                  <a:txBody>
                    <a:bodyPr/>
                    <a:lstStyle/>
                    <a:p>
                      <a:pPr algn="l" fontAlgn="b"/>
                      <a:r>
                        <a:rPr lang="en-US" sz="1800" b="1" i="0" u="none" strike="noStrike" dirty="0">
                          <a:solidFill>
                            <a:srgbClr val="0000FF"/>
                          </a:solidFill>
                          <a:effectLst/>
                          <a:latin typeface="Calibri" panose="020F0502020204030204" pitchFamily="34" charset="0"/>
                        </a:rPr>
                        <a:t>LMN, Inc</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456</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1" i="0" u="none" strike="noStrike" dirty="0">
                          <a:solidFill>
                            <a:srgbClr val="0000FF"/>
                          </a:solidFill>
                          <a:effectLst/>
                          <a:latin typeface="Calibri" panose="020F0502020204030204" pitchFamily="34" charset="0"/>
                        </a:rPr>
                        <a:t>LMN, Inc</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800" b="1" i="0" u="none" strike="noStrike" dirty="0">
                          <a:solidFill>
                            <a:srgbClr val="0000FF"/>
                          </a:solidFill>
                          <a:effectLst/>
                          <a:latin typeface="Calibri" panose="020F0502020204030204" pitchFamily="34" charset="0"/>
                        </a:rPr>
                        <a:t>456</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800" b="1" i="0" u="none" strike="noStrike" dirty="0">
                          <a:solidFill>
                            <a:srgbClr val="0000FF"/>
                          </a:solidFill>
                          <a:effectLst/>
                          <a:latin typeface="Calibri" panose="020F0502020204030204" pitchFamily="34" charset="0"/>
                        </a:rPr>
                        <a:t>123.45</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2"/>
                  </a:ext>
                </a:extLst>
              </a:tr>
              <a:tr h="284017">
                <a:tc>
                  <a:txBody>
                    <a:bodyPr/>
                    <a:lstStyle/>
                    <a:p>
                      <a:pPr algn="l" fontAlgn="b"/>
                      <a:r>
                        <a:rPr lang="en-US" sz="1800" b="1" i="0" u="none" strike="noStrike" dirty="0">
                          <a:solidFill>
                            <a:srgbClr val="0000FF"/>
                          </a:solidFill>
                          <a:effectLst/>
                          <a:latin typeface="Calibri" panose="020F0502020204030204" pitchFamily="34" charset="0"/>
                        </a:rPr>
                        <a:t>XYZ Limited</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789</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1" i="0" u="none" strike="noStrike" dirty="0">
                          <a:solidFill>
                            <a:srgbClr val="0000FF"/>
                          </a:solidFill>
                          <a:effectLst/>
                          <a:latin typeface="Calibri" panose="020F0502020204030204" pitchFamily="34" charset="0"/>
                        </a:rPr>
                        <a:t>XYZ Limited</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800" b="1" i="0" u="none" strike="noStrike" dirty="0">
                          <a:solidFill>
                            <a:srgbClr val="0000FF"/>
                          </a:solidFill>
                          <a:effectLst/>
                          <a:latin typeface="Calibri" panose="020F0502020204030204" pitchFamily="34" charset="0"/>
                        </a:rPr>
                        <a:t>789</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800" b="1" i="0" u="none" strike="noStrike" dirty="0">
                          <a:solidFill>
                            <a:srgbClr val="0000FF"/>
                          </a:solidFill>
                          <a:effectLst/>
                          <a:latin typeface="Calibri" panose="020F0502020204030204" pitchFamily="34" charset="0"/>
                        </a:rPr>
                        <a:t>234.57</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3"/>
                  </a:ext>
                </a:extLst>
              </a:tr>
              <a:tr h="284017">
                <a:tc>
                  <a:txBody>
                    <a:bodyPr/>
                    <a:lstStyle/>
                    <a:p>
                      <a:pPr algn="l" fontAlgn="b"/>
                      <a:r>
                        <a:rPr lang="en-US" sz="1800" b="0" i="0" u="none" strike="noStrike">
                          <a:solidFill>
                            <a:srgbClr val="000000"/>
                          </a:solidFill>
                          <a:effectLst/>
                          <a:latin typeface="Calibri" panose="020F0502020204030204" pitchFamily="34" charset="0"/>
                        </a:rPr>
                        <a:t> </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FF0000"/>
                          </a:solidFill>
                          <a:effectLst/>
                          <a:latin typeface="Calibri" panose="020F0502020204030204" pitchFamily="34" charset="0"/>
                        </a:rPr>
                        <a:t>Easy Road, LLP</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800" b="1" i="0" u="none" strike="noStrike" dirty="0">
                          <a:solidFill>
                            <a:srgbClr val="FF0000"/>
                          </a:solidFill>
                          <a:effectLst/>
                          <a:latin typeface="Calibri" panose="020F0502020204030204" pitchFamily="34" charset="0"/>
                        </a:rPr>
                        <a:t>999</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800" b="1" i="0" u="none" strike="noStrike" dirty="0">
                          <a:solidFill>
                            <a:srgbClr val="FF0000"/>
                          </a:solidFill>
                          <a:effectLst/>
                          <a:latin typeface="Calibri" panose="020F0502020204030204" pitchFamily="34" charset="0"/>
                        </a:rPr>
                        <a:t>999.99</a:t>
                      </a:r>
                    </a:p>
                  </a:txBody>
                  <a:tcPr marL="8607" marR="8607" marT="8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4"/>
                  </a:ext>
                </a:extLst>
              </a:tr>
            </a:tbl>
          </a:graphicData>
        </a:graphic>
      </p:graphicFrame>
      <p:sp>
        <p:nvSpPr>
          <p:cNvPr id="15" name="TextBox 21"/>
          <p:cNvSpPr txBox="1">
            <a:spLocks noChangeArrowheads="1"/>
          </p:cNvSpPr>
          <p:nvPr/>
        </p:nvSpPr>
        <p:spPr bwMode="auto">
          <a:xfrm>
            <a:off x="138821" y="6487871"/>
            <a:ext cx="2591391" cy="285241"/>
          </a:xfrm>
          <a:prstGeom prst="rect">
            <a:avLst/>
          </a:prstGeom>
          <a:noFill/>
          <a:ln w="9525">
            <a:noFill/>
            <a:miter lim="800000"/>
            <a:headEnd/>
            <a:tailEnd/>
          </a:ln>
        </p:spPr>
        <p:txBody>
          <a:bodyPr wrap="square" lIns="89697" tIns="44848" rIns="89697" bIns="44848">
            <a:spAutoFit/>
          </a:bodyPr>
          <a:lstStyle/>
          <a:p>
            <a:pPr defTabSz="826252" fontAlgn="base">
              <a:spcBef>
                <a:spcPct val="0"/>
              </a:spcBef>
              <a:spcAft>
                <a:spcPct val="0"/>
              </a:spcAft>
            </a:pPr>
            <a:r>
              <a:rPr lang="en-US" sz="1265" dirty="0">
                <a:latin typeface="Arial" charset="0"/>
                <a:cs typeface="Arial" charset="0"/>
              </a:rPr>
              <a:t>Dr. Brett Baker, AIGA, NRC OIG</a:t>
            </a:r>
          </a:p>
        </p:txBody>
      </p:sp>
    </p:spTree>
    <p:extLst>
      <p:ext uri="{BB962C8B-B14F-4D97-AF65-F5344CB8AC3E}">
        <p14:creationId xmlns:p14="http://schemas.microsoft.com/office/powerpoint/2010/main" val="3156897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1E9B21-9874-4027-92E7-475BAAD08E0D}" type="slidenum">
              <a:rPr lang="en-US" smtClean="0"/>
              <a:pPr/>
              <a:t>15</a:t>
            </a:fld>
            <a:endParaRPr lang="en-US"/>
          </a:p>
        </p:txBody>
      </p:sp>
      <p:sp>
        <p:nvSpPr>
          <p:cNvPr id="5" name="Rectangle 2"/>
          <p:cNvSpPr txBox="1">
            <a:spLocks noChangeArrowheads="1"/>
          </p:cNvSpPr>
          <p:nvPr/>
        </p:nvSpPr>
        <p:spPr>
          <a:xfrm>
            <a:off x="990600" y="76200"/>
            <a:ext cx="8826427" cy="56169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sz="3200" b="1" dirty="0"/>
              <a:t>Framework for Data Analytics</a:t>
            </a:r>
            <a:endParaRPr lang="en-US" sz="3200" b="1" dirty="0">
              <a:solidFill>
                <a:schemeClr val="tx1"/>
              </a:solidFill>
              <a:latin typeface="Calibri" pitchFamily="34" charset="0"/>
            </a:endParaRPr>
          </a:p>
        </p:txBody>
      </p:sp>
      <p:sp>
        <p:nvSpPr>
          <p:cNvPr id="13" name="Line 10"/>
          <p:cNvSpPr>
            <a:spLocks noChangeShapeType="1"/>
          </p:cNvSpPr>
          <p:nvPr/>
        </p:nvSpPr>
        <p:spPr bwMode="auto">
          <a:xfrm>
            <a:off x="1066800" y="754777"/>
            <a:ext cx="9753600" cy="0"/>
          </a:xfrm>
          <a:prstGeom prst="line">
            <a:avLst/>
          </a:prstGeom>
          <a:noFill/>
          <a:ln w="12700">
            <a:solidFill>
              <a:schemeClr val="tx1"/>
            </a:solidFill>
            <a:round/>
            <a:headEnd/>
            <a:tailEnd/>
          </a:ln>
        </p:spPr>
        <p:txBody>
          <a:bodyPr lIns="80493" tIns="40247" rIns="80493" bIns="40247"/>
          <a:lstStyle/>
          <a:p>
            <a:pPr defTabSz="826252" fontAlgn="base">
              <a:spcBef>
                <a:spcPct val="0"/>
              </a:spcBef>
              <a:spcAft>
                <a:spcPct val="0"/>
              </a:spcAft>
            </a:pPr>
            <a:endParaRPr lang="en-US" sz="1717">
              <a:solidFill>
                <a:srgbClr val="000000"/>
              </a:solidFill>
              <a:ea typeface="ＭＳ Ｐゴシック" pitchFamily="-107" charset="-128"/>
              <a:cs typeface="Arial" charset="0"/>
            </a:endParaRPr>
          </a:p>
        </p:txBody>
      </p:sp>
      <p:sp>
        <p:nvSpPr>
          <p:cNvPr id="24" name="TextBox 129"/>
          <p:cNvSpPr txBox="1">
            <a:spLocks noChangeArrowheads="1"/>
          </p:cNvSpPr>
          <p:nvPr/>
        </p:nvSpPr>
        <p:spPr bwMode="auto">
          <a:xfrm>
            <a:off x="4800600" y="898721"/>
            <a:ext cx="2956592" cy="484467"/>
          </a:xfrm>
          <a:prstGeom prst="rect">
            <a:avLst/>
          </a:prstGeom>
          <a:noFill/>
          <a:ln w="9525">
            <a:noFill/>
            <a:miter lim="800000"/>
            <a:headEnd/>
            <a:tailEnd/>
          </a:ln>
        </p:spPr>
        <p:txBody>
          <a:bodyPr wrap="none" lIns="80493" tIns="40247" rIns="80493" bIns="40247">
            <a:spAutoFit/>
          </a:bodyPr>
          <a:lstStyle/>
          <a:p>
            <a:pPr algn="ctr" defTabSz="826252" fontAlgn="base">
              <a:spcBef>
                <a:spcPct val="0"/>
              </a:spcBef>
              <a:spcAft>
                <a:spcPct val="0"/>
              </a:spcAft>
            </a:pPr>
            <a:r>
              <a:rPr lang="en-US" sz="1626" b="1" dirty="0">
                <a:solidFill>
                  <a:srgbClr val="000000"/>
                </a:solidFill>
                <a:latin typeface="Calibri" pitchFamily="34" charset="0"/>
                <a:ea typeface="ＭＳ Ｐゴシック" pitchFamily="-107" charset="-128"/>
                <a:cs typeface="Arial" charset="0"/>
              </a:rPr>
              <a:t>Transaction-level Data </a:t>
            </a:r>
          </a:p>
          <a:p>
            <a:pPr algn="ctr" defTabSz="826252" fontAlgn="base">
              <a:spcBef>
                <a:spcPct val="0"/>
              </a:spcBef>
              <a:spcAft>
                <a:spcPct val="0"/>
              </a:spcAft>
            </a:pPr>
            <a:r>
              <a:rPr lang="en-US" sz="994" dirty="0">
                <a:solidFill>
                  <a:srgbClr val="000000"/>
                </a:solidFill>
                <a:latin typeface="Calibri" pitchFamily="34" charset="0"/>
                <a:ea typeface="ＭＳ Ｐゴシック" pitchFamily="-107" charset="-128"/>
                <a:cs typeface="Arial" charset="0"/>
              </a:rPr>
              <a:t>Contract line items, Invoice No.. Payment </a:t>
            </a:r>
            <a:r>
              <a:rPr lang="en-US" sz="994" dirty="0" err="1">
                <a:solidFill>
                  <a:srgbClr val="000000"/>
                </a:solidFill>
                <a:latin typeface="Calibri" pitchFamily="34" charset="0"/>
                <a:ea typeface="ＭＳ Ｐゴシック" pitchFamily="-107" charset="-128"/>
                <a:cs typeface="Arial" charset="0"/>
              </a:rPr>
              <a:t>Amt</a:t>
            </a:r>
            <a:r>
              <a:rPr lang="en-US" sz="994" dirty="0">
                <a:solidFill>
                  <a:srgbClr val="000000"/>
                </a:solidFill>
                <a:latin typeface="Calibri" pitchFamily="34" charset="0"/>
                <a:ea typeface="ＭＳ Ｐゴシック" pitchFamily="-107" charset="-128"/>
                <a:cs typeface="Arial" charset="0"/>
              </a:rPr>
              <a:t>, Date</a:t>
            </a:r>
          </a:p>
        </p:txBody>
      </p:sp>
      <p:sp>
        <p:nvSpPr>
          <p:cNvPr id="28" name="TextBox 129"/>
          <p:cNvSpPr txBox="1">
            <a:spLocks noChangeArrowheads="1"/>
          </p:cNvSpPr>
          <p:nvPr/>
        </p:nvSpPr>
        <p:spPr bwMode="auto">
          <a:xfrm>
            <a:off x="1110855" y="838200"/>
            <a:ext cx="2154694" cy="484467"/>
          </a:xfrm>
          <a:prstGeom prst="rect">
            <a:avLst/>
          </a:prstGeom>
          <a:noFill/>
          <a:ln w="9525">
            <a:noFill/>
            <a:miter lim="800000"/>
            <a:headEnd/>
            <a:tailEnd/>
          </a:ln>
        </p:spPr>
        <p:txBody>
          <a:bodyPr wrap="square" lIns="80493" tIns="40247" rIns="80493" bIns="40247">
            <a:spAutoFit/>
          </a:bodyPr>
          <a:lstStyle/>
          <a:p>
            <a:pPr algn="ctr" defTabSz="826252" fontAlgn="base">
              <a:spcBef>
                <a:spcPct val="0"/>
              </a:spcBef>
              <a:spcAft>
                <a:spcPct val="0"/>
              </a:spcAft>
            </a:pPr>
            <a:r>
              <a:rPr lang="en-US" sz="1626" b="1" dirty="0">
                <a:solidFill>
                  <a:srgbClr val="000000"/>
                </a:solidFill>
                <a:latin typeface="Calibri" pitchFamily="34" charset="0"/>
                <a:ea typeface="ＭＳ Ｐゴシック" pitchFamily="-107" charset="-128"/>
                <a:cs typeface="Arial" charset="0"/>
              </a:rPr>
              <a:t>Award-level Data   </a:t>
            </a:r>
          </a:p>
          <a:p>
            <a:pPr algn="ctr" defTabSz="826252" fontAlgn="base">
              <a:spcBef>
                <a:spcPct val="0"/>
              </a:spcBef>
              <a:spcAft>
                <a:spcPct val="0"/>
              </a:spcAft>
            </a:pPr>
            <a:r>
              <a:rPr lang="en-US" sz="994" dirty="0">
                <a:solidFill>
                  <a:srgbClr val="000000"/>
                </a:solidFill>
                <a:latin typeface="Calibri" pitchFamily="34" charset="0"/>
                <a:ea typeface="ＭＳ Ｐゴシック" pitchFamily="-107" charset="-128"/>
                <a:cs typeface="Arial" charset="0"/>
              </a:rPr>
              <a:t>Grants, Contracts</a:t>
            </a:r>
          </a:p>
        </p:txBody>
      </p:sp>
      <p:grpSp>
        <p:nvGrpSpPr>
          <p:cNvPr id="2" name="Group 1"/>
          <p:cNvGrpSpPr/>
          <p:nvPr/>
        </p:nvGrpSpPr>
        <p:grpSpPr>
          <a:xfrm>
            <a:off x="1219200" y="1521380"/>
            <a:ext cx="8839200" cy="4275718"/>
            <a:chOff x="2209236" y="1565633"/>
            <a:chExt cx="8543189" cy="4275718"/>
          </a:xfrm>
        </p:grpSpPr>
        <p:sp>
          <p:nvSpPr>
            <p:cNvPr id="4" name="Down Arrow 29"/>
            <p:cNvSpPr>
              <a:spLocks noChangeArrowheads="1"/>
            </p:cNvSpPr>
            <p:nvPr/>
          </p:nvSpPr>
          <p:spPr bwMode="auto">
            <a:xfrm>
              <a:off x="2586377" y="2215850"/>
              <a:ext cx="482203" cy="968189"/>
            </a:xfrm>
            <a:prstGeom prst="downArrow">
              <a:avLst>
                <a:gd name="adj1" fmla="val 50000"/>
                <a:gd name="adj2" fmla="val 51806"/>
              </a:avLst>
            </a:prstGeom>
            <a:solidFill>
              <a:srgbClr val="6699FF"/>
            </a:solidFill>
            <a:ln w="12700" cap="rnd" algn="ctr">
              <a:solidFill>
                <a:schemeClr val="tx1"/>
              </a:solidFill>
              <a:miter lim="800000"/>
              <a:headEnd/>
              <a:tailEnd/>
            </a:ln>
          </p:spPr>
          <p:txBody>
            <a:bodyPr vert="vert270" lIns="0" tIns="0" rIns="0" bIns="0" anchor="ctr" anchorCtr="0"/>
            <a:lstStyle/>
            <a:p>
              <a:pPr algn="ctr" defTabSz="897190" fontAlgn="base">
                <a:spcBef>
                  <a:spcPct val="0"/>
                </a:spcBef>
                <a:spcAft>
                  <a:spcPct val="0"/>
                </a:spcAft>
              </a:pPr>
              <a:r>
                <a:rPr lang="en-US" sz="904" b="1" dirty="0">
                  <a:solidFill>
                    <a:srgbClr val="000000"/>
                  </a:solidFill>
                  <a:latin typeface="Calibri" pitchFamily="34" charset="0"/>
                  <a:ea typeface="ＭＳ Ｐゴシック" pitchFamily="-107" charset="-128"/>
                  <a:cs typeface="Arial" charset="0"/>
                </a:rPr>
                <a:t>Data Download</a:t>
              </a:r>
            </a:p>
          </p:txBody>
        </p:sp>
        <p:sp>
          <p:nvSpPr>
            <p:cNvPr id="6" name="Oval 6"/>
            <p:cNvSpPr>
              <a:spLocks noChangeArrowheads="1"/>
            </p:cNvSpPr>
            <p:nvPr/>
          </p:nvSpPr>
          <p:spPr bwMode="auto">
            <a:xfrm>
              <a:off x="6799649" y="1565633"/>
              <a:ext cx="1205507" cy="605118"/>
            </a:xfrm>
            <a:prstGeom prst="can">
              <a:avLst/>
            </a:prstGeom>
            <a:solidFill>
              <a:schemeClr val="accent1"/>
            </a:solidFill>
            <a:ln w="12700">
              <a:solidFill>
                <a:schemeClr val="tx1"/>
              </a:solidFill>
              <a:round/>
              <a:headEnd/>
              <a:tailEnd/>
            </a:ln>
          </p:spPr>
          <p:txBody>
            <a:bodyPr wrap="none" lIns="89685" tIns="44843" rIns="89685" bIns="44843" anchor="ctr"/>
            <a:lstStyle/>
            <a:p>
              <a:pPr algn="ctr" defTabSz="897190" fontAlgn="base">
                <a:spcBef>
                  <a:spcPct val="0"/>
                </a:spcBef>
                <a:spcAft>
                  <a:spcPct val="0"/>
                </a:spcAft>
              </a:pPr>
              <a:r>
                <a:rPr lang="en-US" sz="1265" b="1" dirty="0">
                  <a:solidFill>
                    <a:srgbClr val="000000"/>
                  </a:solidFill>
                  <a:latin typeface="Calibri" pitchFamily="34" charset="0"/>
                  <a:ea typeface="ＭＳ Ｐゴシック" pitchFamily="-107" charset="-128"/>
                  <a:cs typeface="Arial" charset="0"/>
                </a:rPr>
                <a:t>Federal Reserve </a:t>
              </a:r>
            </a:p>
            <a:p>
              <a:pPr algn="ctr" defTabSz="897190" fontAlgn="base">
                <a:spcBef>
                  <a:spcPct val="0"/>
                </a:spcBef>
                <a:spcAft>
                  <a:spcPct val="0"/>
                </a:spcAft>
              </a:pPr>
              <a:r>
                <a:rPr lang="en-US" sz="1265" b="1" dirty="0">
                  <a:solidFill>
                    <a:srgbClr val="000000"/>
                  </a:solidFill>
                  <a:latin typeface="Calibri" pitchFamily="34" charset="0"/>
                  <a:ea typeface="ＭＳ Ｐゴシック" pitchFamily="-107" charset="-128"/>
                  <a:cs typeface="Arial" charset="0"/>
                </a:rPr>
                <a:t>System</a:t>
              </a:r>
            </a:p>
          </p:txBody>
        </p:sp>
        <p:sp>
          <p:nvSpPr>
            <p:cNvPr id="7" name="Oval 9"/>
            <p:cNvSpPr>
              <a:spLocks noChangeArrowheads="1"/>
            </p:cNvSpPr>
            <p:nvPr/>
          </p:nvSpPr>
          <p:spPr bwMode="auto">
            <a:xfrm>
              <a:off x="5282998" y="1565633"/>
              <a:ext cx="1205507" cy="605118"/>
            </a:xfrm>
            <a:prstGeom prst="can">
              <a:avLst/>
            </a:prstGeom>
            <a:solidFill>
              <a:schemeClr val="accent1"/>
            </a:solidFill>
            <a:ln w="12700">
              <a:solidFill>
                <a:schemeClr val="tx1"/>
              </a:solidFill>
              <a:round/>
              <a:headEnd/>
              <a:tailEnd/>
            </a:ln>
          </p:spPr>
          <p:txBody>
            <a:bodyPr wrap="none" lIns="89685" tIns="44843" rIns="89685" bIns="44843" anchor="ctr"/>
            <a:lstStyle/>
            <a:p>
              <a:pPr algn="ctr" defTabSz="897190" fontAlgn="base">
                <a:spcBef>
                  <a:spcPct val="0"/>
                </a:spcBef>
                <a:spcAft>
                  <a:spcPct val="0"/>
                </a:spcAft>
              </a:pPr>
              <a:r>
                <a:rPr lang="en-US" sz="1265" b="1" dirty="0">
                  <a:solidFill>
                    <a:srgbClr val="000000"/>
                  </a:solidFill>
                  <a:latin typeface="Calibri" pitchFamily="34" charset="0"/>
                  <a:ea typeface="ＭＳ Ｐゴシック" pitchFamily="-107" charset="-128"/>
                  <a:cs typeface="Arial" charset="0"/>
                </a:rPr>
                <a:t>Disbursing </a:t>
              </a:r>
            </a:p>
            <a:p>
              <a:pPr algn="ctr" defTabSz="897190" fontAlgn="base">
                <a:spcBef>
                  <a:spcPct val="0"/>
                </a:spcBef>
                <a:spcAft>
                  <a:spcPct val="0"/>
                </a:spcAft>
              </a:pPr>
              <a:r>
                <a:rPr lang="en-US" sz="1265" b="1" dirty="0">
                  <a:solidFill>
                    <a:srgbClr val="000000"/>
                  </a:solidFill>
                  <a:latin typeface="Calibri" pitchFamily="34" charset="0"/>
                  <a:ea typeface="ＭＳ Ｐゴシック" pitchFamily="-107" charset="-128"/>
                  <a:cs typeface="Arial" charset="0"/>
                </a:rPr>
                <a:t>Systems</a:t>
              </a:r>
            </a:p>
          </p:txBody>
        </p:sp>
        <p:sp>
          <p:nvSpPr>
            <p:cNvPr id="8" name="Oval 41"/>
            <p:cNvSpPr>
              <a:spLocks noChangeArrowheads="1"/>
            </p:cNvSpPr>
            <p:nvPr/>
          </p:nvSpPr>
          <p:spPr bwMode="auto">
            <a:xfrm>
              <a:off x="8309322" y="1565633"/>
              <a:ext cx="1205507" cy="605118"/>
            </a:xfrm>
            <a:prstGeom prst="can">
              <a:avLst/>
            </a:prstGeom>
            <a:solidFill>
              <a:schemeClr val="bg1">
                <a:lumMod val="85000"/>
              </a:schemeClr>
            </a:solidFill>
            <a:ln w="12700" algn="ctr">
              <a:solidFill>
                <a:schemeClr val="tx1"/>
              </a:solidFill>
              <a:round/>
              <a:headEnd/>
              <a:tailEnd/>
            </a:ln>
          </p:spPr>
          <p:txBody>
            <a:bodyPr wrap="none" lIns="89685" tIns="44843" rIns="89685" bIns="44843" anchor="ctr"/>
            <a:lstStyle/>
            <a:p>
              <a:pPr algn="ctr" defTabSz="897190" fontAlgn="base">
                <a:spcBef>
                  <a:spcPct val="0"/>
                </a:spcBef>
                <a:spcAft>
                  <a:spcPct val="0"/>
                </a:spcAft>
              </a:pPr>
              <a:r>
                <a:rPr lang="en-US" sz="1265" b="1">
                  <a:solidFill>
                    <a:srgbClr val="000000"/>
                  </a:solidFill>
                  <a:latin typeface="Calibri" pitchFamily="34" charset="0"/>
                  <a:ea typeface="ＭＳ Ｐゴシック" pitchFamily="-107" charset="-128"/>
                  <a:cs typeface="Arial" charset="0"/>
                </a:rPr>
                <a:t>Commercial</a:t>
              </a:r>
            </a:p>
            <a:p>
              <a:pPr algn="ctr" defTabSz="897190" fontAlgn="base">
                <a:spcBef>
                  <a:spcPct val="0"/>
                </a:spcBef>
                <a:spcAft>
                  <a:spcPct val="0"/>
                </a:spcAft>
              </a:pPr>
              <a:r>
                <a:rPr lang="en-US" sz="1265" b="1">
                  <a:solidFill>
                    <a:srgbClr val="000000"/>
                  </a:solidFill>
                  <a:latin typeface="Calibri" pitchFamily="34" charset="0"/>
                  <a:ea typeface="ＭＳ Ｐゴシック" pitchFamily="-107" charset="-128"/>
                  <a:cs typeface="Arial" charset="0"/>
                </a:rPr>
                <a:t>Bank</a:t>
              </a:r>
            </a:p>
          </p:txBody>
        </p:sp>
        <p:cxnSp>
          <p:nvCxnSpPr>
            <p:cNvPr id="9" name="AutoShape 42"/>
            <p:cNvCxnSpPr>
              <a:cxnSpLocks noChangeShapeType="1"/>
              <a:stCxn id="6" idx="4"/>
              <a:endCxn id="8" idx="2"/>
            </p:cNvCxnSpPr>
            <p:nvPr/>
          </p:nvCxnSpPr>
          <p:spPr bwMode="auto">
            <a:xfrm>
              <a:off x="8005156" y="1868192"/>
              <a:ext cx="304167" cy="0"/>
            </a:xfrm>
            <a:prstGeom prst="straightConnector1">
              <a:avLst/>
            </a:prstGeom>
            <a:noFill/>
            <a:ln w="19050">
              <a:solidFill>
                <a:srgbClr val="0000FF"/>
              </a:solidFill>
              <a:round/>
              <a:headEnd/>
              <a:tailEnd type="triangle"/>
            </a:ln>
          </p:spPr>
        </p:cxnSp>
        <p:sp>
          <p:nvSpPr>
            <p:cNvPr id="10" name="Oval 53"/>
            <p:cNvSpPr>
              <a:spLocks noChangeArrowheads="1"/>
            </p:cNvSpPr>
            <p:nvPr/>
          </p:nvSpPr>
          <p:spPr bwMode="auto">
            <a:xfrm>
              <a:off x="2230164" y="1566754"/>
              <a:ext cx="1205507" cy="605118"/>
            </a:xfrm>
            <a:prstGeom prst="can">
              <a:avLst/>
            </a:prstGeom>
            <a:solidFill>
              <a:schemeClr val="accent1"/>
            </a:solidFill>
            <a:ln w="12700">
              <a:solidFill>
                <a:schemeClr val="tx1"/>
              </a:solidFill>
              <a:round/>
              <a:headEnd/>
              <a:tailEnd/>
            </a:ln>
          </p:spPr>
          <p:txBody>
            <a:bodyPr wrap="none" lIns="89685" tIns="44843" rIns="89685" bIns="44843" anchor="ctr"/>
            <a:lstStyle/>
            <a:p>
              <a:pPr algn="ctr" defTabSz="897190" fontAlgn="base">
                <a:spcBef>
                  <a:spcPct val="0"/>
                </a:spcBef>
                <a:spcAft>
                  <a:spcPct val="0"/>
                </a:spcAft>
              </a:pPr>
              <a:r>
                <a:rPr lang="en-US" sz="1265" b="1" dirty="0">
                  <a:solidFill>
                    <a:srgbClr val="000000"/>
                  </a:solidFill>
                  <a:latin typeface="Calibri" pitchFamily="34" charset="0"/>
                  <a:ea typeface="ＭＳ Ｐゴシック" pitchFamily="-107" charset="-128"/>
                  <a:cs typeface="Arial" charset="0"/>
                </a:rPr>
                <a:t>Award</a:t>
              </a:r>
            </a:p>
            <a:p>
              <a:pPr algn="ctr" defTabSz="897190" fontAlgn="base">
                <a:spcBef>
                  <a:spcPct val="0"/>
                </a:spcBef>
                <a:spcAft>
                  <a:spcPct val="0"/>
                </a:spcAft>
              </a:pPr>
              <a:r>
                <a:rPr lang="en-US" sz="1265" b="1" dirty="0">
                  <a:solidFill>
                    <a:srgbClr val="000000"/>
                  </a:solidFill>
                  <a:latin typeface="Calibri" pitchFamily="34" charset="0"/>
                  <a:ea typeface="ＭＳ Ｐゴシック" pitchFamily="-107" charset="-128"/>
                  <a:cs typeface="Arial" charset="0"/>
                </a:rPr>
                <a:t>Systems</a:t>
              </a:r>
            </a:p>
          </p:txBody>
        </p:sp>
        <p:cxnSp>
          <p:nvCxnSpPr>
            <p:cNvPr id="11" name="AutoShape 54"/>
            <p:cNvCxnSpPr>
              <a:cxnSpLocks noChangeShapeType="1"/>
              <a:stCxn id="10" idx="4"/>
              <a:endCxn id="14" idx="2"/>
            </p:cNvCxnSpPr>
            <p:nvPr/>
          </p:nvCxnSpPr>
          <p:spPr bwMode="auto">
            <a:xfrm>
              <a:off x="3435672" y="1869313"/>
              <a:ext cx="309748" cy="0"/>
            </a:xfrm>
            <a:prstGeom prst="straightConnector1">
              <a:avLst/>
            </a:prstGeom>
            <a:noFill/>
            <a:ln w="19050">
              <a:solidFill>
                <a:srgbClr val="0000FF"/>
              </a:solidFill>
              <a:miter lim="800000"/>
              <a:headEnd/>
              <a:tailEnd type="triangle"/>
            </a:ln>
          </p:spPr>
        </p:cxnSp>
        <p:sp>
          <p:nvSpPr>
            <p:cNvPr id="12" name="Rounded Rectangle 28"/>
            <p:cNvSpPr>
              <a:spLocks noChangeArrowheads="1"/>
            </p:cNvSpPr>
            <p:nvPr/>
          </p:nvSpPr>
          <p:spPr bwMode="auto">
            <a:xfrm>
              <a:off x="2209236" y="3385743"/>
              <a:ext cx="7353030" cy="721932"/>
            </a:xfrm>
            <a:prstGeom prst="roundRect">
              <a:avLst>
                <a:gd name="adj" fmla="val 16667"/>
              </a:avLst>
            </a:prstGeom>
            <a:solidFill>
              <a:srgbClr val="CCCCCC"/>
            </a:solidFill>
            <a:ln w="25400" algn="ctr">
              <a:solidFill>
                <a:schemeClr val="tx1"/>
              </a:solidFill>
              <a:round/>
              <a:headEnd/>
              <a:tailEnd/>
            </a:ln>
          </p:spPr>
          <p:txBody>
            <a:bodyPr lIns="0" tIns="0" rIns="0" bIns="0" anchor="ctr" anchorCtr="1"/>
            <a:lstStyle/>
            <a:p>
              <a:pPr algn="ctr" defTabSz="826252" fontAlgn="base">
                <a:spcBef>
                  <a:spcPct val="0"/>
                </a:spcBef>
                <a:spcAft>
                  <a:spcPct val="0"/>
                </a:spcAft>
              </a:pPr>
              <a:r>
                <a:rPr lang="en-US" sz="2530" b="1" dirty="0">
                  <a:solidFill>
                    <a:srgbClr val="000000"/>
                  </a:solidFill>
                  <a:latin typeface="Calibri" pitchFamily="34" charset="0"/>
                  <a:ea typeface="ＭＳ Ｐゴシック" pitchFamily="-107" charset="-128"/>
                  <a:cs typeface="Arial" charset="0"/>
                </a:rPr>
                <a:t>Data Analytics</a:t>
              </a:r>
              <a:endParaRPr lang="en-US" sz="2530" dirty="0">
                <a:solidFill>
                  <a:srgbClr val="000000"/>
                </a:solidFill>
                <a:ea typeface="ＭＳ Ｐゴシック" pitchFamily="-107" charset="-128"/>
                <a:cs typeface="Arial" charset="0"/>
              </a:endParaRPr>
            </a:p>
          </p:txBody>
        </p:sp>
        <p:sp>
          <p:nvSpPr>
            <p:cNvPr id="14" name="Oval 8"/>
            <p:cNvSpPr>
              <a:spLocks noChangeArrowheads="1"/>
            </p:cNvSpPr>
            <p:nvPr/>
          </p:nvSpPr>
          <p:spPr bwMode="auto">
            <a:xfrm>
              <a:off x="3745419" y="1566754"/>
              <a:ext cx="1205507" cy="605118"/>
            </a:xfrm>
            <a:prstGeom prst="can">
              <a:avLst/>
            </a:prstGeom>
            <a:solidFill>
              <a:schemeClr val="accent1"/>
            </a:solidFill>
            <a:ln w="12700">
              <a:solidFill>
                <a:schemeClr val="tx1"/>
              </a:solidFill>
              <a:round/>
              <a:headEnd/>
              <a:tailEnd/>
            </a:ln>
          </p:spPr>
          <p:txBody>
            <a:bodyPr wrap="none" lIns="0" tIns="0" rIns="0" bIns="0" anchor="ctr" anchorCtr="1"/>
            <a:lstStyle/>
            <a:p>
              <a:pPr algn="ctr" defTabSz="897190" fontAlgn="base">
                <a:spcBef>
                  <a:spcPct val="0"/>
                </a:spcBef>
                <a:spcAft>
                  <a:spcPct val="0"/>
                </a:spcAft>
              </a:pPr>
              <a:r>
                <a:rPr lang="en-US" sz="1265" b="1" dirty="0">
                  <a:solidFill>
                    <a:srgbClr val="000000"/>
                  </a:solidFill>
                  <a:latin typeface="Calibri" pitchFamily="34" charset="0"/>
                  <a:ea typeface="ＭＳ Ｐゴシック" pitchFamily="-107" charset="-128"/>
                  <a:cs typeface="Arial" charset="0"/>
                </a:rPr>
                <a:t>Payment</a:t>
              </a:r>
            </a:p>
            <a:p>
              <a:pPr algn="ctr" defTabSz="897190" fontAlgn="base">
                <a:spcBef>
                  <a:spcPct val="0"/>
                </a:spcBef>
                <a:spcAft>
                  <a:spcPct val="0"/>
                </a:spcAft>
              </a:pPr>
              <a:r>
                <a:rPr lang="en-US" sz="1265" b="1" dirty="0">
                  <a:solidFill>
                    <a:srgbClr val="000000"/>
                  </a:solidFill>
                  <a:latin typeface="Calibri" pitchFamily="34" charset="0"/>
                  <a:ea typeface="ＭＳ Ｐゴシック" pitchFamily="-107" charset="-128"/>
                  <a:cs typeface="Arial" charset="0"/>
                </a:rPr>
                <a:t>Systems</a:t>
              </a:r>
            </a:p>
          </p:txBody>
        </p:sp>
        <p:sp>
          <p:nvSpPr>
            <p:cNvPr id="15" name="Oval 53"/>
            <p:cNvSpPr>
              <a:spLocks noChangeArrowheads="1"/>
            </p:cNvSpPr>
            <p:nvPr/>
          </p:nvSpPr>
          <p:spPr bwMode="auto">
            <a:xfrm>
              <a:off x="5483914" y="5257408"/>
              <a:ext cx="881806" cy="583943"/>
            </a:xfrm>
            <a:prstGeom prst="can">
              <a:avLst/>
            </a:prstGeom>
            <a:solidFill>
              <a:srgbClr val="CCFF33"/>
            </a:solidFill>
            <a:ln w="12700">
              <a:solidFill>
                <a:schemeClr val="tx1"/>
              </a:solidFill>
              <a:round/>
              <a:headEnd/>
              <a:tailEnd/>
            </a:ln>
          </p:spPr>
          <p:txBody>
            <a:bodyPr wrap="none" lIns="89685" tIns="44843" rIns="89685" bIns="44843" anchor="ctr"/>
            <a:lstStyle/>
            <a:p>
              <a:pPr algn="ctr" defTabSz="897190" fontAlgn="base">
                <a:spcBef>
                  <a:spcPct val="0"/>
                </a:spcBef>
                <a:spcAft>
                  <a:spcPct val="0"/>
                </a:spcAft>
              </a:pPr>
              <a:r>
                <a:rPr lang="en-US" sz="1084" b="1" dirty="0">
                  <a:solidFill>
                    <a:srgbClr val="000000"/>
                  </a:solidFill>
                  <a:latin typeface="Calibri" pitchFamily="34" charset="0"/>
                  <a:ea typeface="ＭＳ Ｐゴシック" pitchFamily="-107" charset="-128"/>
                  <a:cs typeface="Arial" charset="0"/>
                </a:rPr>
                <a:t>Federal Audit</a:t>
              </a:r>
            </a:p>
            <a:p>
              <a:pPr algn="ctr" defTabSz="897190" fontAlgn="base">
                <a:spcBef>
                  <a:spcPct val="0"/>
                </a:spcBef>
                <a:spcAft>
                  <a:spcPct val="0"/>
                </a:spcAft>
              </a:pPr>
              <a:r>
                <a:rPr lang="en-US" sz="1084" b="1" dirty="0">
                  <a:solidFill>
                    <a:srgbClr val="000000"/>
                  </a:solidFill>
                  <a:latin typeface="Calibri" pitchFamily="34" charset="0"/>
                  <a:ea typeface="ＭＳ Ｐゴシック" pitchFamily="-107" charset="-128"/>
                  <a:cs typeface="Arial" charset="0"/>
                </a:rPr>
                <a:t>Clearinghouse</a:t>
              </a:r>
            </a:p>
          </p:txBody>
        </p:sp>
        <p:cxnSp>
          <p:nvCxnSpPr>
            <p:cNvPr id="18" name="Straight Arrow Connector 143"/>
            <p:cNvCxnSpPr>
              <a:cxnSpLocks noChangeShapeType="1"/>
              <a:stCxn id="12" idx="3"/>
              <a:endCxn id="19" idx="1"/>
            </p:cNvCxnSpPr>
            <p:nvPr/>
          </p:nvCxnSpPr>
          <p:spPr bwMode="auto">
            <a:xfrm flipV="1">
              <a:off x="9562267" y="3739059"/>
              <a:ext cx="231613" cy="7650"/>
            </a:xfrm>
            <a:prstGeom prst="straightConnector1">
              <a:avLst/>
            </a:prstGeom>
            <a:noFill/>
            <a:ln w="28575">
              <a:solidFill>
                <a:schemeClr val="tx1"/>
              </a:solidFill>
              <a:round/>
              <a:headEnd/>
              <a:tailEnd type="arrow" w="med" len="med"/>
            </a:ln>
          </p:spPr>
        </p:cxnSp>
        <p:sp>
          <p:nvSpPr>
            <p:cNvPr id="19" name="Rounded Rectangle 18"/>
            <p:cNvSpPr/>
            <p:nvPr/>
          </p:nvSpPr>
          <p:spPr>
            <a:xfrm>
              <a:off x="9793880" y="3541556"/>
              <a:ext cx="958545" cy="3950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defTabSz="826252" fontAlgn="base">
                <a:spcBef>
                  <a:spcPct val="0"/>
                </a:spcBef>
                <a:spcAft>
                  <a:spcPct val="0"/>
                </a:spcAft>
                <a:defRPr/>
              </a:pPr>
              <a:r>
                <a:rPr lang="en-US" sz="1265" b="1" dirty="0">
                  <a:solidFill>
                    <a:srgbClr val="000000"/>
                  </a:solidFill>
                  <a:latin typeface="Calibri" pitchFamily="34" charset="0"/>
                </a:rPr>
                <a:t> </a:t>
              </a:r>
              <a:r>
                <a:rPr lang="en-US" sz="1600" b="1" dirty="0">
                  <a:solidFill>
                    <a:srgbClr val="000000"/>
                  </a:solidFill>
                  <a:latin typeface="Calibri" pitchFamily="34" charset="0"/>
                </a:rPr>
                <a:t>Oversight</a:t>
              </a:r>
            </a:p>
            <a:p>
              <a:pPr defTabSz="826252" fontAlgn="base">
                <a:spcBef>
                  <a:spcPct val="0"/>
                </a:spcBef>
                <a:spcAft>
                  <a:spcPct val="0"/>
                </a:spcAft>
                <a:defRPr/>
              </a:pPr>
              <a:r>
                <a:rPr lang="en-US" sz="1600" b="1" dirty="0">
                  <a:solidFill>
                    <a:srgbClr val="000000"/>
                  </a:solidFill>
                  <a:latin typeface="Calibri" pitchFamily="34" charset="0"/>
                </a:rPr>
                <a:t> Review by</a:t>
              </a:r>
              <a:endParaRPr lang="en-US" sz="1200" dirty="0">
                <a:solidFill>
                  <a:srgbClr val="FF0000"/>
                </a:solidFill>
                <a:latin typeface="Calibri" pitchFamily="34" charset="0"/>
              </a:endParaRPr>
            </a:p>
            <a:p>
              <a:pPr marL="160991" indent="-80495" defTabSz="826252" fontAlgn="base">
                <a:spcBef>
                  <a:spcPct val="0"/>
                </a:spcBef>
                <a:spcAft>
                  <a:spcPct val="0"/>
                </a:spcAft>
                <a:buFont typeface="Arial" pitchFamily="34" charset="0"/>
                <a:buChar char="•"/>
                <a:defRPr/>
              </a:pPr>
              <a:r>
                <a:rPr lang="en-US" sz="1200" dirty="0">
                  <a:solidFill>
                    <a:srgbClr val="000000"/>
                  </a:solidFill>
                  <a:latin typeface="Calibri" pitchFamily="34" charset="0"/>
                </a:rPr>
                <a:t>Auditors</a:t>
              </a:r>
            </a:p>
            <a:p>
              <a:pPr marL="160991" indent="-80495" defTabSz="826252" fontAlgn="base">
                <a:spcBef>
                  <a:spcPct val="0"/>
                </a:spcBef>
                <a:spcAft>
                  <a:spcPct val="0"/>
                </a:spcAft>
                <a:buFont typeface="Arial" pitchFamily="34" charset="0"/>
                <a:buChar char="•"/>
                <a:defRPr/>
              </a:pPr>
              <a:r>
                <a:rPr lang="en-US" sz="1200" dirty="0">
                  <a:solidFill>
                    <a:srgbClr val="000000"/>
                  </a:solidFill>
                  <a:latin typeface="Calibri" pitchFamily="34" charset="0"/>
                </a:rPr>
                <a:t>Investigators</a:t>
              </a:r>
            </a:p>
            <a:p>
              <a:pPr marL="160991" indent="-80495" defTabSz="826252" fontAlgn="base">
                <a:spcBef>
                  <a:spcPct val="0"/>
                </a:spcBef>
                <a:spcAft>
                  <a:spcPct val="0"/>
                </a:spcAft>
                <a:buFont typeface="Arial" pitchFamily="34" charset="0"/>
                <a:buChar char="•"/>
                <a:defRPr/>
              </a:pPr>
              <a:r>
                <a:rPr lang="en-US" sz="1200" dirty="0">
                  <a:solidFill>
                    <a:srgbClr val="000000"/>
                  </a:solidFill>
                  <a:latin typeface="Calibri" pitchFamily="34" charset="0"/>
                </a:rPr>
                <a:t>Agencies</a:t>
              </a:r>
            </a:p>
          </p:txBody>
        </p:sp>
        <p:sp>
          <p:nvSpPr>
            <p:cNvPr id="20" name="Oval 53"/>
            <p:cNvSpPr>
              <a:spLocks noChangeArrowheads="1"/>
            </p:cNvSpPr>
            <p:nvPr/>
          </p:nvSpPr>
          <p:spPr bwMode="auto">
            <a:xfrm>
              <a:off x="7203920" y="5257408"/>
              <a:ext cx="881806" cy="583943"/>
            </a:xfrm>
            <a:prstGeom prst="can">
              <a:avLst/>
            </a:prstGeom>
            <a:solidFill>
              <a:srgbClr val="CCFF33"/>
            </a:solidFill>
            <a:ln w="12700">
              <a:solidFill>
                <a:schemeClr val="tx1"/>
              </a:solidFill>
              <a:round/>
              <a:headEnd/>
              <a:tailEnd/>
            </a:ln>
          </p:spPr>
          <p:txBody>
            <a:bodyPr wrap="none" lIns="89685" tIns="44843" rIns="89685" bIns="44843" anchor="ctr"/>
            <a:lstStyle/>
            <a:p>
              <a:pPr algn="ctr" defTabSz="897190" fontAlgn="base">
                <a:spcBef>
                  <a:spcPct val="0"/>
                </a:spcBef>
                <a:spcAft>
                  <a:spcPct val="0"/>
                </a:spcAft>
              </a:pPr>
              <a:r>
                <a:rPr lang="en-US" sz="1084" b="1" dirty="0">
                  <a:solidFill>
                    <a:srgbClr val="000000"/>
                  </a:solidFill>
                  <a:latin typeface="Calibri" pitchFamily="34" charset="0"/>
                  <a:ea typeface="ＭＳ Ｐゴシック" pitchFamily="-107" charset="-128"/>
                  <a:cs typeface="Arial" charset="0"/>
                </a:rPr>
                <a:t>CPARS, FPDS </a:t>
              </a:r>
            </a:p>
          </p:txBody>
        </p:sp>
        <p:sp>
          <p:nvSpPr>
            <p:cNvPr id="21" name="Oval 53"/>
            <p:cNvSpPr>
              <a:spLocks noChangeArrowheads="1"/>
            </p:cNvSpPr>
            <p:nvPr/>
          </p:nvSpPr>
          <p:spPr bwMode="auto">
            <a:xfrm>
              <a:off x="3831453" y="5257408"/>
              <a:ext cx="881806" cy="583943"/>
            </a:xfrm>
            <a:prstGeom prst="can">
              <a:avLst/>
            </a:prstGeom>
            <a:solidFill>
              <a:srgbClr val="CCFF33"/>
            </a:solidFill>
            <a:ln w="12700">
              <a:solidFill>
                <a:schemeClr val="tx1"/>
              </a:solidFill>
              <a:round/>
              <a:headEnd/>
              <a:tailEnd/>
            </a:ln>
          </p:spPr>
          <p:txBody>
            <a:bodyPr wrap="none" lIns="89685" tIns="44843" rIns="89685" bIns="44843" anchor="ctr"/>
            <a:lstStyle/>
            <a:p>
              <a:pPr algn="ctr" defTabSz="897190" fontAlgn="base">
                <a:spcBef>
                  <a:spcPct val="0"/>
                </a:spcBef>
                <a:spcAft>
                  <a:spcPct val="0"/>
                </a:spcAft>
              </a:pPr>
              <a:r>
                <a:rPr lang="en-US" sz="1084" b="1" dirty="0">
                  <a:solidFill>
                    <a:srgbClr val="000000"/>
                  </a:solidFill>
                  <a:latin typeface="Calibri" pitchFamily="34" charset="0"/>
                  <a:ea typeface="ＭＳ Ｐゴシック" pitchFamily="-107" charset="-128"/>
                  <a:cs typeface="Arial" charset="0"/>
                </a:rPr>
                <a:t>SAM</a:t>
              </a:r>
            </a:p>
            <a:p>
              <a:pPr algn="ctr" defTabSz="897190" fontAlgn="base">
                <a:spcBef>
                  <a:spcPct val="0"/>
                </a:spcBef>
                <a:spcAft>
                  <a:spcPct val="0"/>
                </a:spcAft>
              </a:pPr>
              <a:r>
                <a:rPr lang="en-US" sz="1084" b="1" dirty="0">
                  <a:solidFill>
                    <a:srgbClr val="000000"/>
                  </a:solidFill>
                  <a:latin typeface="Calibri" pitchFamily="34" charset="0"/>
                  <a:ea typeface="ＭＳ Ｐゴシック" pitchFamily="-107" charset="-128"/>
                  <a:cs typeface="Arial" charset="0"/>
                </a:rPr>
                <a:t>(CCR, EPLS)</a:t>
              </a:r>
            </a:p>
          </p:txBody>
        </p:sp>
        <p:cxnSp>
          <p:nvCxnSpPr>
            <p:cNvPr id="26" name="Straight Connector 25"/>
            <p:cNvCxnSpPr>
              <a:stCxn id="6" idx="2"/>
              <a:endCxn id="7" idx="4"/>
            </p:cNvCxnSpPr>
            <p:nvPr/>
          </p:nvCxnSpPr>
          <p:spPr bwMode="auto">
            <a:xfrm flipH="1">
              <a:off x="6488506" y="1868192"/>
              <a:ext cx="311144" cy="0"/>
            </a:xfrm>
            <a:prstGeom prst="line">
              <a:avLst/>
            </a:prstGeom>
            <a:noFill/>
            <a:ln w="19050">
              <a:solidFill>
                <a:srgbClr val="0000FF"/>
              </a:solidFill>
              <a:round/>
              <a:headEnd type="triangle"/>
              <a:tailEnd type="none"/>
            </a:ln>
            <a:extLst>
              <a:ext uri="{909E8E84-426E-40DD-AFC4-6F175D3DCCD1}">
                <a14:hiddenFill xmlns:a14="http://schemas.microsoft.com/office/drawing/2010/main">
                  <a:noFill/>
                </a14:hiddenFill>
              </a:ext>
            </a:extLst>
          </p:spPr>
        </p:cxnSp>
        <p:cxnSp>
          <p:nvCxnSpPr>
            <p:cNvPr id="27" name="Straight Connector 26"/>
            <p:cNvCxnSpPr>
              <a:stCxn id="7" idx="2"/>
              <a:endCxn id="14" idx="4"/>
            </p:cNvCxnSpPr>
            <p:nvPr/>
          </p:nvCxnSpPr>
          <p:spPr bwMode="auto">
            <a:xfrm flipH="1">
              <a:off x="4950927" y="1868193"/>
              <a:ext cx="332073" cy="1120"/>
            </a:xfrm>
            <a:prstGeom prst="line">
              <a:avLst/>
            </a:prstGeom>
            <a:noFill/>
            <a:ln w="19050">
              <a:solidFill>
                <a:srgbClr val="0000FF"/>
              </a:solidFill>
              <a:round/>
              <a:headEnd type="triangle"/>
              <a:tailEnd type="none"/>
            </a:ln>
            <a:extLst>
              <a:ext uri="{909E8E84-426E-40DD-AFC4-6F175D3DCCD1}">
                <a14:hiddenFill xmlns:a14="http://schemas.microsoft.com/office/drawing/2010/main">
                  <a:noFill/>
                </a14:hiddenFill>
              </a:ext>
            </a:extLst>
          </p:spPr>
        </p:cxnSp>
        <p:sp>
          <p:nvSpPr>
            <p:cNvPr id="29" name="Down Arrow 29"/>
            <p:cNvSpPr>
              <a:spLocks noChangeArrowheads="1"/>
            </p:cNvSpPr>
            <p:nvPr/>
          </p:nvSpPr>
          <p:spPr bwMode="auto">
            <a:xfrm>
              <a:off x="4094096" y="2215851"/>
              <a:ext cx="482203" cy="968189"/>
            </a:xfrm>
            <a:prstGeom prst="downArrow">
              <a:avLst>
                <a:gd name="adj1" fmla="val 50000"/>
                <a:gd name="adj2" fmla="val 51806"/>
              </a:avLst>
            </a:prstGeom>
            <a:solidFill>
              <a:srgbClr val="6699FF"/>
            </a:solidFill>
            <a:ln w="12700" cap="rnd" algn="ctr">
              <a:solidFill>
                <a:schemeClr val="tx1"/>
              </a:solidFill>
              <a:miter lim="800000"/>
              <a:headEnd/>
              <a:tailEnd/>
            </a:ln>
          </p:spPr>
          <p:txBody>
            <a:bodyPr vert="vert270" lIns="0" tIns="0" rIns="0" bIns="0" anchor="ctr" anchorCtr="0"/>
            <a:lstStyle/>
            <a:p>
              <a:pPr algn="ctr" defTabSz="897190" fontAlgn="base">
                <a:spcBef>
                  <a:spcPct val="0"/>
                </a:spcBef>
                <a:spcAft>
                  <a:spcPct val="0"/>
                </a:spcAft>
              </a:pPr>
              <a:r>
                <a:rPr lang="en-US" sz="904" b="1" dirty="0">
                  <a:solidFill>
                    <a:srgbClr val="000000"/>
                  </a:solidFill>
                  <a:latin typeface="Calibri" pitchFamily="34" charset="0"/>
                  <a:ea typeface="ＭＳ Ｐゴシック" pitchFamily="-107" charset="-128"/>
                  <a:cs typeface="Arial" charset="0"/>
                </a:rPr>
                <a:t>Data Download</a:t>
              </a:r>
            </a:p>
          </p:txBody>
        </p:sp>
        <p:sp>
          <p:nvSpPr>
            <p:cNvPr id="30" name="Down Arrow 29"/>
            <p:cNvSpPr>
              <a:spLocks noChangeArrowheads="1"/>
            </p:cNvSpPr>
            <p:nvPr/>
          </p:nvSpPr>
          <p:spPr bwMode="auto">
            <a:xfrm>
              <a:off x="5648541" y="2215851"/>
              <a:ext cx="482203" cy="968189"/>
            </a:xfrm>
            <a:prstGeom prst="downArrow">
              <a:avLst>
                <a:gd name="adj1" fmla="val 50000"/>
                <a:gd name="adj2" fmla="val 51806"/>
              </a:avLst>
            </a:prstGeom>
            <a:solidFill>
              <a:srgbClr val="6699FF"/>
            </a:solidFill>
            <a:ln w="12700" cap="rnd" algn="ctr">
              <a:solidFill>
                <a:schemeClr val="tx1"/>
              </a:solidFill>
              <a:miter lim="800000"/>
              <a:headEnd/>
              <a:tailEnd/>
            </a:ln>
          </p:spPr>
          <p:txBody>
            <a:bodyPr vert="vert270" lIns="0" tIns="0" rIns="0" bIns="0" anchor="ctr" anchorCtr="0"/>
            <a:lstStyle/>
            <a:p>
              <a:pPr algn="ctr" defTabSz="897190" fontAlgn="base">
                <a:spcBef>
                  <a:spcPct val="0"/>
                </a:spcBef>
                <a:spcAft>
                  <a:spcPct val="0"/>
                </a:spcAft>
              </a:pPr>
              <a:r>
                <a:rPr lang="en-US" sz="904" b="1" dirty="0">
                  <a:solidFill>
                    <a:srgbClr val="000000"/>
                  </a:solidFill>
                  <a:latin typeface="Calibri" pitchFamily="34" charset="0"/>
                  <a:ea typeface="ＭＳ Ｐゴシック" pitchFamily="-107" charset="-128"/>
                  <a:cs typeface="Arial" charset="0"/>
                </a:rPr>
                <a:t>Data Download</a:t>
              </a:r>
            </a:p>
          </p:txBody>
        </p:sp>
        <p:sp>
          <p:nvSpPr>
            <p:cNvPr id="31" name="Down Arrow 29"/>
            <p:cNvSpPr>
              <a:spLocks noChangeArrowheads="1"/>
            </p:cNvSpPr>
            <p:nvPr/>
          </p:nvSpPr>
          <p:spPr bwMode="auto">
            <a:xfrm>
              <a:off x="7156260" y="2215851"/>
              <a:ext cx="482203" cy="968189"/>
            </a:xfrm>
            <a:prstGeom prst="downArrow">
              <a:avLst>
                <a:gd name="adj1" fmla="val 50000"/>
                <a:gd name="adj2" fmla="val 51806"/>
              </a:avLst>
            </a:prstGeom>
            <a:solidFill>
              <a:srgbClr val="6699FF"/>
            </a:solidFill>
            <a:ln w="12700" cap="rnd" algn="ctr">
              <a:solidFill>
                <a:schemeClr val="tx1"/>
              </a:solidFill>
              <a:miter lim="800000"/>
              <a:headEnd/>
              <a:tailEnd/>
            </a:ln>
          </p:spPr>
          <p:txBody>
            <a:bodyPr vert="vert270" lIns="0" tIns="0" rIns="0" bIns="0" anchor="ctr" anchorCtr="0"/>
            <a:lstStyle/>
            <a:p>
              <a:pPr algn="ctr" defTabSz="897190" fontAlgn="base">
                <a:spcBef>
                  <a:spcPct val="0"/>
                </a:spcBef>
                <a:spcAft>
                  <a:spcPct val="0"/>
                </a:spcAft>
              </a:pPr>
              <a:r>
                <a:rPr lang="en-US" sz="904" b="1" dirty="0">
                  <a:solidFill>
                    <a:srgbClr val="000000"/>
                  </a:solidFill>
                  <a:latin typeface="Calibri" pitchFamily="34" charset="0"/>
                  <a:ea typeface="ＭＳ Ｐゴシック" pitchFamily="-107" charset="-128"/>
                  <a:cs typeface="Arial" charset="0"/>
                </a:rPr>
                <a:t>Data Download</a:t>
              </a:r>
            </a:p>
          </p:txBody>
        </p:sp>
        <p:sp>
          <p:nvSpPr>
            <p:cNvPr id="32" name="Down Arrow 29"/>
            <p:cNvSpPr>
              <a:spLocks noChangeArrowheads="1"/>
            </p:cNvSpPr>
            <p:nvPr/>
          </p:nvSpPr>
          <p:spPr bwMode="auto">
            <a:xfrm rot="10800000">
              <a:off x="4031621" y="4231233"/>
              <a:ext cx="482203" cy="968189"/>
            </a:xfrm>
            <a:prstGeom prst="downArrow">
              <a:avLst>
                <a:gd name="adj1" fmla="val 50000"/>
                <a:gd name="adj2" fmla="val 51806"/>
              </a:avLst>
            </a:prstGeom>
            <a:solidFill>
              <a:srgbClr val="6699FF"/>
            </a:solidFill>
            <a:ln w="12700" cap="rnd" algn="ctr">
              <a:solidFill>
                <a:schemeClr val="tx1"/>
              </a:solidFill>
              <a:miter lim="800000"/>
              <a:headEnd/>
              <a:tailEnd/>
            </a:ln>
          </p:spPr>
          <p:txBody>
            <a:bodyPr vert="vert" lIns="0" tIns="0" rIns="0" bIns="0" anchor="ctr"/>
            <a:lstStyle/>
            <a:p>
              <a:pPr algn="ctr" defTabSz="897190" fontAlgn="base">
                <a:spcBef>
                  <a:spcPct val="0"/>
                </a:spcBef>
                <a:spcAft>
                  <a:spcPct val="0"/>
                </a:spcAft>
              </a:pPr>
              <a:r>
                <a:rPr lang="en-US" sz="904" b="1" dirty="0">
                  <a:solidFill>
                    <a:srgbClr val="000000"/>
                  </a:solidFill>
                  <a:latin typeface="Calibri" pitchFamily="34" charset="0"/>
                  <a:ea typeface="ＭＳ Ｐゴシック" pitchFamily="-107" charset="-128"/>
                  <a:cs typeface="Arial" charset="0"/>
                </a:rPr>
                <a:t>Data Download</a:t>
              </a:r>
            </a:p>
          </p:txBody>
        </p:sp>
        <p:sp>
          <p:nvSpPr>
            <p:cNvPr id="33" name="Down Arrow 29"/>
            <p:cNvSpPr>
              <a:spLocks noChangeArrowheads="1"/>
            </p:cNvSpPr>
            <p:nvPr/>
          </p:nvSpPr>
          <p:spPr bwMode="auto">
            <a:xfrm rot="10800000">
              <a:off x="5675647" y="4234355"/>
              <a:ext cx="482203" cy="968189"/>
            </a:xfrm>
            <a:prstGeom prst="downArrow">
              <a:avLst>
                <a:gd name="adj1" fmla="val 50000"/>
                <a:gd name="adj2" fmla="val 51806"/>
              </a:avLst>
            </a:prstGeom>
            <a:solidFill>
              <a:srgbClr val="6699FF"/>
            </a:solidFill>
            <a:ln w="12700" cap="rnd" algn="ctr">
              <a:solidFill>
                <a:schemeClr val="tx1"/>
              </a:solidFill>
              <a:miter lim="800000"/>
              <a:headEnd/>
              <a:tailEnd/>
            </a:ln>
          </p:spPr>
          <p:txBody>
            <a:bodyPr vert="vert" lIns="0" tIns="0" rIns="0" bIns="0" anchor="ctr"/>
            <a:lstStyle/>
            <a:p>
              <a:pPr algn="ctr" defTabSz="897190" fontAlgn="base">
                <a:spcBef>
                  <a:spcPct val="0"/>
                </a:spcBef>
                <a:spcAft>
                  <a:spcPct val="0"/>
                </a:spcAft>
              </a:pPr>
              <a:r>
                <a:rPr lang="en-US" sz="904" b="1" dirty="0">
                  <a:solidFill>
                    <a:srgbClr val="000000"/>
                  </a:solidFill>
                  <a:latin typeface="Calibri" pitchFamily="34" charset="0"/>
                  <a:ea typeface="ＭＳ Ｐゴシック" pitchFamily="-107" charset="-128"/>
                  <a:cs typeface="Arial" charset="0"/>
                </a:rPr>
                <a:t>Data Download</a:t>
              </a:r>
            </a:p>
          </p:txBody>
        </p:sp>
        <p:sp>
          <p:nvSpPr>
            <p:cNvPr id="35" name="Down Arrow 29"/>
            <p:cNvSpPr>
              <a:spLocks noChangeArrowheads="1"/>
            </p:cNvSpPr>
            <p:nvPr/>
          </p:nvSpPr>
          <p:spPr bwMode="auto">
            <a:xfrm rot="10800000">
              <a:off x="7396558" y="4237459"/>
              <a:ext cx="482203" cy="968189"/>
            </a:xfrm>
            <a:prstGeom prst="downArrow">
              <a:avLst>
                <a:gd name="adj1" fmla="val 50000"/>
                <a:gd name="adj2" fmla="val 51806"/>
              </a:avLst>
            </a:prstGeom>
            <a:solidFill>
              <a:srgbClr val="6699FF"/>
            </a:solidFill>
            <a:ln w="12700" cap="rnd" algn="ctr">
              <a:solidFill>
                <a:schemeClr val="tx1"/>
              </a:solidFill>
              <a:miter lim="800000"/>
              <a:headEnd/>
              <a:tailEnd/>
            </a:ln>
          </p:spPr>
          <p:txBody>
            <a:bodyPr vert="vert" lIns="0" tIns="0" rIns="0" bIns="0" anchor="ctr"/>
            <a:lstStyle/>
            <a:p>
              <a:pPr algn="ctr" defTabSz="897190" fontAlgn="base">
                <a:spcBef>
                  <a:spcPct val="0"/>
                </a:spcBef>
                <a:spcAft>
                  <a:spcPct val="0"/>
                </a:spcAft>
              </a:pPr>
              <a:r>
                <a:rPr lang="en-US" sz="904" b="1" dirty="0">
                  <a:solidFill>
                    <a:srgbClr val="000000"/>
                  </a:solidFill>
                  <a:latin typeface="Calibri" pitchFamily="34" charset="0"/>
                  <a:ea typeface="ＭＳ Ｐゴシック" pitchFamily="-107" charset="-128"/>
                  <a:cs typeface="Arial" charset="0"/>
                </a:rPr>
                <a:t>Data Download</a:t>
              </a:r>
            </a:p>
          </p:txBody>
        </p:sp>
        <p:sp>
          <p:nvSpPr>
            <p:cNvPr id="36" name="Rectangle 35"/>
            <p:cNvSpPr/>
            <p:nvPr/>
          </p:nvSpPr>
          <p:spPr>
            <a:xfrm>
              <a:off x="3178238" y="2355682"/>
              <a:ext cx="639938" cy="344263"/>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6252" fontAlgn="base">
                <a:spcBef>
                  <a:spcPct val="0"/>
                </a:spcBef>
                <a:spcAft>
                  <a:spcPct val="0"/>
                </a:spcAft>
              </a:pPr>
              <a:r>
                <a:rPr lang="en-US" sz="949" b="1" dirty="0">
                  <a:solidFill>
                    <a:srgbClr val="000000"/>
                  </a:solidFill>
                  <a:latin typeface="Arial Narrow" panose="020B0606020202030204" pitchFamily="34" charset="0"/>
                </a:rPr>
                <a:t>Contract Invoices</a:t>
              </a:r>
              <a:endParaRPr lang="en-US" sz="1626" b="1" dirty="0">
                <a:solidFill>
                  <a:srgbClr val="000000"/>
                </a:solidFill>
                <a:latin typeface="Arial Narrow" panose="020B0606020202030204" pitchFamily="34" charset="0"/>
              </a:endParaRPr>
            </a:p>
          </p:txBody>
        </p:sp>
        <p:cxnSp>
          <p:nvCxnSpPr>
            <p:cNvPr id="37" name="Straight Arrow Connector 36"/>
            <p:cNvCxnSpPr/>
            <p:nvPr/>
          </p:nvCxnSpPr>
          <p:spPr bwMode="auto">
            <a:xfrm flipV="1">
              <a:off x="3834718" y="2171873"/>
              <a:ext cx="151827" cy="183809"/>
            </a:xfrm>
            <a:prstGeom prst="straightConnector1">
              <a:avLst/>
            </a:prstGeom>
            <a:noFill/>
            <a:ln w="19050">
              <a:solidFill>
                <a:schemeClr val="tx1"/>
              </a:solidFill>
              <a:round/>
              <a:headEnd/>
              <a:tailEnd type="arrow"/>
            </a:ln>
            <a:extLst>
              <a:ext uri="{909E8E84-426E-40DD-AFC4-6F175D3DCCD1}">
                <a14:hiddenFill xmlns:a14="http://schemas.microsoft.com/office/drawing/2010/main">
                  <a:noFill/>
                </a14:hiddenFill>
              </a:ext>
            </a:extLst>
          </p:spPr>
        </p:cxnSp>
        <p:sp>
          <p:nvSpPr>
            <p:cNvPr id="38" name="Rectangle 37"/>
            <p:cNvSpPr/>
            <p:nvPr/>
          </p:nvSpPr>
          <p:spPr>
            <a:xfrm>
              <a:off x="3198503" y="2766071"/>
              <a:ext cx="639938" cy="344263"/>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defTabSz="826252" fontAlgn="base">
                <a:spcBef>
                  <a:spcPct val="0"/>
                </a:spcBef>
                <a:spcAft>
                  <a:spcPct val="0"/>
                </a:spcAft>
              </a:pPr>
              <a:r>
                <a:rPr lang="en-US" sz="949" b="1" dirty="0">
                  <a:solidFill>
                    <a:srgbClr val="000000"/>
                  </a:solidFill>
                  <a:latin typeface="Arial Narrow" panose="020B0606020202030204" pitchFamily="34" charset="0"/>
                </a:rPr>
                <a:t>Grant Pmt Req’s</a:t>
              </a:r>
              <a:endParaRPr lang="en-US" sz="1626" b="1" dirty="0">
                <a:solidFill>
                  <a:srgbClr val="000000"/>
                </a:solidFill>
                <a:latin typeface="Arial Narrow" panose="020B0606020202030204" pitchFamily="34" charset="0"/>
              </a:endParaRPr>
            </a:p>
          </p:txBody>
        </p:sp>
        <p:cxnSp>
          <p:nvCxnSpPr>
            <p:cNvPr id="39" name="Straight Arrow Connector 38"/>
            <p:cNvCxnSpPr/>
            <p:nvPr/>
          </p:nvCxnSpPr>
          <p:spPr bwMode="auto">
            <a:xfrm flipV="1">
              <a:off x="3838443" y="2170753"/>
              <a:ext cx="255653" cy="595319"/>
            </a:xfrm>
            <a:prstGeom prst="straightConnector1">
              <a:avLst/>
            </a:prstGeom>
            <a:noFill/>
            <a:ln w="19050">
              <a:solidFill>
                <a:schemeClr val="tx1"/>
              </a:solidFill>
              <a:round/>
              <a:headEnd/>
              <a:tailEnd type="arrow"/>
            </a:ln>
            <a:extLst>
              <a:ext uri="{909E8E84-426E-40DD-AFC4-6F175D3DCCD1}">
                <a14:hiddenFill xmlns:a14="http://schemas.microsoft.com/office/drawing/2010/main">
                  <a:noFill/>
                </a14:hiddenFill>
              </a:ext>
            </a:extLst>
          </p:spPr>
        </p:cxnSp>
        <p:sp>
          <p:nvSpPr>
            <p:cNvPr id="40" name="TextBox 39"/>
            <p:cNvSpPr txBox="1"/>
            <p:nvPr/>
          </p:nvSpPr>
          <p:spPr>
            <a:xfrm>
              <a:off x="2762392" y="3454595"/>
              <a:ext cx="1624163" cy="481670"/>
            </a:xfrm>
            <a:prstGeom prst="rect">
              <a:avLst/>
            </a:prstGeom>
            <a:noFill/>
          </p:spPr>
          <p:txBody>
            <a:bodyPr wrap="none" rtlCol="0">
              <a:spAutoFit/>
            </a:bodyPr>
            <a:lstStyle/>
            <a:p>
              <a:pPr defTabSz="826252" fontAlgn="base">
                <a:spcBef>
                  <a:spcPct val="0"/>
                </a:spcBef>
                <a:spcAft>
                  <a:spcPct val="0"/>
                </a:spcAft>
              </a:pPr>
              <a:r>
                <a:rPr lang="en-US" sz="1265" dirty="0">
                  <a:solidFill>
                    <a:srgbClr val="000000"/>
                  </a:solidFill>
                  <a:cs typeface="Arial" charset="0"/>
                </a:rPr>
                <a:t>Join databases</a:t>
              </a:r>
            </a:p>
            <a:p>
              <a:pPr defTabSz="826252" fontAlgn="base">
                <a:spcBef>
                  <a:spcPct val="0"/>
                </a:spcBef>
                <a:spcAft>
                  <a:spcPct val="0"/>
                </a:spcAft>
              </a:pPr>
              <a:r>
                <a:rPr lang="en-US" sz="1265" dirty="0">
                  <a:solidFill>
                    <a:srgbClr val="000000"/>
                  </a:solidFill>
                  <a:cs typeface="Arial" charset="0"/>
                </a:rPr>
                <a:t>Apply risk indicators</a:t>
              </a:r>
            </a:p>
          </p:txBody>
        </p:sp>
        <p:sp>
          <p:nvSpPr>
            <p:cNvPr id="41" name="TextBox 40"/>
            <p:cNvSpPr txBox="1"/>
            <p:nvPr/>
          </p:nvSpPr>
          <p:spPr>
            <a:xfrm>
              <a:off x="7398509" y="3454595"/>
              <a:ext cx="2241319" cy="481670"/>
            </a:xfrm>
            <a:prstGeom prst="rect">
              <a:avLst/>
            </a:prstGeom>
            <a:noFill/>
          </p:spPr>
          <p:txBody>
            <a:bodyPr wrap="none" rtlCol="0">
              <a:spAutoFit/>
            </a:bodyPr>
            <a:lstStyle/>
            <a:p>
              <a:pPr defTabSz="826252" fontAlgn="base">
                <a:spcBef>
                  <a:spcPct val="0"/>
                </a:spcBef>
                <a:spcAft>
                  <a:spcPct val="0"/>
                </a:spcAft>
              </a:pPr>
              <a:r>
                <a:rPr lang="en-US" sz="1265" dirty="0">
                  <a:solidFill>
                    <a:srgbClr val="000000"/>
                  </a:solidFill>
                  <a:cs typeface="Arial" charset="0"/>
                </a:rPr>
                <a:t>Risk rank transactions</a:t>
              </a:r>
            </a:p>
            <a:p>
              <a:pPr defTabSz="826252" fontAlgn="base">
                <a:spcBef>
                  <a:spcPct val="0"/>
                </a:spcBef>
                <a:spcAft>
                  <a:spcPct val="0"/>
                </a:spcAft>
              </a:pPr>
              <a:r>
                <a:rPr lang="en-US" sz="1265" dirty="0">
                  <a:solidFill>
                    <a:srgbClr val="000000"/>
                  </a:solidFill>
                  <a:cs typeface="Arial" charset="0"/>
                </a:rPr>
                <a:t>Identify anomalies for testing</a:t>
              </a:r>
            </a:p>
          </p:txBody>
        </p:sp>
      </p:grpSp>
      <p:sp>
        <p:nvSpPr>
          <p:cNvPr id="42" name="TextBox 21"/>
          <p:cNvSpPr txBox="1">
            <a:spLocks noChangeArrowheads="1"/>
          </p:cNvSpPr>
          <p:nvPr/>
        </p:nvSpPr>
        <p:spPr bwMode="auto">
          <a:xfrm>
            <a:off x="138821" y="6487871"/>
            <a:ext cx="2591391" cy="285241"/>
          </a:xfrm>
          <a:prstGeom prst="rect">
            <a:avLst/>
          </a:prstGeom>
          <a:noFill/>
          <a:ln w="9525">
            <a:noFill/>
            <a:miter lim="800000"/>
            <a:headEnd/>
            <a:tailEnd/>
          </a:ln>
        </p:spPr>
        <p:txBody>
          <a:bodyPr wrap="square" lIns="89697" tIns="44848" rIns="89697" bIns="44848">
            <a:spAutoFit/>
          </a:bodyPr>
          <a:lstStyle/>
          <a:p>
            <a:pPr defTabSz="826252" fontAlgn="base">
              <a:spcBef>
                <a:spcPct val="0"/>
              </a:spcBef>
              <a:spcAft>
                <a:spcPct val="0"/>
              </a:spcAft>
            </a:pPr>
            <a:r>
              <a:rPr lang="en-US" sz="1265" dirty="0">
                <a:latin typeface="Arial" charset="0"/>
                <a:cs typeface="Arial" charset="0"/>
              </a:rPr>
              <a:t>Dr. Brett Baker, AIGA, NRC OIG</a:t>
            </a:r>
          </a:p>
        </p:txBody>
      </p:sp>
    </p:spTree>
    <p:extLst>
      <p:ext uri="{BB962C8B-B14F-4D97-AF65-F5344CB8AC3E}">
        <p14:creationId xmlns:p14="http://schemas.microsoft.com/office/powerpoint/2010/main" val="2246386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1E9B21-9874-4027-92E7-475BAAD08E0D}" type="slidenum">
              <a:rPr lang="en-US" smtClean="0"/>
              <a:pPr/>
              <a:t>16</a:t>
            </a:fld>
            <a:endParaRPr lang="en-US"/>
          </a:p>
        </p:txBody>
      </p:sp>
      <p:sp>
        <p:nvSpPr>
          <p:cNvPr id="4" name="Rectangle 2"/>
          <p:cNvSpPr txBox="1">
            <a:spLocks noChangeArrowheads="1"/>
          </p:cNvSpPr>
          <p:nvPr/>
        </p:nvSpPr>
        <p:spPr>
          <a:xfrm>
            <a:off x="952417" y="229722"/>
            <a:ext cx="8191583" cy="410416"/>
          </a:xfrm>
          <a:prstGeom prst="rect">
            <a:avLst/>
          </a:prstGeom>
          <a:noFill/>
        </p:spPr>
        <p:txBody>
          <a:bodyPr vert="horz" wrap="square" lIns="88751" tIns="43597" rIns="88751" bIns="43597"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dirty="0">
                <a:solidFill>
                  <a:schemeClr val="tx1"/>
                </a:solidFill>
              </a:rPr>
              <a:t>Different Levels of Knowledge</a:t>
            </a:r>
          </a:p>
        </p:txBody>
      </p:sp>
      <p:grpSp>
        <p:nvGrpSpPr>
          <p:cNvPr id="2" name="Group 1"/>
          <p:cNvGrpSpPr/>
          <p:nvPr/>
        </p:nvGrpSpPr>
        <p:grpSpPr>
          <a:xfrm>
            <a:off x="952417" y="609600"/>
            <a:ext cx="9753600" cy="5674378"/>
            <a:chOff x="1066800" y="685800"/>
            <a:chExt cx="9753600" cy="5674378"/>
          </a:xfrm>
        </p:grpSpPr>
        <p:grpSp>
          <p:nvGrpSpPr>
            <p:cNvPr id="5" name="Group 3"/>
            <p:cNvGrpSpPr>
              <a:grpSpLocks/>
            </p:cNvGrpSpPr>
            <p:nvPr/>
          </p:nvGrpSpPr>
          <p:grpSpPr bwMode="auto">
            <a:xfrm>
              <a:off x="1952074" y="685800"/>
              <a:ext cx="6292632" cy="5674378"/>
              <a:chOff x="138" y="740"/>
              <a:chExt cx="4100" cy="3573"/>
            </a:xfrm>
          </p:grpSpPr>
          <p:sp>
            <p:nvSpPr>
              <p:cNvPr id="6" name="Freeform 4"/>
              <p:cNvSpPr>
                <a:spLocks/>
              </p:cNvSpPr>
              <p:nvPr/>
            </p:nvSpPr>
            <p:spPr bwMode="auto">
              <a:xfrm>
                <a:off x="138" y="1803"/>
                <a:ext cx="2890" cy="2510"/>
              </a:xfrm>
              <a:custGeom>
                <a:avLst/>
                <a:gdLst>
                  <a:gd name="T0" fmla="*/ 0 w 2890"/>
                  <a:gd name="T1" fmla="*/ 19 h 2510"/>
                  <a:gd name="T2" fmla="*/ 21 w 2890"/>
                  <a:gd name="T3" fmla="*/ 0 h 2510"/>
                  <a:gd name="T4" fmla="*/ 288 w 2890"/>
                  <a:gd name="T5" fmla="*/ 32 h 2510"/>
                  <a:gd name="T6" fmla="*/ 484 w 2890"/>
                  <a:gd name="T7" fmla="*/ 88 h 2510"/>
                  <a:gd name="T8" fmla="*/ 495 w 2890"/>
                  <a:gd name="T9" fmla="*/ 101 h 2510"/>
                  <a:gd name="T10" fmla="*/ 948 w 2890"/>
                  <a:gd name="T11" fmla="*/ 133 h 2510"/>
                  <a:gd name="T12" fmla="*/ 958 w 2890"/>
                  <a:gd name="T13" fmla="*/ 120 h 2510"/>
                  <a:gd name="T14" fmla="*/ 1238 w 2890"/>
                  <a:gd name="T15" fmla="*/ 120 h 2510"/>
                  <a:gd name="T16" fmla="*/ 1279 w 2890"/>
                  <a:gd name="T17" fmla="*/ 126 h 2510"/>
                  <a:gd name="T18" fmla="*/ 1310 w 2890"/>
                  <a:gd name="T19" fmla="*/ 126 h 2510"/>
                  <a:gd name="T20" fmla="*/ 1372 w 2890"/>
                  <a:gd name="T21" fmla="*/ 139 h 2510"/>
                  <a:gd name="T22" fmla="*/ 1382 w 2890"/>
                  <a:gd name="T23" fmla="*/ 139 h 2510"/>
                  <a:gd name="T24" fmla="*/ 1393 w 2890"/>
                  <a:gd name="T25" fmla="*/ 145 h 2510"/>
                  <a:gd name="T26" fmla="*/ 1403 w 2890"/>
                  <a:gd name="T27" fmla="*/ 145 h 2510"/>
                  <a:gd name="T28" fmla="*/ 1424 w 2890"/>
                  <a:gd name="T29" fmla="*/ 152 h 2510"/>
                  <a:gd name="T30" fmla="*/ 1445 w 2890"/>
                  <a:gd name="T31" fmla="*/ 152 h 2510"/>
                  <a:gd name="T32" fmla="*/ 1476 w 2890"/>
                  <a:gd name="T33" fmla="*/ 158 h 2510"/>
                  <a:gd name="T34" fmla="*/ 1496 w 2890"/>
                  <a:gd name="T35" fmla="*/ 164 h 2510"/>
                  <a:gd name="T36" fmla="*/ 1558 w 2890"/>
                  <a:gd name="T37" fmla="*/ 177 h 2510"/>
                  <a:gd name="T38" fmla="*/ 1600 w 2890"/>
                  <a:gd name="T39" fmla="*/ 190 h 2510"/>
                  <a:gd name="T40" fmla="*/ 1631 w 2890"/>
                  <a:gd name="T41" fmla="*/ 196 h 2510"/>
                  <a:gd name="T42" fmla="*/ 1670 w 2890"/>
                  <a:gd name="T43" fmla="*/ 208 h 2510"/>
                  <a:gd name="T44" fmla="*/ 1701 w 2890"/>
                  <a:gd name="T45" fmla="*/ 221 h 2510"/>
                  <a:gd name="T46" fmla="*/ 1784 w 2890"/>
                  <a:gd name="T47" fmla="*/ 246 h 2510"/>
                  <a:gd name="T48" fmla="*/ 1794 w 2890"/>
                  <a:gd name="T49" fmla="*/ 246 h 2510"/>
                  <a:gd name="T50" fmla="*/ 1805 w 2890"/>
                  <a:gd name="T51" fmla="*/ 253 h 2510"/>
                  <a:gd name="T52" fmla="*/ 1815 w 2890"/>
                  <a:gd name="T53" fmla="*/ 253 h 2510"/>
                  <a:gd name="T54" fmla="*/ 1825 w 2890"/>
                  <a:gd name="T55" fmla="*/ 259 h 2510"/>
                  <a:gd name="T56" fmla="*/ 1836 w 2890"/>
                  <a:gd name="T57" fmla="*/ 259 h 2510"/>
                  <a:gd name="T58" fmla="*/ 1846 w 2890"/>
                  <a:gd name="T59" fmla="*/ 265 h 2510"/>
                  <a:gd name="T60" fmla="*/ 1856 w 2890"/>
                  <a:gd name="T61" fmla="*/ 265 h 2510"/>
                  <a:gd name="T62" fmla="*/ 2032 w 2890"/>
                  <a:gd name="T63" fmla="*/ 278 h 2510"/>
                  <a:gd name="T64" fmla="*/ 2672 w 2890"/>
                  <a:gd name="T65" fmla="*/ 347 h 2510"/>
                  <a:gd name="T66" fmla="*/ 2827 w 2890"/>
                  <a:gd name="T67" fmla="*/ 316 h 2510"/>
                  <a:gd name="T68" fmla="*/ 2889 w 2890"/>
                  <a:gd name="T69" fmla="*/ 322 h 2510"/>
                  <a:gd name="T70" fmla="*/ 2848 w 2890"/>
                  <a:gd name="T71" fmla="*/ 2509 h 2510"/>
                  <a:gd name="T72" fmla="*/ 122 w 2890"/>
                  <a:gd name="T73" fmla="*/ 1960 h 2510"/>
                  <a:gd name="T74" fmla="*/ 0 w 2890"/>
                  <a:gd name="T75" fmla="*/ 19 h 25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90"/>
                  <a:gd name="T115" fmla="*/ 0 h 2510"/>
                  <a:gd name="T116" fmla="*/ 2890 w 2890"/>
                  <a:gd name="T117" fmla="*/ 2510 h 25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90" h="2510">
                    <a:moveTo>
                      <a:pt x="0" y="19"/>
                    </a:moveTo>
                    <a:lnTo>
                      <a:pt x="21" y="0"/>
                    </a:lnTo>
                    <a:lnTo>
                      <a:pt x="288" y="32"/>
                    </a:lnTo>
                    <a:lnTo>
                      <a:pt x="484" y="88"/>
                    </a:lnTo>
                    <a:lnTo>
                      <a:pt x="495" y="101"/>
                    </a:lnTo>
                    <a:lnTo>
                      <a:pt x="948" y="133"/>
                    </a:lnTo>
                    <a:lnTo>
                      <a:pt x="958" y="120"/>
                    </a:lnTo>
                    <a:lnTo>
                      <a:pt x="1238" y="120"/>
                    </a:lnTo>
                    <a:lnTo>
                      <a:pt x="1279" y="126"/>
                    </a:lnTo>
                    <a:lnTo>
                      <a:pt x="1310" y="126"/>
                    </a:lnTo>
                    <a:lnTo>
                      <a:pt x="1372" y="139"/>
                    </a:lnTo>
                    <a:lnTo>
                      <a:pt x="1382" y="139"/>
                    </a:lnTo>
                    <a:lnTo>
                      <a:pt x="1393" y="145"/>
                    </a:lnTo>
                    <a:lnTo>
                      <a:pt x="1403" y="145"/>
                    </a:lnTo>
                    <a:lnTo>
                      <a:pt x="1424" y="152"/>
                    </a:lnTo>
                    <a:lnTo>
                      <a:pt x="1445" y="152"/>
                    </a:lnTo>
                    <a:lnTo>
                      <a:pt x="1476" y="158"/>
                    </a:lnTo>
                    <a:lnTo>
                      <a:pt x="1496" y="164"/>
                    </a:lnTo>
                    <a:lnTo>
                      <a:pt x="1558" y="177"/>
                    </a:lnTo>
                    <a:lnTo>
                      <a:pt x="1600" y="190"/>
                    </a:lnTo>
                    <a:lnTo>
                      <a:pt x="1631" y="196"/>
                    </a:lnTo>
                    <a:lnTo>
                      <a:pt x="1670" y="208"/>
                    </a:lnTo>
                    <a:lnTo>
                      <a:pt x="1701" y="221"/>
                    </a:lnTo>
                    <a:lnTo>
                      <a:pt x="1784" y="246"/>
                    </a:lnTo>
                    <a:lnTo>
                      <a:pt x="1794" y="246"/>
                    </a:lnTo>
                    <a:lnTo>
                      <a:pt x="1805" y="253"/>
                    </a:lnTo>
                    <a:lnTo>
                      <a:pt x="1815" y="253"/>
                    </a:lnTo>
                    <a:lnTo>
                      <a:pt x="1825" y="259"/>
                    </a:lnTo>
                    <a:lnTo>
                      <a:pt x="1836" y="259"/>
                    </a:lnTo>
                    <a:lnTo>
                      <a:pt x="1846" y="265"/>
                    </a:lnTo>
                    <a:lnTo>
                      <a:pt x="1856" y="265"/>
                    </a:lnTo>
                    <a:lnTo>
                      <a:pt x="2032" y="278"/>
                    </a:lnTo>
                    <a:lnTo>
                      <a:pt x="2672" y="347"/>
                    </a:lnTo>
                    <a:lnTo>
                      <a:pt x="2827" y="316"/>
                    </a:lnTo>
                    <a:lnTo>
                      <a:pt x="2889" y="322"/>
                    </a:lnTo>
                    <a:lnTo>
                      <a:pt x="2848" y="2509"/>
                    </a:lnTo>
                    <a:lnTo>
                      <a:pt x="122" y="1960"/>
                    </a:lnTo>
                    <a:lnTo>
                      <a:pt x="0" y="19"/>
                    </a:lnTo>
                  </a:path>
                </a:pathLst>
              </a:custGeom>
              <a:solidFill>
                <a:srgbClr val="BFB259"/>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7" name="Freeform 5"/>
              <p:cNvSpPr>
                <a:spLocks/>
              </p:cNvSpPr>
              <p:nvPr/>
            </p:nvSpPr>
            <p:spPr bwMode="auto">
              <a:xfrm>
                <a:off x="2996" y="1147"/>
                <a:ext cx="1242" cy="3148"/>
              </a:xfrm>
              <a:custGeom>
                <a:avLst/>
                <a:gdLst>
                  <a:gd name="T0" fmla="*/ 31 w 1242"/>
                  <a:gd name="T1" fmla="*/ 799 h 3148"/>
                  <a:gd name="T2" fmla="*/ 51 w 1242"/>
                  <a:gd name="T3" fmla="*/ 786 h 3148"/>
                  <a:gd name="T4" fmla="*/ 82 w 1242"/>
                  <a:gd name="T5" fmla="*/ 759 h 3148"/>
                  <a:gd name="T6" fmla="*/ 113 w 1242"/>
                  <a:gd name="T7" fmla="*/ 739 h 3148"/>
                  <a:gd name="T8" fmla="*/ 144 w 1242"/>
                  <a:gd name="T9" fmla="*/ 718 h 3148"/>
                  <a:gd name="T10" fmla="*/ 175 w 1242"/>
                  <a:gd name="T11" fmla="*/ 698 h 3148"/>
                  <a:gd name="T12" fmla="*/ 206 w 1242"/>
                  <a:gd name="T13" fmla="*/ 691 h 3148"/>
                  <a:gd name="T14" fmla="*/ 216 w 1242"/>
                  <a:gd name="T15" fmla="*/ 678 h 3148"/>
                  <a:gd name="T16" fmla="*/ 237 w 1242"/>
                  <a:gd name="T17" fmla="*/ 671 h 3148"/>
                  <a:gd name="T18" fmla="*/ 257 w 1242"/>
                  <a:gd name="T19" fmla="*/ 665 h 3148"/>
                  <a:gd name="T20" fmla="*/ 288 w 1242"/>
                  <a:gd name="T21" fmla="*/ 651 h 3148"/>
                  <a:gd name="T22" fmla="*/ 319 w 1242"/>
                  <a:gd name="T23" fmla="*/ 644 h 3148"/>
                  <a:gd name="T24" fmla="*/ 339 w 1242"/>
                  <a:gd name="T25" fmla="*/ 638 h 3148"/>
                  <a:gd name="T26" fmla="*/ 369 w 1242"/>
                  <a:gd name="T27" fmla="*/ 631 h 3148"/>
                  <a:gd name="T28" fmla="*/ 399 w 1242"/>
                  <a:gd name="T29" fmla="*/ 624 h 3148"/>
                  <a:gd name="T30" fmla="*/ 420 w 1242"/>
                  <a:gd name="T31" fmla="*/ 618 h 3148"/>
                  <a:gd name="T32" fmla="*/ 451 w 1242"/>
                  <a:gd name="T33" fmla="*/ 611 h 3148"/>
                  <a:gd name="T34" fmla="*/ 502 w 1242"/>
                  <a:gd name="T35" fmla="*/ 584 h 3148"/>
                  <a:gd name="T36" fmla="*/ 523 w 1242"/>
                  <a:gd name="T37" fmla="*/ 564 h 3148"/>
                  <a:gd name="T38" fmla="*/ 533 w 1242"/>
                  <a:gd name="T39" fmla="*/ 537 h 3148"/>
                  <a:gd name="T40" fmla="*/ 543 w 1242"/>
                  <a:gd name="T41" fmla="*/ 523 h 3148"/>
                  <a:gd name="T42" fmla="*/ 554 w 1242"/>
                  <a:gd name="T43" fmla="*/ 496 h 3148"/>
                  <a:gd name="T44" fmla="*/ 564 w 1242"/>
                  <a:gd name="T45" fmla="*/ 483 h 3148"/>
                  <a:gd name="T46" fmla="*/ 574 w 1242"/>
                  <a:gd name="T47" fmla="*/ 463 h 3148"/>
                  <a:gd name="T48" fmla="*/ 595 w 1242"/>
                  <a:gd name="T49" fmla="*/ 436 h 3148"/>
                  <a:gd name="T50" fmla="*/ 626 w 1242"/>
                  <a:gd name="T51" fmla="*/ 409 h 3148"/>
                  <a:gd name="T52" fmla="*/ 698 w 1242"/>
                  <a:gd name="T53" fmla="*/ 336 h 3148"/>
                  <a:gd name="T54" fmla="*/ 770 w 1242"/>
                  <a:gd name="T55" fmla="*/ 269 h 3148"/>
                  <a:gd name="T56" fmla="*/ 831 w 1242"/>
                  <a:gd name="T57" fmla="*/ 222 h 3148"/>
                  <a:gd name="T58" fmla="*/ 893 w 1242"/>
                  <a:gd name="T59" fmla="*/ 188 h 3148"/>
                  <a:gd name="T60" fmla="*/ 1241 w 1242"/>
                  <a:gd name="T61" fmla="*/ 0 h 3148"/>
                  <a:gd name="T62" fmla="*/ 0 w 1242"/>
                  <a:gd name="T63" fmla="*/ 3147 h 3148"/>
                  <a:gd name="T64" fmla="*/ 31 w 1242"/>
                  <a:gd name="T65" fmla="*/ 806 h 3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2"/>
                  <a:gd name="T100" fmla="*/ 0 h 3148"/>
                  <a:gd name="T101" fmla="*/ 1242 w 1242"/>
                  <a:gd name="T102" fmla="*/ 3148 h 3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2" h="3148">
                    <a:moveTo>
                      <a:pt x="31" y="806"/>
                    </a:moveTo>
                    <a:lnTo>
                      <a:pt x="31" y="799"/>
                    </a:lnTo>
                    <a:lnTo>
                      <a:pt x="41" y="799"/>
                    </a:lnTo>
                    <a:lnTo>
                      <a:pt x="51" y="786"/>
                    </a:lnTo>
                    <a:lnTo>
                      <a:pt x="72" y="772"/>
                    </a:lnTo>
                    <a:lnTo>
                      <a:pt x="82" y="759"/>
                    </a:lnTo>
                    <a:lnTo>
                      <a:pt x="103" y="752"/>
                    </a:lnTo>
                    <a:lnTo>
                      <a:pt x="113" y="739"/>
                    </a:lnTo>
                    <a:lnTo>
                      <a:pt x="134" y="732"/>
                    </a:lnTo>
                    <a:lnTo>
                      <a:pt x="144" y="718"/>
                    </a:lnTo>
                    <a:lnTo>
                      <a:pt x="165" y="712"/>
                    </a:lnTo>
                    <a:lnTo>
                      <a:pt x="175" y="698"/>
                    </a:lnTo>
                    <a:lnTo>
                      <a:pt x="195" y="691"/>
                    </a:lnTo>
                    <a:lnTo>
                      <a:pt x="206" y="691"/>
                    </a:lnTo>
                    <a:lnTo>
                      <a:pt x="216" y="685"/>
                    </a:lnTo>
                    <a:lnTo>
                      <a:pt x="216" y="678"/>
                    </a:lnTo>
                    <a:lnTo>
                      <a:pt x="226" y="678"/>
                    </a:lnTo>
                    <a:lnTo>
                      <a:pt x="237" y="671"/>
                    </a:lnTo>
                    <a:lnTo>
                      <a:pt x="247" y="671"/>
                    </a:lnTo>
                    <a:lnTo>
                      <a:pt x="257" y="665"/>
                    </a:lnTo>
                    <a:lnTo>
                      <a:pt x="267" y="665"/>
                    </a:lnTo>
                    <a:lnTo>
                      <a:pt x="288" y="651"/>
                    </a:lnTo>
                    <a:lnTo>
                      <a:pt x="298" y="651"/>
                    </a:lnTo>
                    <a:lnTo>
                      <a:pt x="319" y="644"/>
                    </a:lnTo>
                    <a:lnTo>
                      <a:pt x="329" y="644"/>
                    </a:lnTo>
                    <a:lnTo>
                      <a:pt x="339" y="638"/>
                    </a:lnTo>
                    <a:lnTo>
                      <a:pt x="360" y="638"/>
                    </a:lnTo>
                    <a:lnTo>
                      <a:pt x="369" y="631"/>
                    </a:lnTo>
                    <a:lnTo>
                      <a:pt x="389" y="631"/>
                    </a:lnTo>
                    <a:lnTo>
                      <a:pt x="399" y="624"/>
                    </a:lnTo>
                    <a:lnTo>
                      <a:pt x="410" y="624"/>
                    </a:lnTo>
                    <a:lnTo>
                      <a:pt x="420" y="618"/>
                    </a:lnTo>
                    <a:lnTo>
                      <a:pt x="441" y="618"/>
                    </a:lnTo>
                    <a:lnTo>
                      <a:pt x="451" y="611"/>
                    </a:lnTo>
                    <a:lnTo>
                      <a:pt x="471" y="604"/>
                    </a:lnTo>
                    <a:lnTo>
                      <a:pt x="502" y="584"/>
                    </a:lnTo>
                    <a:lnTo>
                      <a:pt x="513" y="570"/>
                    </a:lnTo>
                    <a:lnTo>
                      <a:pt x="523" y="564"/>
                    </a:lnTo>
                    <a:lnTo>
                      <a:pt x="523" y="544"/>
                    </a:lnTo>
                    <a:lnTo>
                      <a:pt x="533" y="537"/>
                    </a:lnTo>
                    <a:lnTo>
                      <a:pt x="533" y="530"/>
                    </a:lnTo>
                    <a:lnTo>
                      <a:pt x="543" y="523"/>
                    </a:lnTo>
                    <a:lnTo>
                      <a:pt x="543" y="510"/>
                    </a:lnTo>
                    <a:lnTo>
                      <a:pt x="554" y="496"/>
                    </a:lnTo>
                    <a:lnTo>
                      <a:pt x="554" y="490"/>
                    </a:lnTo>
                    <a:lnTo>
                      <a:pt x="564" y="483"/>
                    </a:lnTo>
                    <a:lnTo>
                      <a:pt x="574" y="470"/>
                    </a:lnTo>
                    <a:lnTo>
                      <a:pt x="574" y="463"/>
                    </a:lnTo>
                    <a:lnTo>
                      <a:pt x="595" y="449"/>
                    </a:lnTo>
                    <a:lnTo>
                      <a:pt x="595" y="436"/>
                    </a:lnTo>
                    <a:lnTo>
                      <a:pt x="605" y="429"/>
                    </a:lnTo>
                    <a:lnTo>
                      <a:pt x="626" y="409"/>
                    </a:lnTo>
                    <a:lnTo>
                      <a:pt x="636" y="396"/>
                    </a:lnTo>
                    <a:lnTo>
                      <a:pt x="698" y="336"/>
                    </a:lnTo>
                    <a:lnTo>
                      <a:pt x="728" y="309"/>
                    </a:lnTo>
                    <a:lnTo>
                      <a:pt x="770" y="269"/>
                    </a:lnTo>
                    <a:lnTo>
                      <a:pt x="800" y="242"/>
                    </a:lnTo>
                    <a:lnTo>
                      <a:pt x="831" y="222"/>
                    </a:lnTo>
                    <a:lnTo>
                      <a:pt x="862" y="208"/>
                    </a:lnTo>
                    <a:lnTo>
                      <a:pt x="893" y="188"/>
                    </a:lnTo>
                    <a:lnTo>
                      <a:pt x="1190" y="13"/>
                    </a:lnTo>
                    <a:lnTo>
                      <a:pt x="1241" y="0"/>
                    </a:lnTo>
                    <a:lnTo>
                      <a:pt x="1119" y="2087"/>
                    </a:lnTo>
                    <a:lnTo>
                      <a:pt x="0" y="3147"/>
                    </a:lnTo>
                    <a:lnTo>
                      <a:pt x="41" y="813"/>
                    </a:lnTo>
                    <a:lnTo>
                      <a:pt x="31" y="806"/>
                    </a:lnTo>
                  </a:path>
                </a:pathLst>
              </a:custGeom>
              <a:solidFill>
                <a:srgbClr val="998C2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8" name="Freeform 6"/>
              <p:cNvSpPr>
                <a:spLocks/>
              </p:cNvSpPr>
              <p:nvPr/>
            </p:nvSpPr>
            <p:spPr bwMode="auto">
              <a:xfrm>
                <a:off x="3006" y="2432"/>
                <a:ext cx="1109" cy="1677"/>
              </a:xfrm>
              <a:custGeom>
                <a:avLst/>
                <a:gdLst>
                  <a:gd name="T0" fmla="*/ 21 w 1109"/>
                  <a:gd name="T1" fmla="*/ 866 h 1677"/>
                  <a:gd name="T2" fmla="*/ 62 w 1109"/>
                  <a:gd name="T3" fmla="*/ 847 h 1677"/>
                  <a:gd name="T4" fmla="*/ 113 w 1109"/>
                  <a:gd name="T5" fmla="*/ 810 h 1677"/>
                  <a:gd name="T6" fmla="*/ 185 w 1109"/>
                  <a:gd name="T7" fmla="*/ 737 h 1677"/>
                  <a:gd name="T8" fmla="*/ 267 w 1109"/>
                  <a:gd name="T9" fmla="*/ 637 h 1677"/>
                  <a:gd name="T10" fmla="*/ 298 w 1109"/>
                  <a:gd name="T11" fmla="*/ 590 h 1677"/>
                  <a:gd name="T12" fmla="*/ 349 w 1109"/>
                  <a:gd name="T13" fmla="*/ 535 h 1677"/>
                  <a:gd name="T14" fmla="*/ 389 w 1109"/>
                  <a:gd name="T15" fmla="*/ 507 h 1677"/>
                  <a:gd name="T16" fmla="*/ 420 w 1109"/>
                  <a:gd name="T17" fmla="*/ 480 h 1677"/>
                  <a:gd name="T18" fmla="*/ 440 w 1109"/>
                  <a:gd name="T19" fmla="*/ 471 h 1677"/>
                  <a:gd name="T20" fmla="*/ 461 w 1109"/>
                  <a:gd name="T21" fmla="*/ 461 h 1677"/>
                  <a:gd name="T22" fmla="*/ 471 w 1109"/>
                  <a:gd name="T23" fmla="*/ 452 h 1677"/>
                  <a:gd name="T24" fmla="*/ 502 w 1109"/>
                  <a:gd name="T25" fmla="*/ 415 h 1677"/>
                  <a:gd name="T26" fmla="*/ 533 w 1109"/>
                  <a:gd name="T27" fmla="*/ 387 h 1677"/>
                  <a:gd name="T28" fmla="*/ 563 w 1109"/>
                  <a:gd name="T29" fmla="*/ 360 h 1677"/>
                  <a:gd name="T30" fmla="*/ 605 w 1109"/>
                  <a:gd name="T31" fmla="*/ 332 h 1677"/>
                  <a:gd name="T32" fmla="*/ 646 w 1109"/>
                  <a:gd name="T33" fmla="*/ 304 h 1677"/>
                  <a:gd name="T34" fmla="*/ 697 w 1109"/>
                  <a:gd name="T35" fmla="*/ 286 h 1677"/>
                  <a:gd name="T36" fmla="*/ 707 w 1109"/>
                  <a:gd name="T37" fmla="*/ 277 h 1677"/>
                  <a:gd name="T38" fmla="*/ 728 w 1109"/>
                  <a:gd name="T39" fmla="*/ 249 h 1677"/>
                  <a:gd name="T40" fmla="*/ 748 w 1109"/>
                  <a:gd name="T41" fmla="*/ 221 h 1677"/>
                  <a:gd name="T42" fmla="*/ 769 w 1109"/>
                  <a:gd name="T43" fmla="*/ 194 h 1677"/>
                  <a:gd name="T44" fmla="*/ 789 w 1109"/>
                  <a:gd name="T45" fmla="*/ 166 h 1677"/>
                  <a:gd name="T46" fmla="*/ 820 w 1109"/>
                  <a:gd name="T47" fmla="*/ 129 h 1677"/>
                  <a:gd name="T48" fmla="*/ 902 w 1109"/>
                  <a:gd name="T49" fmla="*/ 65 h 1677"/>
                  <a:gd name="T50" fmla="*/ 964 w 1109"/>
                  <a:gd name="T51" fmla="*/ 37 h 1677"/>
                  <a:gd name="T52" fmla="*/ 1016 w 1109"/>
                  <a:gd name="T53" fmla="*/ 9 h 1677"/>
                  <a:gd name="T54" fmla="*/ 1036 w 1109"/>
                  <a:gd name="T55" fmla="*/ 0 h 1677"/>
                  <a:gd name="T56" fmla="*/ 1087 w 1109"/>
                  <a:gd name="T57" fmla="*/ 9 h 1677"/>
                  <a:gd name="T58" fmla="*/ 1098 w 1109"/>
                  <a:gd name="T59" fmla="*/ 28 h 1677"/>
                  <a:gd name="T60" fmla="*/ 1108 w 1109"/>
                  <a:gd name="T61" fmla="*/ 65 h 1677"/>
                  <a:gd name="T62" fmla="*/ 1098 w 1109"/>
                  <a:gd name="T63" fmla="*/ 120 h 1677"/>
                  <a:gd name="T64" fmla="*/ 1067 w 1109"/>
                  <a:gd name="T65" fmla="*/ 268 h 1677"/>
                  <a:gd name="T66" fmla="*/ 1016 w 1109"/>
                  <a:gd name="T67" fmla="*/ 369 h 1677"/>
                  <a:gd name="T68" fmla="*/ 985 w 1109"/>
                  <a:gd name="T69" fmla="*/ 415 h 1677"/>
                  <a:gd name="T70" fmla="*/ 964 w 1109"/>
                  <a:gd name="T71" fmla="*/ 434 h 1677"/>
                  <a:gd name="T72" fmla="*/ 954 w 1109"/>
                  <a:gd name="T73" fmla="*/ 452 h 1677"/>
                  <a:gd name="T74" fmla="*/ 944 w 1109"/>
                  <a:gd name="T75" fmla="*/ 461 h 1677"/>
                  <a:gd name="T76" fmla="*/ 933 w 1109"/>
                  <a:gd name="T77" fmla="*/ 480 h 1677"/>
                  <a:gd name="T78" fmla="*/ 892 w 1109"/>
                  <a:gd name="T79" fmla="*/ 535 h 1677"/>
                  <a:gd name="T80" fmla="*/ 861 w 1109"/>
                  <a:gd name="T81" fmla="*/ 590 h 1677"/>
                  <a:gd name="T82" fmla="*/ 831 w 1109"/>
                  <a:gd name="T83" fmla="*/ 655 h 1677"/>
                  <a:gd name="T84" fmla="*/ 800 w 1109"/>
                  <a:gd name="T85" fmla="*/ 773 h 1677"/>
                  <a:gd name="T86" fmla="*/ 779 w 1109"/>
                  <a:gd name="T87" fmla="*/ 866 h 1677"/>
                  <a:gd name="T88" fmla="*/ 759 w 1109"/>
                  <a:gd name="T89" fmla="*/ 967 h 1677"/>
                  <a:gd name="T90" fmla="*/ 738 w 1109"/>
                  <a:gd name="T91" fmla="*/ 1050 h 1677"/>
                  <a:gd name="T92" fmla="*/ 718 w 1109"/>
                  <a:gd name="T93" fmla="*/ 1115 h 1677"/>
                  <a:gd name="T94" fmla="*/ 687 w 1109"/>
                  <a:gd name="T95" fmla="*/ 1170 h 1677"/>
                  <a:gd name="T96" fmla="*/ 635 w 1109"/>
                  <a:gd name="T97" fmla="*/ 1253 h 1677"/>
                  <a:gd name="T98" fmla="*/ 574 w 1109"/>
                  <a:gd name="T99" fmla="*/ 1327 h 1677"/>
                  <a:gd name="T100" fmla="*/ 512 w 1109"/>
                  <a:gd name="T101" fmla="*/ 1373 h 1677"/>
                  <a:gd name="T102" fmla="*/ 481 w 1109"/>
                  <a:gd name="T103" fmla="*/ 1410 h 1677"/>
                  <a:gd name="T104" fmla="*/ 450 w 1109"/>
                  <a:gd name="T105" fmla="*/ 1436 h 1677"/>
                  <a:gd name="T106" fmla="*/ 389 w 1109"/>
                  <a:gd name="T107" fmla="*/ 1482 h 1677"/>
                  <a:gd name="T108" fmla="*/ 206 w 1109"/>
                  <a:gd name="T109" fmla="*/ 1593 h 1677"/>
                  <a:gd name="T110" fmla="*/ 123 w 1109"/>
                  <a:gd name="T111" fmla="*/ 1621 h 1677"/>
                  <a:gd name="T112" fmla="*/ 72 w 1109"/>
                  <a:gd name="T113" fmla="*/ 1639 h 1677"/>
                  <a:gd name="T114" fmla="*/ 41 w 1109"/>
                  <a:gd name="T115" fmla="*/ 1648 h 1677"/>
                  <a:gd name="T116" fmla="*/ 21 w 1109"/>
                  <a:gd name="T117" fmla="*/ 1658 h 1677"/>
                  <a:gd name="T118" fmla="*/ 10 w 1109"/>
                  <a:gd name="T119" fmla="*/ 866 h 16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9"/>
                  <a:gd name="T181" fmla="*/ 0 h 1677"/>
                  <a:gd name="T182" fmla="*/ 1109 w 1109"/>
                  <a:gd name="T183" fmla="*/ 1677 h 16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9" h="1677">
                    <a:moveTo>
                      <a:pt x="10" y="866"/>
                    </a:moveTo>
                    <a:lnTo>
                      <a:pt x="21" y="866"/>
                    </a:lnTo>
                    <a:lnTo>
                      <a:pt x="41" y="847"/>
                    </a:lnTo>
                    <a:lnTo>
                      <a:pt x="62" y="847"/>
                    </a:lnTo>
                    <a:lnTo>
                      <a:pt x="72" y="829"/>
                    </a:lnTo>
                    <a:lnTo>
                      <a:pt x="113" y="810"/>
                    </a:lnTo>
                    <a:lnTo>
                      <a:pt x="175" y="755"/>
                    </a:lnTo>
                    <a:lnTo>
                      <a:pt x="185" y="737"/>
                    </a:lnTo>
                    <a:lnTo>
                      <a:pt x="206" y="718"/>
                    </a:lnTo>
                    <a:lnTo>
                      <a:pt x="267" y="637"/>
                    </a:lnTo>
                    <a:lnTo>
                      <a:pt x="277" y="618"/>
                    </a:lnTo>
                    <a:lnTo>
                      <a:pt x="298" y="590"/>
                    </a:lnTo>
                    <a:lnTo>
                      <a:pt x="339" y="554"/>
                    </a:lnTo>
                    <a:lnTo>
                      <a:pt x="349" y="535"/>
                    </a:lnTo>
                    <a:lnTo>
                      <a:pt x="368" y="517"/>
                    </a:lnTo>
                    <a:lnTo>
                      <a:pt x="389" y="507"/>
                    </a:lnTo>
                    <a:lnTo>
                      <a:pt x="399" y="489"/>
                    </a:lnTo>
                    <a:lnTo>
                      <a:pt x="420" y="480"/>
                    </a:lnTo>
                    <a:lnTo>
                      <a:pt x="430" y="471"/>
                    </a:lnTo>
                    <a:lnTo>
                      <a:pt x="440" y="471"/>
                    </a:lnTo>
                    <a:lnTo>
                      <a:pt x="450" y="461"/>
                    </a:lnTo>
                    <a:lnTo>
                      <a:pt x="461" y="461"/>
                    </a:lnTo>
                    <a:lnTo>
                      <a:pt x="461" y="452"/>
                    </a:lnTo>
                    <a:lnTo>
                      <a:pt x="471" y="452"/>
                    </a:lnTo>
                    <a:lnTo>
                      <a:pt x="471" y="443"/>
                    </a:lnTo>
                    <a:lnTo>
                      <a:pt x="502" y="415"/>
                    </a:lnTo>
                    <a:lnTo>
                      <a:pt x="522" y="406"/>
                    </a:lnTo>
                    <a:lnTo>
                      <a:pt x="533" y="387"/>
                    </a:lnTo>
                    <a:lnTo>
                      <a:pt x="553" y="378"/>
                    </a:lnTo>
                    <a:lnTo>
                      <a:pt x="563" y="360"/>
                    </a:lnTo>
                    <a:lnTo>
                      <a:pt x="584" y="351"/>
                    </a:lnTo>
                    <a:lnTo>
                      <a:pt x="605" y="332"/>
                    </a:lnTo>
                    <a:lnTo>
                      <a:pt x="625" y="323"/>
                    </a:lnTo>
                    <a:lnTo>
                      <a:pt x="646" y="304"/>
                    </a:lnTo>
                    <a:lnTo>
                      <a:pt x="687" y="286"/>
                    </a:lnTo>
                    <a:lnTo>
                      <a:pt x="697" y="286"/>
                    </a:lnTo>
                    <a:lnTo>
                      <a:pt x="697" y="277"/>
                    </a:lnTo>
                    <a:lnTo>
                      <a:pt x="707" y="277"/>
                    </a:lnTo>
                    <a:lnTo>
                      <a:pt x="728" y="258"/>
                    </a:lnTo>
                    <a:lnTo>
                      <a:pt x="728" y="249"/>
                    </a:lnTo>
                    <a:lnTo>
                      <a:pt x="748" y="231"/>
                    </a:lnTo>
                    <a:lnTo>
                      <a:pt x="748" y="221"/>
                    </a:lnTo>
                    <a:lnTo>
                      <a:pt x="759" y="212"/>
                    </a:lnTo>
                    <a:lnTo>
                      <a:pt x="769" y="194"/>
                    </a:lnTo>
                    <a:lnTo>
                      <a:pt x="779" y="185"/>
                    </a:lnTo>
                    <a:lnTo>
                      <a:pt x="789" y="166"/>
                    </a:lnTo>
                    <a:lnTo>
                      <a:pt x="810" y="148"/>
                    </a:lnTo>
                    <a:lnTo>
                      <a:pt x="820" y="129"/>
                    </a:lnTo>
                    <a:lnTo>
                      <a:pt x="882" y="74"/>
                    </a:lnTo>
                    <a:lnTo>
                      <a:pt x="902" y="65"/>
                    </a:lnTo>
                    <a:lnTo>
                      <a:pt x="933" y="46"/>
                    </a:lnTo>
                    <a:lnTo>
                      <a:pt x="964" y="37"/>
                    </a:lnTo>
                    <a:lnTo>
                      <a:pt x="985" y="18"/>
                    </a:lnTo>
                    <a:lnTo>
                      <a:pt x="1016" y="9"/>
                    </a:lnTo>
                    <a:lnTo>
                      <a:pt x="1026" y="9"/>
                    </a:lnTo>
                    <a:lnTo>
                      <a:pt x="1036" y="0"/>
                    </a:lnTo>
                    <a:lnTo>
                      <a:pt x="1077" y="0"/>
                    </a:lnTo>
                    <a:lnTo>
                      <a:pt x="1087" y="9"/>
                    </a:lnTo>
                    <a:lnTo>
                      <a:pt x="1087" y="18"/>
                    </a:lnTo>
                    <a:lnTo>
                      <a:pt x="1098" y="28"/>
                    </a:lnTo>
                    <a:lnTo>
                      <a:pt x="1098" y="46"/>
                    </a:lnTo>
                    <a:lnTo>
                      <a:pt x="1108" y="65"/>
                    </a:lnTo>
                    <a:lnTo>
                      <a:pt x="1108" y="92"/>
                    </a:lnTo>
                    <a:lnTo>
                      <a:pt x="1098" y="120"/>
                    </a:lnTo>
                    <a:lnTo>
                      <a:pt x="1098" y="157"/>
                    </a:lnTo>
                    <a:lnTo>
                      <a:pt x="1067" y="268"/>
                    </a:lnTo>
                    <a:lnTo>
                      <a:pt x="1036" y="351"/>
                    </a:lnTo>
                    <a:lnTo>
                      <a:pt x="1016" y="369"/>
                    </a:lnTo>
                    <a:lnTo>
                      <a:pt x="995" y="406"/>
                    </a:lnTo>
                    <a:lnTo>
                      <a:pt x="985" y="415"/>
                    </a:lnTo>
                    <a:lnTo>
                      <a:pt x="974" y="434"/>
                    </a:lnTo>
                    <a:lnTo>
                      <a:pt x="964" y="434"/>
                    </a:lnTo>
                    <a:lnTo>
                      <a:pt x="964" y="443"/>
                    </a:lnTo>
                    <a:lnTo>
                      <a:pt x="954" y="452"/>
                    </a:lnTo>
                    <a:lnTo>
                      <a:pt x="944" y="452"/>
                    </a:lnTo>
                    <a:lnTo>
                      <a:pt x="944" y="461"/>
                    </a:lnTo>
                    <a:lnTo>
                      <a:pt x="933" y="471"/>
                    </a:lnTo>
                    <a:lnTo>
                      <a:pt x="933" y="480"/>
                    </a:lnTo>
                    <a:lnTo>
                      <a:pt x="913" y="498"/>
                    </a:lnTo>
                    <a:lnTo>
                      <a:pt x="892" y="535"/>
                    </a:lnTo>
                    <a:lnTo>
                      <a:pt x="882" y="563"/>
                    </a:lnTo>
                    <a:lnTo>
                      <a:pt x="861" y="590"/>
                    </a:lnTo>
                    <a:lnTo>
                      <a:pt x="851" y="618"/>
                    </a:lnTo>
                    <a:lnTo>
                      <a:pt x="831" y="655"/>
                    </a:lnTo>
                    <a:lnTo>
                      <a:pt x="810" y="727"/>
                    </a:lnTo>
                    <a:lnTo>
                      <a:pt x="800" y="773"/>
                    </a:lnTo>
                    <a:lnTo>
                      <a:pt x="779" y="820"/>
                    </a:lnTo>
                    <a:lnTo>
                      <a:pt x="779" y="866"/>
                    </a:lnTo>
                    <a:lnTo>
                      <a:pt x="769" y="921"/>
                    </a:lnTo>
                    <a:lnTo>
                      <a:pt x="759" y="967"/>
                    </a:lnTo>
                    <a:lnTo>
                      <a:pt x="748" y="1004"/>
                    </a:lnTo>
                    <a:lnTo>
                      <a:pt x="738" y="1050"/>
                    </a:lnTo>
                    <a:lnTo>
                      <a:pt x="728" y="1078"/>
                    </a:lnTo>
                    <a:lnTo>
                      <a:pt x="718" y="1115"/>
                    </a:lnTo>
                    <a:lnTo>
                      <a:pt x="707" y="1142"/>
                    </a:lnTo>
                    <a:lnTo>
                      <a:pt x="687" y="1170"/>
                    </a:lnTo>
                    <a:lnTo>
                      <a:pt x="676" y="1198"/>
                    </a:lnTo>
                    <a:lnTo>
                      <a:pt x="635" y="1253"/>
                    </a:lnTo>
                    <a:lnTo>
                      <a:pt x="615" y="1272"/>
                    </a:lnTo>
                    <a:lnTo>
                      <a:pt x="574" y="1327"/>
                    </a:lnTo>
                    <a:lnTo>
                      <a:pt x="543" y="1345"/>
                    </a:lnTo>
                    <a:lnTo>
                      <a:pt x="512" y="1373"/>
                    </a:lnTo>
                    <a:lnTo>
                      <a:pt x="512" y="1382"/>
                    </a:lnTo>
                    <a:lnTo>
                      <a:pt x="481" y="1410"/>
                    </a:lnTo>
                    <a:lnTo>
                      <a:pt x="461" y="1419"/>
                    </a:lnTo>
                    <a:lnTo>
                      <a:pt x="450" y="1436"/>
                    </a:lnTo>
                    <a:lnTo>
                      <a:pt x="409" y="1473"/>
                    </a:lnTo>
                    <a:lnTo>
                      <a:pt x="389" y="1482"/>
                    </a:lnTo>
                    <a:lnTo>
                      <a:pt x="329" y="1538"/>
                    </a:lnTo>
                    <a:lnTo>
                      <a:pt x="206" y="1593"/>
                    </a:lnTo>
                    <a:lnTo>
                      <a:pt x="185" y="1593"/>
                    </a:lnTo>
                    <a:lnTo>
                      <a:pt x="123" y="1621"/>
                    </a:lnTo>
                    <a:lnTo>
                      <a:pt x="113" y="1621"/>
                    </a:lnTo>
                    <a:lnTo>
                      <a:pt x="72" y="1639"/>
                    </a:lnTo>
                    <a:lnTo>
                      <a:pt x="62" y="1639"/>
                    </a:lnTo>
                    <a:lnTo>
                      <a:pt x="41" y="1648"/>
                    </a:lnTo>
                    <a:lnTo>
                      <a:pt x="31" y="1658"/>
                    </a:lnTo>
                    <a:lnTo>
                      <a:pt x="21" y="1658"/>
                    </a:lnTo>
                    <a:lnTo>
                      <a:pt x="0" y="1676"/>
                    </a:lnTo>
                    <a:lnTo>
                      <a:pt x="10" y="866"/>
                    </a:lnTo>
                  </a:path>
                </a:pathLst>
              </a:custGeom>
              <a:solidFill>
                <a:srgbClr val="00007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9" name="Freeform 7"/>
              <p:cNvSpPr>
                <a:spLocks/>
              </p:cNvSpPr>
              <p:nvPr/>
            </p:nvSpPr>
            <p:spPr bwMode="auto">
              <a:xfrm>
                <a:off x="1940" y="3201"/>
                <a:ext cx="1078" cy="908"/>
              </a:xfrm>
              <a:custGeom>
                <a:avLst/>
                <a:gdLst>
                  <a:gd name="T0" fmla="*/ 1046 w 1078"/>
                  <a:gd name="T1" fmla="*/ 898 h 908"/>
                  <a:gd name="T2" fmla="*/ 1015 w 1078"/>
                  <a:gd name="T3" fmla="*/ 889 h 908"/>
                  <a:gd name="T4" fmla="*/ 974 w 1078"/>
                  <a:gd name="T5" fmla="*/ 879 h 908"/>
                  <a:gd name="T6" fmla="*/ 820 w 1078"/>
                  <a:gd name="T7" fmla="*/ 815 h 908"/>
                  <a:gd name="T8" fmla="*/ 779 w 1078"/>
                  <a:gd name="T9" fmla="*/ 797 h 908"/>
                  <a:gd name="T10" fmla="*/ 717 w 1078"/>
                  <a:gd name="T11" fmla="*/ 760 h 908"/>
                  <a:gd name="T12" fmla="*/ 666 w 1078"/>
                  <a:gd name="T13" fmla="*/ 742 h 908"/>
                  <a:gd name="T14" fmla="*/ 616 w 1078"/>
                  <a:gd name="T15" fmla="*/ 714 h 908"/>
                  <a:gd name="T16" fmla="*/ 555 w 1078"/>
                  <a:gd name="T17" fmla="*/ 687 h 908"/>
                  <a:gd name="T18" fmla="*/ 503 w 1078"/>
                  <a:gd name="T19" fmla="*/ 668 h 908"/>
                  <a:gd name="T20" fmla="*/ 452 w 1078"/>
                  <a:gd name="T21" fmla="*/ 652 h 908"/>
                  <a:gd name="T22" fmla="*/ 390 w 1078"/>
                  <a:gd name="T23" fmla="*/ 633 h 908"/>
                  <a:gd name="T24" fmla="*/ 329 w 1078"/>
                  <a:gd name="T25" fmla="*/ 597 h 908"/>
                  <a:gd name="T26" fmla="*/ 247 w 1078"/>
                  <a:gd name="T27" fmla="*/ 541 h 908"/>
                  <a:gd name="T28" fmla="*/ 164 w 1078"/>
                  <a:gd name="T29" fmla="*/ 477 h 908"/>
                  <a:gd name="T30" fmla="*/ 134 w 1078"/>
                  <a:gd name="T31" fmla="*/ 440 h 908"/>
                  <a:gd name="T32" fmla="*/ 92 w 1078"/>
                  <a:gd name="T33" fmla="*/ 376 h 908"/>
                  <a:gd name="T34" fmla="*/ 41 w 1078"/>
                  <a:gd name="T35" fmla="*/ 321 h 908"/>
                  <a:gd name="T36" fmla="*/ 31 w 1078"/>
                  <a:gd name="T37" fmla="*/ 294 h 908"/>
                  <a:gd name="T38" fmla="*/ 21 w 1078"/>
                  <a:gd name="T39" fmla="*/ 275 h 908"/>
                  <a:gd name="T40" fmla="*/ 10 w 1078"/>
                  <a:gd name="T41" fmla="*/ 248 h 908"/>
                  <a:gd name="T42" fmla="*/ 0 w 1078"/>
                  <a:gd name="T43" fmla="*/ 165 h 908"/>
                  <a:gd name="T44" fmla="*/ 10 w 1078"/>
                  <a:gd name="T45" fmla="*/ 119 h 908"/>
                  <a:gd name="T46" fmla="*/ 62 w 1078"/>
                  <a:gd name="T47" fmla="*/ 64 h 908"/>
                  <a:gd name="T48" fmla="*/ 164 w 1078"/>
                  <a:gd name="T49" fmla="*/ 9 h 908"/>
                  <a:gd name="T50" fmla="*/ 339 w 1078"/>
                  <a:gd name="T51" fmla="*/ 0 h 908"/>
                  <a:gd name="T52" fmla="*/ 401 w 1078"/>
                  <a:gd name="T53" fmla="*/ 9 h 908"/>
                  <a:gd name="T54" fmla="*/ 462 w 1078"/>
                  <a:gd name="T55" fmla="*/ 28 h 908"/>
                  <a:gd name="T56" fmla="*/ 534 w 1078"/>
                  <a:gd name="T57" fmla="*/ 55 h 908"/>
                  <a:gd name="T58" fmla="*/ 646 w 1078"/>
                  <a:gd name="T59" fmla="*/ 101 h 908"/>
                  <a:gd name="T60" fmla="*/ 717 w 1078"/>
                  <a:gd name="T61" fmla="*/ 128 h 908"/>
                  <a:gd name="T62" fmla="*/ 789 w 1078"/>
                  <a:gd name="T63" fmla="*/ 138 h 908"/>
                  <a:gd name="T64" fmla="*/ 913 w 1078"/>
                  <a:gd name="T65" fmla="*/ 147 h 908"/>
                  <a:gd name="T66" fmla="*/ 1077 w 1078"/>
                  <a:gd name="T67" fmla="*/ 101 h 9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8"/>
                  <a:gd name="T103" fmla="*/ 0 h 908"/>
                  <a:gd name="T104" fmla="*/ 1078 w 1078"/>
                  <a:gd name="T105" fmla="*/ 908 h 9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8" h="908">
                    <a:moveTo>
                      <a:pt x="1056" y="907"/>
                    </a:moveTo>
                    <a:lnTo>
                      <a:pt x="1046" y="898"/>
                    </a:lnTo>
                    <a:lnTo>
                      <a:pt x="1026" y="898"/>
                    </a:lnTo>
                    <a:lnTo>
                      <a:pt x="1015" y="889"/>
                    </a:lnTo>
                    <a:lnTo>
                      <a:pt x="995" y="879"/>
                    </a:lnTo>
                    <a:lnTo>
                      <a:pt x="974" y="879"/>
                    </a:lnTo>
                    <a:lnTo>
                      <a:pt x="830" y="815"/>
                    </a:lnTo>
                    <a:lnTo>
                      <a:pt x="820" y="815"/>
                    </a:lnTo>
                    <a:lnTo>
                      <a:pt x="800" y="797"/>
                    </a:lnTo>
                    <a:lnTo>
                      <a:pt x="779" y="797"/>
                    </a:lnTo>
                    <a:lnTo>
                      <a:pt x="738" y="779"/>
                    </a:lnTo>
                    <a:lnTo>
                      <a:pt x="717" y="760"/>
                    </a:lnTo>
                    <a:lnTo>
                      <a:pt x="687" y="751"/>
                    </a:lnTo>
                    <a:lnTo>
                      <a:pt x="666" y="742"/>
                    </a:lnTo>
                    <a:lnTo>
                      <a:pt x="637" y="723"/>
                    </a:lnTo>
                    <a:lnTo>
                      <a:pt x="616" y="714"/>
                    </a:lnTo>
                    <a:lnTo>
                      <a:pt x="586" y="705"/>
                    </a:lnTo>
                    <a:lnTo>
                      <a:pt x="555" y="687"/>
                    </a:lnTo>
                    <a:lnTo>
                      <a:pt x="534" y="678"/>
                    </a:lnTo>
                    <a:lnTo>
                      <a:pt x="503" y="668"/>
                    </a:lnTo>
                    <a:lnTo>
                      <a:pt x="462" y="652"/>
                    </a:lnTo>
                    <a:lnTo>
                      <a:pt x="452" y="652"/>
                    </a:lnTo>
                    <a:lnTo>
                      <a:pt x="411" y="633"/>
                    </a:lnTo>
                    <a:lnTo>
                      <a:pt x="390" y="633"/>
                    </a:lnTo>
                    <a:lnTo>
                      <a:pt x="349" y="615"/>
                    </a:lnTo>
                    <a:lnTo>
                      <a:pt x="329" y="597"/>
                    </a:lnTo>
                    <a:lnTo>
                      <a:pt x="288" y="578"/>
                    </a:lnTo>
                    <a:lnTo>
                      <a:pt x="247" y="541"/>
                    </a:lnTo>
                    <a:lnTo>
                      <a:pt x="226" y="532"/>
                    </a:lnTo>
                    <a:lnTo>
                      <a:pt x="164" y="477"/>
                    </a:lnTo>
                    <a:lnTo>
                      <a:pt x="154" y="459"/>
                    </a:lnTo>
                    <a:lnTo>
                      <a:pt x="134" y="440"/>
                    </a:lnTo>
                    <a:lnTo>
                      <a:pt x="103" y="385"/>
                    </a:lnTo>
                    <a:lnTo>
                      <a:pt x="92" y="376"/>
                    </a:lnTo>
                    <a:lnTo>
                      <a:pt x="82" y="358"/>
                    </a:lnTo>
                    <a:lnTo>
                      <a:pt x="41" y="321"/>
                    </a:lnTo>
                    <a:lnTo>
                      <a:pt x="41" y="312"/>
                    </a:lnTo>
                    <a:lnTo>
                      <a:pt x="31" y="294"/>
                    </a:lnTo>
                    <a:lnTo>
                      <a:pt x="21" y="284"/>
                    </a:lnTo>
                    <a:lnTo>
                      <a:pt x="21" y="275"/>
                    </a:lnTo>
                    <a:lnTo>
                      <a:pt x="10" y="266"/>
                    </a:lnTo>
                    <a:lnTo>
                      <a:pt x="10" y="248"/>
                    </a:lnTo>
                    <a:lnTo>
                      <a:pt x="0" y="229"/>
                    </a:lnTo>
                    <a:lnTo>
                      <a:pt x="0" y="165"/>
                    </a:lnTo>
                    <a:lnTo>
                      <a:pt x="10" y="147"/>
                    </a:lnTo>
                    <a:lnTo>
                      <a:pt x="10" y="119"/>
                    </a:lnTo>
                    <a:lnTo>
                      <a:pt x="21" y="101"/>
                    </a:lnTo>
                    <a:lnTo>
                      <a:pt x="62" y="64"/>
                    </a:lnTo>
                    <a:lnTo>
                      <a:pt x="123" y="28"/>
                    </a:lnTo>
                    <a:lnTo>
                      <a:pt x="164" y="9"/>
                    </a:lnTo>
                    <a:lnTo>
                      <a:pt x="205" y="0"/>
                    </a:lnTo>
                    <a:lnTo>
                      <a:pt x="339" y="0"/>
                    </a:lnTo>
                    <a:lnTo>
                      <a:pt x="360" y="9"/>
                    </a:lnTo>
                    <a:lnTo>
                      <a:pt x="401" y="9"/>
                    </a:lnTo>
                    <a:lnTo>
                      <a:pt x="442" y="28"/>
                    </a:lnTo>
                    <a:lnTo>
                      <a:pt x="462" y="28"/>
                    </a:lnTo>
                    <a:lnTo>
                      <a:pt x="503" y="46"/>
                    </a:lnTo>
                    <a:lnTo>
                      <a:pt x="534" y="55"/>
                    </a:lnTo>
                    <a:lnTo>
                      <a:pt x="555" y="73"/>
                    </a:lnTo>
                    <a:lnTo>
                      <a:pt x="646" y="101"/>
                    </a:lnTo>
                    <a:lnTo>
                      <a:pt x="687" y="119"/>
                    </a:lnTo>
                    <a:lnTo>
                      <a:pt x="717" y="128"/>
                    </a:lnTo>
                    <a:lnTo>
                      <a:pt x="759" y="128"/>
                    </a:lnTo>
                    <a:lnTo>
                      <a:pt x="789" y="138"/>
                    </a:lnTo>
                    <a:lnTo>
                      <a:pt x="830" y="147"/>
                    </a:lnTo>
                    <a:lnTo>
                      <a:pt x="913" y="147"/>
                    </a:lnTo>
                    <a:lnTo>
                      <a:pt x="1036" y="119"/>
                    </a:lnTo>
                    <a:lnTo>
                      <a:pt x="1077" y="101"/>
                    </a:lnTo>
                    <a:lnTo>
                      <a:pt x="1056" y="907"/>
                    </a:lnTo>
                  </a:path>
                </a:pathLst>
              </a:custGeom>
              <a:solidFill>
                <a:srgbClr val="0032A5"/>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0" name="Freeform 8"/>
              <p:cNvSpPr>
                <a:spLocks/>
              </p:cNvSpPr>
              <p:nvPr/>
            </p:nvSpPr>
            <p:spPr bwMode="auto">
              <a:xfrm>
                <a:off x="2996" y="2599"/>
                <a:ext cx="1109" cy="1518"/>
              </a:xfrm>
              <a:custGeom>
                <a:avLst/>
                <a:gdLst>
                  <a:gd name="T0" fmla="*/ 0 w 1109"/>
                  <a:gd name="T1" fmla="*/ 1277 h 1518"/>
                  <a:gd name="T2" fmla="*/ 21 w 1109"/>
                  <a:gd name="T3" fmla="*/ 1508 h 1518"/>
                  <a:gd name="T4" fmla="*/ 31 w 1109"/>
                  <a:gd name="T5" fmla="*/ 1499 h 1518"/>
                  <a:gd name="T6" fmla="*/ 62 w 1109"/>
                  <a:gd name="T7" fmla="*/ 1480 h 1518"/>
                  <a:gd name="T8" fmla="*/ 134 w 1109"/>
                  <a:gd name="T9" fmla="*/ 1453 h 1518"/>
                  <a:gd name="T10" fmla="*/ 185 w 1109"/>
                  <a:gd name="T11" fmla="*/ 1434 h 1518"/>
                  <a:gd name="T12" fmla="*/ 236 w 1109"/>
                  <a:gd name="T13" fmla="*/ 1416 h 1518"/>
                  <a:gd name="T14" fmla="*/ 267 w 1109"/>
                  <a:gd name="T15" fmla="*/ 1406 h 1518"/>
                  <a:gd name="T16" fmla="*/ 298 w 1109"/>
                  <a:gd name="T17" fmla="*/ 1397 h 1518"/>
                  <a:gd name="T18" fmla="*/ 368 w 1109"/>
                  <a:gd name="T19" fmla="*/ 1351 h 1518"/>
                  <a:gd name="T20" fmla="*/ 409 w 1109"/>
                  <a:gd name="T21" fmla="*/ 1324 h 1518"/>
                  <a:gd name="T22" fmla="*/ 574 w 1109"/>
                  <a:gd name="T23" fmla="*/ 1168 h 1518"/>
                  <a:gd name="T24" fmla="*/ 615 w 1109"/>
                  <a:gd name="T25" fmla="*/ 1122 h 1518"/>
                  <a:gd name="T26" fmla="*/ 646 w 1109"/>
                  <a:gd name="T27" fmla="*/ 1086 h 1518"/>
                  <a:gd name="T28" fmla="*/ 707 w 1109"/>
                  <a:gd name="T29" fmla="*/ 993 h 1518"/>
                  <a:gd name="T30" fmla="*/ 738 w 1109"/>
                  <a:gd name="T31" fmla="*/ 929 h 1518"/>
                  <a:gd name="T32" fmla="*/ 748 w 1109"/>
                  <a:gd name="T33" fmla="*/ 901 h 1518"/>
                  <a:gd name="T34" fmla="*/ 759 w 1109"/>
                  <a:gd name="T35" fmla="*/ 864 h 1518"/>
                  <a:gd name="T36" fmla="*/ 769 w 1109"/>
                  <a:gd name="T37" fmla="*/ 818 h 1518"/>
                  <a:gd name="T38" fmla="*/ 779 w 1109"/>
                  <a:gd name="T39" fmla="*/ 772 h 1518"/>
                  <a:gd name="T40" fmla="*/ 789 w 1109"/>
                  <a:gd name="T41" fmla="*/ 708 h 1518"/>
                  <a:gd name="T42" fmla="*/ 800 w 1109"/>
                  <a:gd name="T43" fmla="*/ 643 h 1518"/>
                  <a:gd name="T44" fmla="*/ 820 w 1109"/>
                  <a:gd name="T45" fmla="*/ 588 h 1518"/>
                  <a:gd name="T46" fmla="*/ 831 w 1109"/>
                  <a:gd name="T47" fmla="*/ 524 h 1518"/>
                  <a:gd name="T48" fmla="*/ 841 w 1109"/>
                  <a:gd name="T49" fmla="*/ 497 h 1518"/>
                  <a:gd name="T50" fmla="*/ 851 w 1109"/>
                  <a:gd name="T51" fmla="*/ 479 h 1518"/>
                  <a:gd name="T52" fmla="*/ 861 w 1109"/>
                  <a:gd name="T53" fmla="*/ 451 h 1518"/>
                  <a:gd name="T54" fmla="*/ 872 w 1109"/>
                  <a:gd name="T55" fmla="*/ 433 h 1518"/>
                  <a:gd name="T56" fmla="*/ 882 w 1109"/>
                  <a:gd name="T57" fmla="*/ 415 h 1518"/>
                  <a:gd name="T58" fmla="*/ 902 w 1109"/>
                  <a:gd name="T59" fmla="*/ 387 h 1518"/>
                  <a:gd name="T60" fmla="*/ 923 w 1109"/>
                  <a:gd name="T61" fmla="*/ 332 h 1518"/>
                  <a:gd name="T62" fmla="*/ 944 w 1109"/>
                  <a:gd name="T63" fmla="*/ 313 h 1518"/>
                  <a:gd name="T64" fmla="*/ 964 w 1109"/>
                  <a:gd name="T65" fmla="*/ 286 h 1518"/>
                  <a:gd name="T66" fmla="*/ 974 w 1109"/>
                  <a:gd name="T67" fmla="*/ 276 h 1518"/>
                  <a:gd name="T68" fmla="*/ 1036 w 1109"/>
                  <a:gd name="T69" fmla="*/ 203 h 1518"/>
                  <a:gd name="T70" fmla="*/ 1057 w 1109"/>
                  <a:gd name="T71" fmla="*/ 157 h 1518"/>
                  <a:gd name="T72" fmla="*/ 1108 w 1109"/>
                  <a:gd name="T73" fmla="*/ 0 h 1518"/>
                  <a:gd name="T74" fmla="*/ 1057 w 1109"/>
                  <a:gd name="T75" fmla="*/ 55 h 1518"/>
                  <a:gd name="T76" fmla="*/ 1005 w 1109"/>
                  <a:gd name="T77" fmla="*/ 111 h 1518"/>
                  <a:gd name="T78" fmla="*/ 923 w 1109"/>
                  <a:gd name="T79" fmla="*/ 184 h 1518"/>
                  <a:gd name="T80" fmla="*/ 861 w 1109"/>
                  <a:gd name="T81" fmla="*/ 249 h 1518"/>
                  <a:gd name="T82" fmla="*/ 779 w 1109"/>
                  <a:gd name="T83" fmla="*/ 332 h 1518"/>
                  <a:gd name="T84" fmla="*/ 718 w 1109"/>
                  <a:gd name="T85" fmla="*/ 405 h 1518"/>
                  <a:gd name="T86" fmla="*/ 625 w 1109"/>
                  <a:gd name="T87" fmla="*/ 488 h 1518"/>
                  <a:gd name="T88" fmla="*/ 543 w 1109"/>
                  <a:gd name="T89" fmla="*/ 570 h 1518"/>
                  <a:gd name="T90" fmla="*/ 349 w 1109"/>
                  <a:gd name="T91" fmla="*/ 745 h 1518"/>
                  <a:gd name="T92" fmla="*/ 247 w 1109"/>
                  <a:gd name="T93" fmla="*/ 855 h 1518"/>
                  <a:gd name="T94" fmla="*/ 154 w 1109"/>
                  <a:gd name="T95" fmla="*/ 920 h 1518"/>
                  <a:gd name="T96" fmla="*/ 62 w 1109"/>
                  <a:gd name="T97" fmla="*/ 1003 h 15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9"/>
                  <a:gd name="T148" fmla="*/ 0 h 1518"/>
                  <a:gd name="T149" fmla="*/ 1109 w 1109"/>
                  <a:gd name="T150" fmla="*/ 1518 h 15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9" h="1518">
                    <a:moveTo>
                      <a:pt x="21" y="1049"/>
                    </a:moveTo>
                    <a:lnTo>
                      <a:pt x="0" y="1277"/>
                    </a:lnTo>
                    <a:lnTo>
                      <a:pt x="10" y="1517"/>
                    </a:lnTo>
                    <a:lnTo>
                      <a:pt x="21" y="1508"/>
                    </a:lnTo>
                    <a:lnTo>
                      <a:pt x="31" y="1508"/>
                    </a:lnTo>
                    <a:lnTo>
                      <a:pt x="31" y="1499"/>
                    </a:lnTo>
                    <a:lnTo>
                      <a:pt x="41" y="1499"/>
                    </a:lnTo>
                    <a:lnTo>
                      <a:pt x="62" y="1480"/>
                    </a:lnTo>
                    <a:lnTo>
                      <a:pt x="72" y="1480"/>
                    </a:lnTo>
                    <a:lnTo>
                      <a:pt x="134" y="1453"/>
                    </a:lnTo>
                    <a:lnTo>
                      <a:pt x="164" y="1443"/>
                    </a:lnTo>
                    <a:lnTo>
                      <a:pt x="185" y="1434"/>
                    </a:lnTo>
                    <a:lnTo>
                      <a:pt x="226" y="1425"/>
                    </a:lnTo>
                    <a:lnTo>
                      <a:pt x="236" y="1416"/>
                    </a:lnTo>
                    <a:lnTo>
                      <a:pt x="257" y="1416"/>
                    </a:lnTo>
                    <a:lnTo>
                      <a:pt x="267" y="1406"/>
                    </a:lnTo>
                    <a:lnTo>
                      <a:pt x="288" y="1397"/>
                    </a:lnTo>
                    <a:lnTo>
                      <a:pt x="298" y="1397"/>
                    </a:lnTo>
                    <a:lnTo>
                      <a:pt x="329" y="1370"/>
                    </a:lnTo>
                    <a:lnTo>
                      <a:pt x="368" y="1351"/>
                    </a:lnTo>
                    <a:lnTo>
                      <a:pt x="389" y="1333"/>
                    </a:lnTo>
                    <a:lnTo>
                      <a:pt x="409" y="1324"/>
                    </a:lnTo>
                    <a:lnTo>
                      <a:pt x="420" y="1305"/>
                    </a:lnTo>
                    <a:lnTo>
                      <a:pt x="574" y="1168"/>
                    </a:lnTo>
                    <a:lnTo>
                      <a:pt x="594" y="1159"/>
                    </a:lnTo>
                    <a:lnTo>
                      <a:pt x="615" y="1122"/>
                    </a:lnTo>
                    <a:lnTo>
                      <a:pt x="635" y="1113"/>
                    </a:lnTo>
                    <a:lnTo>
                      <a:pt x="646" y="1086"/>
                    </a:lnTo>
                    <a:lnTo>
                      <a:pt x="687" y="1049"/>
                    </a:lnTo>
                    <a:lnTo>
                      <a:pt x="707" y="993"/>
                    </a:lnTo>
                    <a:lnTo>
                      <a:pt x="728" y="966"/>
                    </a:lnTo>
                    <a:lnTo>
                      <a:pt x="738" y="929"/>
                    </a:lnTo>
                    <a:lnTo>
                      <a:pt x="738" y="911"/>
                    </a:lnTo>
                    <a:lnTo>
                      <a:pt x="748" y="901"/>
                    </a:lnTo>
                    <a:lnTo>
                      <a:pt x="748" y="883"/>
                    </a:lnTo>
                    <a:lnTo>
                      <a:pt x="759" y="864"/>
                    </a:lnTo>
                    <a:lnTo>
                      <a:pt x="759" y="837"/>
                    </a:lnTo>
                    <a:lnTo>
                      <a:pt x="769" y="818"/>
                    </a:lnTo>
                    <a:lnTo>
                      <a:pt x="769" y="791"/>
                    </a:lnTo>
                    <a:lnTo>
                      <a:pt x="779" y="772"/>
                    </a:lnTo>
                    <a:lnTo>
                      <a:pt x="779" y="726"/>
                    </a:lnTo>
                    <a:lnTo>
                      <a:pt x="789" y="708"/>
                    </a:lnTo>
                    <a:lnTo>
                      <a:pt x="789" y="671"/>
                    </a:lnTo>
                    <a:lnTo>
                      <a:pt x="800" y="643"/>
                    </a:lnTo>
                    <a:lnTo>
                      <a:pt x="800" y="625"/>
                    </a:lnTo>
                    <a:lnTo>
                      <a:pt x="820" y="588"/>
                    </a:lnTo>
                    <a:lnTo>
                      <a:pt x="820" y="551"/>
                    </a:lnTo>
                    <a:lnTo>
                      <a:pt x="831" y="524"/>
                    </a:lnTo>
                    <a:lnTo>
                      <a:pt x="841" y="516"/>
                    </a:lnTo>
                    <a:lnTo>
                      <a:pt x="841" y="497"/>
                    </a:lnTo>
                    <a:lnTo>
                      <a:pt x="851" y="488"/>
                    </a:lnTo>
                    <a:lnTo>
                      <a:pt x="851" y="479"/>
                    </a:lnTo>
                    <a:lnTo>
                      <a:pt x="861" y="470"/>
                    </a:lnTo>
                    <a:lnTo>
                      <a:pt x="861" y="451"/>
                    </a:lnTo>
                    <a:lnTo>
                      <a:pt x="872" y="442"/>
                    </a:lnTo>
                    <a:lnTo>
                      <a:pt x="872" y="433"/>
                    </a:lnTo>
                    <a:lnTo>
                      <a:pt x="882" y="424"/>
                    </a:lnTo>
                    <a:lnTo>
                      <a:pt x="882" y="415"/>
                    </a:lnTo>
                    <a:lnTo>
                      <a:pt x="892" y="396"/>
                    </a:lnTo>
                    <a:lnTo>
                      <a:pt x="902" y="387"/>
                    </a:lnTo>
                    <a:lnTo>
                      <a:pt x="923" y="350"/>
                    </a:lnTo>
                    <a:lnTo>
                      <a:pt x="923" y="332"/>
                    </a:lnTo>
                    <a:lnTo>
                      <a:pt x="944" y="322"/>
                    </a:lnTo>
                    <a:lnTo>
                      <a:pt x="944" y="313"/>
                    </a:lnTo>
                    <a:lnTo>
                      <a:pt x="954" y="295"/>
                    </a:lnTo>
                    <a:lnTo>
                      <a:pt x="964" y="286"/>
                    </a:lnTo>
                    <a:lnTo>
                      <a:pt x="974" y="286"/>
                    </a:lnTo>
                    <a:lnTo>
                      <a:pt x="974" y="276"/>
                    </a:lnTo>
                    <a:lnTo>
                      <a:pt x="1016" y="240"/>
                    </a:lnTo>
                    <a:lnTo>
                      <a:pt x="1036" y="203"/>
                    </a:lnTo>
                    <a:lnTo>
                      <a:pt x="1046" y="175"/>
                    </a:lnTo>
                    <a:lnTo>
                      <a:pt x="1057" y="157"/>
                    </a:lnTo>
                    <a:lnTo>
                      <a:pt x="1087" y="74"/>
                    </a:lnTo>
                    <a:lnTo>
                      <a:pt x="1108" y="0"/>
                    </a:lnTo>
                    <a:lnTo>
                      <a:pt x="1077" y="28"/>
                    </a:lnTo>
                    <a:lnTo>
                      <a:pt x="1057" y="55"/>
                    </a:lnTo>
                    <a:lnTo>
                      <a:pt x="1016" y="92"/>
                    </a:lnTo>
                    <a:lnTo>
                      <a:pt x="1005" y="111"/>
                    </a:lnTo>
                    <a:lnTo>
                      <a:pt x="944" y="147"/>
                    </a:lnTo>
                    <a:lnTo>
                      <a:pt x="923" y="184"/>
                    </a:lnTo>
                    <a:lnTo>
                      <a:pt x="872" y="212"/>
                    </a:lnTo>
                    <a:lnTo>
                      <a:pt x="861" y="249"/>
                    </a:lnTo>
                    <a:lnTo>
                      <a:pt x="810" y="276"/>
                    </a:lnTo>
                    <a:lnTo>
                      <a:pt x="779" y="332"/>
                    </a:lnTo>
                    <a:lnTo>
                      <a:pt x="738" y="350"/>
                    </a:lnTo>
                    <a:lnTo>
                      <a:pt x="718" y="405"/>
                    </a:lnTo>
                    <a:lnTo>
                      <a:pt x="656" y="433"/>
                    </a:lnTo>
                    <a:lnTo>
                      <a:pt x="625" y="488"/>
                    </a:lnTo>
                    <a:lnTo>
                      <a:pt x="563" y="524"/>
                    </a:lnTo>
                    <a:lnTo>
                      <a:pt x="543" y="570"/>
                    </a:lnTo>
                    <a:lnTo>
                      <a:pt x="450" y="634"/>
                    </a:lnTo>
                    <a:lnTo>
                      <a:pt x="349" y="745"/>
                    </a:lnTo>
                    <a:lnTo>
                      <a:pt x="288" y="800"/>
                    </a:lnTo>
                    <a:lnTo>
                      <a:pt x="247" y="855"/>
                    </a:lnTo>
                    <a:lnTo>
                      <a:pt x="185" y="892"/>
                    </a:lnTo>
                    <a:lnTo>
                      <a:pt x="154" y="920"/>
                    </a:lnTo>
                    <a:lnTo>
                      <a:pt x="144" y="947"/>
                    </a:lnTo>
                    <a:lnTo>
                      <a:pt x="62" y="1003"/>
                    </a:lnTo>
                    <a:lnTo>
                      <a:pt x="21" y="1049"/>
                    </a:lnTo>
                  </a:path>
                </a:pathLst>
              </a:custGeom>
              <a:solidFill>
                <a:srgbClr val="119EB7"/>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1" name="Freeform 9"/>
              <p:cNvSpPr>
                <a:spLocks/>
              </p:cNvSpPr>
              <p:nvPr/>
            </p:nvSpPr>
            <p:spPr bwMode="auto">
              <a:xfrm>
                <a:off x="1949" y="3451"/>
                <a:ext cx="1058" cy="666"/>
              </a:xfrm>
              <a:custGeom>
                <a:avLst/>
                <a:gdLst>
                  <a:gd name="T0" fmla="*/ 31 w 1058"/>
                  <a:gd name="T1" fmla="*/ 9 h 666"/>
                  <a:gd name="T2" fmla="*/ 51 w 1058"/>
                  <a:gd name="T3" fmla="*/ 0 h 666"/>
                  <a:gd name="T4" fmla="*/ 82 w 1058"/>
                  <a:gd name="T5" fmla="*/ 9 h 666"/>
                  <a:gd name="T6" fmla="*/ 103 w 1058"/>
                  <a:gd name="T7" fmla="*/ 18 h 666"/>
                  <a:gd name="T8" fmla="*/ 236 w 1058"/>
                  <a:gd name="T9" fmla="*/ 37 h 666"/>
                  <a:gd name="T10" fmla="*/ 421 w 1058"/>
                  <a:gd name="T11" fmla="*/ 73 h 666"/>
                  <a:gd name="T12" fmla="*/ 576 w 1058"/>
                  <a:gd name="T13" fmla="*/ 100 h 666"/>
                  <a:gd name="T14" fmla="*/ 738 w 1058"/>
                  <a:gd name="T15" fmla="*/ 137 h 666"/>
                  <a:gd name="T16" fmla="*/ 913 w 1058"/>
                  <a:gd name="T17" fmla="*/ 164 h 666"/>
                  <a:gd name="T18" fmla="*/ 1057 w 1058"/>
                  <a:gd name="T19" fmla="*/ 201 h 666"/>
                  <a:gd name="T20" fmla="*/ 1036 w 1058"/>
                  <a:gd name="T21" fmla="*/ 656 h 666"/>
                  <a:gd name="T22" fmla="*/ 1016 w 1058"/>
                  <a:gd name="T23" fmla="*/ 647 h 666"/>
                  <a:gd name="T24" fmla="*/ 964 w 1058"/>
                  <a:gd name="T25" fmla="*/ 628 h 666"/>
                  <a:gd name="T26" fmla="*/ 882 w 1058"/>
                  <a:gd name="T27" fmla="*/ 601 h 666"/>
                  <a:gd name="T28" fmla="*/ 790 w 1058"/>
                  <a:gd name="T29" fmla="*/ 565 h 666"/>
                  <a:gd name="T30" fmla="*/ 738 w 1058"/>
                  <a:gd name="T31" fmla="*/ 537 h 666"/>
                  <a:gd name="T32" fmla="*/ 687 w 1058"/>
                  <a:gd name="T33" fmla="*/ 510 h 666"/>
                  <a:gd name="T34" fmla="*/ 636 w 1058"/>
                  <a:gd name="T35" fmla="*/ 482 h 666"/>
                  <a:gd name="T36" fmla="*/ 586 w 1058"/>
                  <a:gd name="T37" fmla="*/ 455 h 666"/>
                  <a:gd name="T38" fmla="*/ 555 w 1058"/>
                  <a:gd name="T39" fmla="*/ 446 h 666"/>
                  <a:gd name="T40" fmla="*/ 524 w 1058"/>
                  <a:gd name="T41" fmla="*/ 437 h 666"/>
                  <a:gd name="T42" fmla="*/ 493 w 1058"/>
                  <a:gd name="T43" fmla="*/ 428 h 666"/>
                  <a:gd name="T44" fmla="*/ 473 w 1058"/>
                  <a:gd name="T45" fmla="*/ 418 h 666"/>
                  <a:gd name="T46" fmla="*/ 452 w 1058"/>
                  <a:gd name="T47" fmla="*/ 409 h 666"/>
                  <a:gd name="T48" fmla="*/ 421 w 1058"/>
                  <a:gd name="T49" fmla="*/ 402 h 666"/>
                  <a:gd name="T50" fmla="*/ 370 w 1058"/>
                  <a:gd name="T51" fmla="*/ 374 h 666"/>
                  <a:gd name="T52" fmla="*/ 319 w 1058"/>
                  <a:gd name="T53" fmla="*/ 356 h 666"/>
                  <a:gd name="T54" fmla="*/ 267 w 1058"/>
                  <a:gd name="T55" fmla="*/ 329 h 666"/>
                  <a:gd name="T56" fmla="*/ 216 w 1058"/>
                  <a:gd name="T57" fmla="*/ 292 h 666"/>
                  <a:gd name="T58" fmla="*/ 123 w 1058"/>
                  <a:gd name="T59" fmla="*/ 201 h 666"/>
                  <a:gd name="T60" fmla="*/ 113 w 1058"/>
                  <a:gd name="T61" fmla="*/ 183 h 666"/>
                  <a:gd name="T62" fmla="*/ 103 w 1058"/>
                  <a:gd name="T63" fmla="*/ 164 h 666"/>
                  <a:gd name="T64" fmla="*/ 62 w 1058"/>
                  <a:gd name="T65" fmla="*/ 119 h 666"/>
                  <a:gd name="T66" fmla="*/ 51 w 1058"/>
                  <a:gd name="T67" fmla="*/ 100 h 666"/>
                  <a:gd name="T68" fmla="*/ 41 w 1058"/>
                  <a:gd name="T69" fmla="*/ 73 h 666"/>
                  <a:gd name="T70" fmla="*/ 31 w 1058"/>
                  <a:gd name="T71" fmla="*/ 64 h 666"/>
                  <a:gd name="T72" fmla="*/ 21 w 1058"/>
                  <a:gd name="T73" fmla="*/ 46 h 666"/>
                  <a:gd name="T74" fmla="*/ 10 w 1058"/>
                  <a:gd name="T75" fmla="*/ 27 h 666"/>
                  <a:gd name="T76" fmla="*/ 0 w 1058"/>
                  <a:gd name="T77" fmla="*/ 9 h 6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58"/>
                  <a:gd name="T118" fmla="*/ 0 h 666"/>
                  <a:gd name="T119" fmla="*/ 1058 w 1058"/>
                  <a:gd name="T120" fmla="*/ 666 h 6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58" h="666">
                    <a:moveTo>
                      <a:pt x="0" y="9"/>
                    </a:moveTo>
                    <a:lnTo>
                      <a:pt x="31" y="9"/>
                    </a:lnTo>
                    <a:lnTo>
                      <a:pt x="41" y="0"/>
                    </a:lnTo>
                    <a:lnTo>
                      <a:pt x="51" y="0"/>
                    </a:lnTo>
                    <a:lnTo>
                      <a:pt x="62" y="9"/>
                    </a:lnTo>
                    <a:lnTo>
                      <a:pt x="82" y="9"/>
                    </a:lnTo>
                    <a:lnTo>
                      <a:pt x="93" y="18"/>
                    </a:lnTo>
                    <a:lnTo>
                      <a:pt x="103" y="18"/>
                    </a:lnTo>
                    <a:lnTo>
                      <a:pt x="164" y="46"/>
                    </a:lnTo>
                    <a:lnTo>
                      <a:pt x="236" y="37"/>
                    </a:lnTo>
                    <a:lnTo>
                      <a:pt x="319" y="64"/>
                    </a:lnTo>
                    <a:lnTo>
                      <a:pt x="421" y="73"/>
                    </a:lnTo>
                    <a:lnTo>
                      <a:pt x="514" y="100"/>
                    </a:lnTo>
                    <a:lnTo>
                      <a:pt x="576" y="100"/>
                    </a:lnTo>
                    <a:lnTo>
                      <a:pt x="677" y="137"/>
                    </a:lnTo>
                    <a:lnTo>
                      <a:pt x="738" y="137"/>
                    </a:lnTo>
                    <a:lnTo>
                      <a:pt x="841" y="173"/>
                    </a:lnTo>
                    <a:lnTo>
                      <a:pt x="913" y="164"/>
                    </a:lnTo>
                    <a:lnTo>
                      <a:pt x="985" y="192"/>
                    </a:lnTo>
                    <a:lnTo>
                      <a:pt x="1057" y="201"/>
                    </a:lnTo>
                    <a:lnTo>
                      <a:pt x="1047" y="665"/>
                    </a:lnTo>
                    <a:lnTo>
                      <a:pt x="1036" y="656"/>
                    </a:lnTo>
                    <a:lnTo>
                      <a:pt x="1026" y="656"/>
                    </a:lnTo>
                    <a:lnTo>
                      <a:pt x="1016" y="647"/>
                    </a:lnTo>
                    <a:lnTo>
                      <a:pt x="995" y="638"/>
                    </a:lnTo>
                    <a:lnTo>
                      <a:pt x="964" y="628"/>
                    </a:lnTo>
                    <a:lnTo>
                      <a:pt x="944" y="619"/>
                    </a:lnTo>
                    <a:lnTo>
                      <a:pt x="882" y="601"/>
                    </a:lnTo>
                    <a:lnTo>
                      <a:pt x="851" y="583"/>
                    </a:lnTo>
                    <a:lnTo>
                      <a:pt x="790" y="565"/>
                    </a:lnTo>
                    <a:lnTo>
                      <a:pt x="769" y="546"/>
                    </a:lnTo>
                    <a:lnTo>
                      <a:pt x="738" y="537"/>
                    </a:lnTo>
                    <a:lnTo>
                      <a:pt x="708" y="519"/>
                    </a:lnTo>
                    <a:lnTo>
                      <a:pt x="687" y="510"/>
                    </a:lnTo>
                    <a:lnTo>
                      <a:pt x="666" y="492"/>
                    </a:lnTo>
                    <a:lnTo>
                      <a:pt x="636" y="482"/>
                    </a:lnTo>
                    <a:lnTo>
                      <a:pt x="627" y="473"/>
                    </a:lnTo>
                    <a:lnTo>
                      <a:pt x="586" y="455"/>
                    </a:lnTo>
                    <a:lnTo>
                      <a:pt x="565" y="455"/>
                    </a:lnTo>
                    <a:lnTo>
                      <a:pt x="555" y="446"/>
                    </a:lnTo>
                    <a:lnTo>
                      <a:pt x="534" y="437"/>
                    </a:lnTo>
                    <a:lnTo>
                      <a:pt x="524" y="437"/>
                    </a:lnTo>
                    <a:lnTo>
                      <a:pt x="514" y="428"/>
                    </a:lnTo>
                    <a:lnTo>
                      <a:pt x="493" y="428"/>
                    </a:lnTo>
                    <a:lnTo>
                      <a:pt x="493" y="418"/>
                    </a:lnTo>
                    <a:lnTo>
                      <a:pt x="473" y="418"/>
                    </a:lnTo>
                    <a:lnTo>
                      <a:pt x="463" y="409"/>
                    </a:lnTo>
                    <a:lnTo>
                      <a:pt x="452" y="409"/>
                    </a:lnTo>
                    <a:lnTo>
                      <a:pt x="442" y="402"/>
                    </a:lnTo>
                    <a:lnTo>
                      <a:pt x="421" y="402"/>
                    </a:lnTo>
                    <a:lnTo>
                      <a:pt x="380" y="383"/>
                    </a:lnTo>
                    <a:lnTo>
                      <a:pt x="370" y="374"/>
                    </a:lnTo>
                    <a:lnTo>
                      <a:pt x="349" y="365"/>
                    </a:lnTo>
                    <a:lnTo>
                      <a:pt x="319" y="356"/>
                    </a:lnTo>
                    <a:lnTo>
                      <a:pt x="308" y="347"/>
                    </a:lnTo>
                    <a:lnTo>
                      <a:pt x="267" y="329"/>
                    </a:lnTo>
                    <a:lnTo>
                      <a:pt x="226" y="292"/>
                    </a:lnTo>
                    <a:lnTo>
                      <a:pt x="216" y="292"/>
                    </a:lnTo>
                    <a:lnTo>
                      <a:pt x="216" y="283"/>
                    </a:lnTo>
                    <a:lnTo>
                      <a:pt x="123" y="201"/>
                    </a:lnTo>
                    <a:lnTo>
                      <a:pt x="123" y="183"/>
                    </a:lnTo>
                    <a:lnTo>
                      <a:pt x="113" y="183"/>
                    </a:lnTo>
                    <a:lnTo>
                      <a:pt x="113" y="173"/>
                    </a:lnTo>
                    <a:lnTo>
                      <a:pt x="103" y="164"/>
                    </a:lnTo>
                    <a:lnTo>
                      <a:pt x="103" y="155"/>
                    </a:lnTo>
                    <a:lnTo>
                      <a:pt x="62" y="119"/>
                    </a:lnTo>
                    <a:lnTo>
                      <a:pt x="62" y="110"/>
                    </a:lnTo>
                    <a:lnTo>
                      <a:pt x="51" y="100"/>
                    </a:lnTo>
                    <a:lnTo>
                      <a:pt x="41" y="82"/>
                    </a:lnTo>
                    <a:lnTo>
                      <a:pt x="41" y="73"/>
                    </a:lnTo>
                    <a:lnTo>
                      <a:pt x="31" y="73"/>
                    </a:lnTo>
                    <a:lnTo>
                      <a:pt x="31" y="64"/>
                    </a:lnTo>
                    <a:lnTo>
                      <a:pt x="21" y="64"/>
                    </a:lnTo>
                    <a:lnTo>
                      <a:pt x="21" y="46"/>
                    </a:lnTo>
                    <a:lnTo>
                      <a:pt x="10" y="46"/>
                    </a:lnTo>
                    <a:lnTo>
                      <a:pt x="10" y="27"/>
                    </a:lnTo>
                    <a:lnTo>
                      <a:pt x="0" y="27"/>
                    </a:lnTo>
                    <a:lnTo>
                      <a:pt x="0" y="9"/>
                    </a:lnTo>
                  </a:path>
                </a:pathLst>
              </a:custGeom>
              <a:solidFill>
                <a:srgbClr val="3FD8E5"/>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2" name="Freeform 10"/>
              <p:cNvSpPr>
                <a:spLocks/>
              </p:cNvSpPr>
              <p:nvPr/>
            </p:nvSpPr>
            <p:spPr bwMode="auto">
              <a:xfrm>
                <a:off x="138" y="740"/>
                <a:ext cx="4100" cy="2971"/>
              </a:xfrm>
              <a:custGeom>
                <a:avLst/>
                <a:gdLst>
                  <a:gd name="T0" fmla="*/ 1094 w 4100"/>
                  <a:gd name="T1" fmla="*/ 498 h 2971"/>
                  <a:gd name="T2" fmla="*/ 2189 w 4100"/>
                  <a:gd name="T3" fmla="*/ 220 h 2971"/>
                  <a:gd name="T4" fmla="*/ 2262 w 4100"/>
                  <a:gd name="T5" fmla="*/ 156 h 2971"/>
                  <a:gd name="T6" fmla="*/ 2313 w 4100"/>
                  <a:gd name="T7" fmla="*/ 156 h 2971"/>
                  <a:gd name="T8" fmla="*/ 2446 w 4100"/>
                  <a:gd name="T9" fmla="*/ 156 h 2971"/>
                  <a:gd name="T10" fmla="*/ 2365 w 4100"/>
                  <a:gd name="T11" fmla="*/ 129 h 2971"/>
                  <a:gd name="T12" fmla="*/ 2417 w 4100"/>
                  <a:gd name="T13" fmla="*/ 65 h 2971"/>
                  <a:gd name="T14" fmla="*/ 2519 w 4100"/>
                  <a:gd name="T15" fmla="*/ 102 h 2971"/>
                  <a:gd name="T16" fmla="*/ 2488 w 4100"/>
                  <a:gd name="T17" fmla="*/ 174 h 2971"/>
                  <a:gd name="T18" fmla="*/ 2560 w 4100"/>
                  <a:gd name="T19" fmla="*/ 211 h 2971"/>
                  <a:gd name="T20" fmla="*/ 2591 w 4100"/>
                  <a:gd name="T21" fmla="*/ 74 h 2971"/>
                  <a:gd name="T22" fmla="*/ 2653 w 4100"/>
                  <a:gd name="T23" fmla="*/ 102 h 2971"/>
                  <a:gd name="T24" fmla="*/ 2653 w 4100"/>
                  <a:gd name="T25" fmla="*/ 174 h 2971"/>
                  <a:gd name="T26" fmla="*/ 2571 w 4100"/>
                  <a:gd name="T27" fmla="*/ 230 h 2971"/>
                  <a:gd name="T28" fmla="*/ 3129 w 4100"/>
                  <a:gd name="T29" fmla="*/ 239 h 2971"/>
                  <a:gd name="T30" fmla="*/ 4058 w 4100"/>
                  <a:gd name="T31" fmla="*/ 387 h 2971"/>
                  <a:gd name="T32" fmla="*/ 3676 w 4100"/>
                  <a:gd name="T33" fmla="*/ 747 h 2971"/>
                  <a:gd name="T34" fmla="*/ 3387 w 4100"/>
                  <a:gd name="T35" fmla="*/ 1208 h 2971"/>
                  <a:gd name="T36" fmla="*/ 3345 w 4100"/>
                  <a:gd name="T37" fmla="*/ 2443 h 2971"/>
                  <a:gd name="T38" fmla="*/ 3511 w 4100"/>
                  <a:gd name="T39" fmla="*/ 2278 h 2971"/>
                  <a:gd name="T40" fmla="*/ 3604 w 4100"/>
                  <a:gd name="T41" fmla="*/ 2195 h 2971"/>
                  <a:gd name="T42" fmla="*/ 3718 w 4100"/>
                  <a:gd name="T43" fmla="*/ 2084 h 2971"/>
                  <a:gd name="T44" fmla="*/ 3801 w 4100"/>
                  <a:gd name="T45" fmla="*/ 2001 h 2971"/>
                  <a:gd name="T46" fmla="*/ 3894 w 4100"/>
                  <a:gd name="T47" fmla="*/ 1909 h 2971"/>
                  <a:gd name="T48" fmla="*/ 3956 w 4100"/>
                  <a:gd name="T49" fmla="*/ 1853 h 2971"/>
                  <a:gd name="T50" fmla="*/ 3863 w 4100"/>
                  <a:gd name="T51" fmla="*/ 1973 h 2971"/>
                  <a:gd name="T52" fmla="*/ 3687 w 4100"/>
                  <a:gd name="T53" fmla="*/ 2121 h 2971"/>
                  <a:gd name="T54" fmla="*/ 3604 w 4100"/>
                  <a:gd name="T55" fmla="*/ 2214 h 2971"/>
                  <a:gd name="T56" fmla="*/ 3480 w 4100"/>
                  <a:gd name="T57" fmla="*/ 2362 h 2971"/>
                  <a:gd name="T58" fmla="*/ 3314 w 4100"/>
                  <a:gd name="T59" fmla="*/ 2489 h 2971"/>
                  <a:gd name="T60" fmla="*/ 3212 w 4100"/>
                  <a:gd name="T61" fmla="*/ 2600 h 2971"/>
                  <a:gd name="T62" fmla="*/ 3088 w 4100"/>
                  <a:gd name="T63" fmla="*/ 2730 h 2971"/>
                  <a:gd name="T64" fmla="*/ 2974 w 4100"/>
                  <a:gd name="T65" fmla="*/ 2831 h 2971"/>
                  <a:gd name="T66" fmla="*/ 2798 w 4100"/>
                  <a:gd name="T67" fmla="*/ 2905 h 2971"/>
                  <a:gd name="T68" fmla="*/ 2571 w 4100"/>
                  <a:gd name="T69" fmla="*/ 2850 h 2971"/>
                  <a:gd name="T70" fmla="*/ 2334 w 4100"/>
                  <a:gd name="T71" fmla="*/ 2822 h 2971"/>
                  <a:gd name="T72" fmla="*/ 2106 w 4100"/>
                  <a:gd name="T73" fmla="*/ 2776 h 2971"/>
                  <a:gd name="T74" fmla="*/ 1879 w 4100"/>
                  <a:gd name="T75" fmla="*/ 2702 h 2971"/>
                  <a:gd name="T76" fmla="*/ 2106 w 4100"/>
                  <a:gd name="T77" fmla="*/ 2748 h 2971"/>
                  <a:gd name="T78" fmla="*/ 2386 w 4100"/>
                  <a:gd name="T79" fmla="*/ 2794 h 2971"/>
                  <a:gd name="T80" fmla="*/ 2602 w 4100"/>
                  <a:gd name="T81" fmla="*/ 2841 h 2971"/>
                  <a:gd name="T82" fmla="*/ 2902 w 4100"/>
                  <a:gd name="T83" fmla="*/ 2859 h 2971"/>
                  <a:gd name="T84" fmla="*/ 3078 w 4100"/>
                  <a:gd name="T85" fmla="*/ 2720 h 2971"/>
                  <a:gd name="T86" fmla="*/ 3212 w 4100"/>
                  <a:gd name="T87" fmla="*/ 2573 h 2971"/>
                  <a:gd name="T88" fmla="*/ 3119 w 4100"/>
                  <a:gd name="T89" fmla="*/ 1319 h 2971"/>
                  <a:gd name="T90" fmla="*/ 2778 w 4100"/>
                  <a:gd name="T91" fmla="*/ 1550 h 2971"/>
                  <a:gd name="T92" fmla="*/ 2251 w 4100"/>
                  <a:gd name="T93" fmla="*/ 1522 h 2971"/>
                  <a:gd name="T94" fmla="*/ 2075 w 4100"/>
                  <a:gd name="T95" fmla="*/ 2591 h 2971"/>
                  <a:gd name="T96" fmla="*/ 1425 w 4100"/>
                  <a:gd name="T97" fmla="*/ 1282 h 2971"/>
                  <a:gd name="T98" fmla="*/ 949 w 4100"/>
                  <a:gd name="T99" fmla="*/ 2378 h 2971"/>
                  <a:gd name="T100" fmla="*/ 959 w 4100"/>
                  <a:gd name="T101" fmla="*/ 2711 h 2971"/>
                  <a:gd name="T102" fmla="*/ 806 w 4100"/>
                  <a:gd name="T103" fmla="*/ 2905 h 2971"/>
                  <a:gd name="T104" fmla="*/ 754 w 4100"/>
                  <a:gd name="T105" fmla="*/ 2545 h 2971"/>
                  <a:gd name="T106" fmla="*/ 702 w 4100"/>
                  <a:gd name="T107" fmla="*/ 1531 h 2971"/>
                  <a:gd name="T108" fmla="*/ 340 w 4100"/>
                  <a:gd name="T109" fmla="*/ 1134 h 2971"/>
                  <a:gd name="T110" fmla="*/ 52 w 4100"/>
                  <a:gd name="T111" fmla="*/ 995 h 2971"/>
                  <a:gd name="T112" fmla="*/ 288 w 4100"/>
                  <a:gd name="T113" fmla="*/ 803 h 2971"/>
                  <a:gd name="T114" fmla="*/ 557 w 4100"/>
                  <a:gd name="T115" fmla="*/ 655 h 2971"/>
                  <a:gd name="T116" fmla="*/ 650 w 4100"/>
                  <a:gd name="T117" fmla="*/ 350 h 2971"/>
                  <a:gd name="T118" fmla="*/ 702 w 4100"/>
                  <a:gd name="T119" fmla="*/ 37 h 29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00"/>
                  <a:gd name="T181" fmla="*/ 0 h 2971"/>
                  <a:gd name="T182" fmla="*/ 4100 w 4100"/>
                  <a:gd name="T183" fmla="*/ 2971 h 29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00" h="2971">
                    <a:moveTo>
                      <a:pt x="928" y="18"/>
                    </a:moveTo>
                    <a:lnTo>
                      <a:pt x="928" y="28"/>
                    </a:lnTo>
                    <a:lnTo>
                      <a:pt x="959" y="146"/>
                    </a:lnTo>
                    <a:lnTo>
                      <a:pt x="959" y="156"/>
                    </a:lnTo>
                    <a:lnTo>
                      <a:pt x="990" y="156"/>
                    </a:lnTo>
                    <a:lnTo>
                      <a:pt x="1001" y="165"/>
                    </a:lnTo>
                    <a:lnTo>
                      <a:pt x="1001" y="174"/>
                    </a:lnTo>
                    <a:lnTo>
                      <a:pt x="990" y="183"/>
                    </a:lnTo>
                    <a:lnTo>
                      <a:pt x="990" y="193"/>
                    </a:lnTo>
                    <a:lnTo>
                      <a:pt x="970" y="193"/>
                    </a:lnTo>
                    <a:lnTo>
                      <a:pt x="970" y="239"/>
                    </a:lnTo>
                    <a:lnTo>
                      <a:pt x="1032" y="544"/>
                    </a:lnTo>
                    <a:lnTo>
                      <a:pt x="1042" y="544"/>
                    </a:lnTo>
                    <a:lnTo>
                      <a:pt x="1094" y="498"/>
                    </a:lnTo>
                    <a:lnTo>
                      <a:pt x="1218" y="424"/>
                    </a:lnTo>
                    <a:lnTo>
                      <a:pt x="1270" y="396"/>
                    </a:lnTo>
                    <a:lnTo>
                      <a:pt x="1332" y="368"/>
                    </a:lnTo>
                    <a:lnTo>
                      <a:pt x="1404" y="340"/>
                    </a:lnTo>
                    <a:lnTo>
                      <a:pt x="1528" y="303"/>
                    </a:lnTo>
                    <a:lnTo>
                      <a:pt x="1601" y="285"/>
                    </a:lnTo>
                    <a:lnTo>
                      <a:pt x="1744" y="266"/>
                    </a:lnTo>
                    <a:lnTo>
                      <a:pt x="1806" y="257"/>
                    </a:lnTo>
                    <a:lnTo>
                      <a:pt x="1951" y="239"/>
                    </a:lnTo>
                    <a:lnTo>
                      <a:pt x="2106" y="239"/>
                    </a:lnTo>
                    <a:lnTo>
                      <a:pt x="2106" y="230"/>
                    </a:lnTo>
                    <a:lnTo>
                      <a:pt x="2169" y="230"/>
                    </a:lnTo>
                    <a:lnTo>
                      <a:pt x="2179" y="220"/>
                    </a:lnTo>
                    <a:lnTo>
                      <a:pt x="2189" y="220"/>
                    </a:lnTo>
                    <a:lnTo>
                      <a:pt x="2189" y="211"/>
                    </a:lnTo>
                    <a:lnTo>
                      <a:pt x="2200" y="211"/>
                    </a:lnTo>
                    <a:lnTo>
                      <a:pt x="2200" y="202"/>
                    </a:lnTo>
                    <a:lnTo>
                      <a:pt x="2210" y="202"/>
                    </a:lnTo>
                    <a:lnTo>
                      <a:pt x="2210" y="193"/>
                    </a:lnTo>
                    <a:lnTo>
                      <a:pt x="2220" y="193"/>
                    </a:lnTo>
                    <a:lnTo>
                      <a:pt x="2169" y="193"/>
                    </a:lnTo>
                    <a:lnTo>
                      <a:pt x="2169" y="202"/>
                    </a:lnTo>
                    <a:lnTo>
                      <a:pt x="2158" y="202"/>
                    </a:lnTo>
                    <a:lnTo>
                      <a:pt x="2200" y="156"/>
                    </a:lnTo>
                    <a:lnTo>
                      <a:pt x="2200" y="165"/>
                    </a:lnTo>
                    <a:lnTo>
                      <a:pt x="2251" y="165"/>
                    </a:lnTo>
                    <a:lnTo>
                      <a:pt x="2251" y="156"/>
                    </a:lnTo>
                    <a:lnTo>
                      <a:pt x="2262" y="156"/>
                    </a:lnTo>
                    <a:lnTo>
                      <a:pt x="2262" y="146"/>
                    </a:lnTo>
                    <a:lnTo>
                      <a:pt x="2272" y="146"/>
                    </a:lnTo>
                    <a:lnTo>
                      <a:pt x="2272" y="139"/>
                    </a:lnTo>
                    <a:lnTo>
                      <a:pt x="2282" y="139"/>
                    </a:lnTo>
                    <a:lnTo>
                      <a:pt x="2282" y="129"/>
                    </a:lnTo>
                    <a:lnTo>
                      <a:pt x="2313" y="129"/>
                    </a:lnTo>
                    <a:lnTo>
                      <a:pt x="2313" y="120"/>
                    </a:lnTo>
                    <a:lnTo>
                      <a:pt x="2313" y="139"/>
                    </a:lnTo>
                    <a:lnTo>
                      <a:pt x="2303" y="139"/>
                    </a:lnTo>
                    <a:lnTo>
                      <a:pt x="2303" y="156"/>
                    </a:lnTo>
                    <a:lnTo>
                      <a:pt x="2293" y="156"/>
                    </a:lnTo>
                    <a:lnTo>
                      <a:pt x="2293" y="165"/>
                    </a:lnTo>
                    <a:lnTo>
                      <a:pt x="2313" y="165"/>
                    </a:lnTo>
                    <a:lnTo>
                      <a:pt x="2313" y="156"/>
                    </a:lnTo>
                    <a:lnTo>
                      <a:pt x="2355" y="156"/>
                    </a:lnTo>
                    <a:lnTo>
                      <a:pt x="2355" y="165"/>
                    </a:lnTo>
                    <a:lnTo>
                      <a:pt x="2365" y="165"/>
                    </a:lnTo>
                    <a:lnTo>
                      <a:pt x="2365" y="174"/>
                    </a:lnTo>
                    <a:lnTo>
                      <a:pt x="2376" y="174"/>
                    </a:lnTo>
                    <a:lnTo>
                      <a:pt x="2376" y="183"/>
                    </a:lnTo>
                    <a:lnTo>
                      <a:pt x="2355" y="183"/>
                    </a:lnTo>
                    <a:lnTo>
                      <a:pt x="2355" y="193"/>
                    </a:lnTo>
                    <a:lnTo>
                      <a:pt x="2334" y="193"/>
                    </a:lnTo>
                    <a:lnTo>
                      <a:pt x="2345" y="202"/>
                    </a:lnTo>
                    <a:lnTo>
                      <a:pt x="2345" y="211"/>
                    </a:lnTo>
                    <a:lnTo>
                      <a:pt x="2355" y="220"/>
                    </a:lnTo>
                    <a:lnTo>
                      <a:pt x="2446" y="220"/>
                    </a:lnTo>
                    <a:lnTo>
                      <a:pt x="2446" y="156"/>
                    </a:lnTo>
                    <a:lnTo>
                      <a:pt x="2438" y="156"/>
                    </a:lnTo>
                    <a:lnTo>
                      <a:pt x="2407" y="183"/>
                    </a:lnTo>
                    <a:lnTo>
                      <a:pt x="2407" y="146"/>
                    </a:lnTo>
                    <a:lnTo>
                      <a:pt x="2417" y="146"/>
                    </a:lnTo>
                    <a:lnTo>
                      <a:pt x="2417" y="129"/>
                    </a:lnTo>
                    <a:lnTo>
                      <a:pt x="2427" y="120"/>
                    </a:lnTo>
                    <a:lnTo>
                      <a:pt x="2427" y="102"/>
                    </a:lnTo>
                    <a:lnTo>
                      <a:pt x="2438" y="102"/>
                    </a:lnTo>
                    <a:lnTo>
                      <a:pt x="2427" y="102"/>
                    </a:lnTo>
                    <a:lnTo>
                      <a:pt x="2427" y="92"/>
                    </a:lnTo>
                    <a:lnTo>
                      <a:pt x="2396" y="120"/>
                    </a:lnTo>
                    <a:lnTo>
                      <a:pt x="2376" y="120"/>
                    </a:lnTo>
                    <a:lnTo>
                      <a:pt x="2376" y="129"/>
                    </a:lnTo>
                    <a:lnTo>
                      <a:pt x="2365" y="129"/>
                    </a:lnTo>
                    <a:lnTo>
                      <a:pt x="2365" y="139"/>
                    </a:lnTo>
                    <a:lnTo>
                      <a:pt x="2355" y="139"/>
                    </a:lnTo>
                    <a:lnTo>
                      <a:pt x="2355" y="120"/>
                    </a:lnTo>
                    <a:lnTo>
                      <a:pt x="2365" y="120"/>
                    </a:lnTo>
                    <a:lnTo>
                      <a:pt x="2365" y="111"/>
                    </a:lnTo>
                    <a:lnTo>
                      <a:pt x="2355" y="111"/>
                    </a:lnTo>
                    <a:lnTo>
                      <a:pt x="2365" y="102"/>
                    </a:lnTo>
                    <a:lnTo>
                      <a:pt x="2365" y="92"/>
                    </a:lnTo>
                    <a:lnTo>
                      <a:pt x="2376" y="92"/>
                    </a:lnTo>
                    <a:lnTo>
                      <a:pt x="2386" y="83"/>
                    </a:lnTo>
                    <a:lnTo>
                      <a:pt x="2396" y="83"/>
                    </a:lnTo>
                    <a:lnTo>
                      <a:pt x="2396" y="74"/>
                    </a:lnTo>
                    <a:lnTo>
                      <a:pt x="2407" y="74"/>
                    </a:lnTo>
                    <a:lnTo>
                      <a:pt x="2417" y="65"/>
                    </a:lnTo>
                    <a:lnTo>
                      <a:pt x="2467" y="65"/>
                    </a:lnTo>
                    <a:lnTo>
                      <a:pt x="2467" y="55"/>
                    </a:lnTo>
                    <a:lnTo>
                      <a:pt x="2529" y="55"/>
                    </a:lnTo>
                    <a:lnTo>
                      <a:pt x="2539" y="46"/>
                    </a:lnTo>
                    <a:lnTo>
                      <a:pt x="2539" y="55"/>
                    </a:lnTo>
                    <a:lnTo>
                      <a:pt x="2529" y="55"/>
                    </a:lnTo>
                    <a:lnTo>
                      <a:pt x="2529" y="65"/>
                    </a:lnTo>
                    <a:lnTo>
                      <a:pt x="2519" y="65"/>
                    </a:lnTo>
                    <a:lnTo>
                      <a:pt x="2508" y="74"/>
                    </a:lnTo>
                    <a:lnTo>
                      <a:pt x="2508" y="83"/>
                    </a:lnTo>
                    <a:lnTo>
                      <a:pt x="2498" y="92"/>
                    </a:lnTo>
                    <a:lnTo>
                      <a:pt x="2508" y="92"/>
                    </a:lnTo>
                    <a:lnTo>
                      <a:pt x="2508" y="102"/>
                    </a:lnTo>
                    <a:lnTo>
                      <a:pt x="2519" y="102"/>
                    </a:lnTo>
                    <a:lnTo>
                      <a:pt x="2519" y="111"/>
                    </a:lnTo>
                    <a:lnTo>
                      <a:pt x="2529" y="111"/>
                    </a:lnTo>
                    <a:lnTo>
                      <a:pt x="2529" y="120"/>
                    </a:lnTo>
                    <a:lnTo>
                      <a:pt x="2539" y="139"/>
                    </a:lnTo>
                    <a:lnTo>
                      <a:pt x="2539" y="146"/>
                    </a:lnTo>
                    <a:lnTo>
                      <a:pt x="2519" y="146"/>
                    </a:lnTo>
                    <a:lnTo>
                      <a:pt x="2519" y="165"/>
                    </a:lnTo>
                    <a:lnTo>
                      <a:pt x="2508" y="165"/>
                    </a:lnTo>
                    <a:lnTo>
                      <a:pt x="2508" y="156"/>
                    </a:lnTo>
                    <a:lnTo>
                      <a:pt x="2498" y="156"/>
                    </a:lnTo>
                    <a:lnTo>
                      <a:pt x="2498" y="146"/>
                    </a:lnTo>
                    <a:lnTo>
                      <a:pt x="2488" y="146"/>
                    </a:lnTo>
                    <a:lnTo>
                      <a:pt x="2488" y="139"/>
                    </a:lnTo>
                    <a:lnTo>
                      <a:pt x="2488" y="174"/>
                    </a:lnTo>
                    <a:lnTo>
                      <a:pt x="2477" y="174"/>
                    </a:lnTo>
                    <a:lnTo>
                      <a:pt x="2477" y="193"/>
                    </a:lnTo>
                    <a:lnTo>
                      <a:pt x="2488" y="193"/>
                    </a:lnTo>
                    <a:lnTo>
                      <a:pt x="2488" y="202"/>
                    </a:lnTo>
                    <a:lnTo>
                      <a:pt x="2477" y="202"/>
                    </a:lnTo>
                    <a:lnTo>
                      <a:pt x="2477" y="220"/>
                    </a:lnTo>
                    <a:lnTo>
                      <a:pt x="2498" y="220"/>
                    </a:lnTo>
                    <a:lnTo>
                      <a:pt x="2508" y="230"/>
                    </a:lnTo>
                    <a:lnTo>
                      <a:pt x="2550" y="230"/>
                    </a:lnTo>
                    <a:lnTo>
                      <a:pt x="2550" y="220"/>
                    </a:lnTo>
                    <a:lnTo>
                      <a:pt x="2560" y="220"/>
                    </a:lnTo>
                    <a:lnTo>
                      <a:pt x="2550" y="220"/>
                    </a:lnTo>
                    <a:lnTo>
                      <a:pt x="2550" y="211"/>
                    </a:lnTo>
                    <a:lnTo>
                      <a:pt x="2560" y="211"/>
                    </a:lnTo>
                    <a:lnTo>
                      <a:pt x="2560" y="202"/>
                    </a:lnTo>
                    <a:lnTo>
                      <a:pt x="2571" y="193"/>
                    </a:lnTo>
                    <a:lnTo>
                      <a:pt x="2571" y="156"/>
                    </a:lnTo>
                    <a:lnTo>
                      <a:pt x="2581" y="156"/>
                    </a:lnTo>
                    <a:lnTo>
                      <a:pt x="2581" y="139"/>
                    </a:lnTo>
                    <a:lnTo>
                      <a:pt x="2560" y="139"/>
                    </a:lnTo>
                    <a:lnTo>
                      <a:pt x="2581" y="120"/>
                    </a:lnTo>
                    <a:lnTo>
                      <a:pt x="2529" y="83"/>
                    </a:lnTo>
                    <a:lnTo>
                      <a:pt x="2529" y="74"/>
                    </a:lnTo>
                    <a:lnTo>
                      <a:pt x="2550" y="74"/>
                    </a:lnTo>
                    <a:lnTo>
                      <a:pt x="2550" y="65"/>
                    </a:lnTo>
                    <a:lnTo>
                      <a:pt x="2571" y="65"/>
                    </a:lnTo>
                    <a:lnTo>
                      <a:pt x="2581" y="74"/>
                    </a:lnTo>
                    <a:lnTo>
                      <a:pt x="2591" y="74"/>
                    </a:lnTo>
                    <a:lnTo>
                      <a:pt x="2602" y="65"/>
                    </a:lnTo>
                    <a:lnTo>
                      <a:pt x="2602" y="83"/>
                    </a:lnTo>
                    <a:lnTo>
                      <a:pt x="2622" y="83"/>
                    </a:lnTo>
                    <a:lnTo>
                      <a:pt x="2633" y="74"/>
                    </a:lnTo>
                    <a:lnTo>
                      <a:pt x="2643" y="74"/>
                    </a:lnTo>
                    <a:lnTo>
                      <a:pt x="2653" y="65"/>
                    </a:lnTo>
                    <a:lnTo>
                      <a:pt x="2664" y="74"/>
                    </a:lnTo>
                    <a:lnTo>
                      <a:pt x="2684" y="74"/>
                    </a:lnTo>
                    <a:lnTo>
                      <a:pt x="2684" y="83"/>
                    </a:lnTo>
                    <a:lnTo>
                      <a:pt x="2695" y="83"/>
                    </a:lnTo>
                    <a:lnTo>
                      <a:pt x="2684" y="83"/>
                    </a:lnTo>
                    <a:lnTo>
                      <a:pt x="2684" y="92"/>
                    </a:lnTo>
                    <a:lnTo>
                      <a:pt x="2664" y="92"/>
                    </a:lnTo>
                    <a:lnTo>
                      <a:pt x="2653" y="102"/>
                    </a:lnTo>
                    <a:lnTo>
                      <a:pt x="2664" y="102"/>
                    </a:lnTo>
                    <a:lnTo>
                      <a:pt x="2664" y="111"/>
                    </a:lnTo>
                    <a:lnTo>
                      <a:pt x="2674" y="111"/>
                    </a:lnTo>
                    <a:lnTo>
                      <a:pt x="2695" y="129"/>
                    </a:lnTo>
                    <a:lnTo>
                      <a:pt x="2695" y="139"/>
                    </a:lnTo>
                    <a:lnTo>
                      <a:pt x="2705" y="156"/>
                    </a:lnTo>
                    <a:lnTo>
                      <a:pt x="2695" y="156"/>
                    </a:lnTo>
                    <a:lnTo>
                      <a:pt x="2695" y="146"/>
                    </a:lnTo>
                    <a:lnTo>
                      <a:pt x="2674" y="146"/>
                    </a:lnTo>
                    <a:lnTo>
                      <a:pt x="2664" y="139"/>
                    </a:lnTo>
                    <a:lnTo>
                      <a:pt x="2643" y="139"/>
                    </a:lnTo>
                    <a:lnTo>
                      <a:pt x="2643" y="156"/>
                    </a:lnTo>
                    <a:lnTo>
                      <a:pt x="2653" y="165"/>
                    </a:lnTo>
                    <a:lnTo>
                      <a:pt x="2653" y="174"/>
                    </a:lnTo>
                    <a:lnTo>
                      <a:pt x="2643" y="174"/>
                    </a:lnTo>
                    <a:lnTo>
                      <a:pt x="2643" y="202"/>
                    </a:lnTo>
                    <a:lnTo>
                      <a:pt x="2633" y="202"/>
                    </a:lnTo>
                    <a:lnTo>
                      <a:pt x="2633" y="183"/>
                    </a:lnTo>
                    <a:lnTo>
                      <a:pt x="2622" y="174"/>
                    </a:lnTo>
                    <a:lnTo>
                      <a:pt x="2622" y="165"/>
                    </a:lnTo>
                    <a:lnTo>
                      <a:pt x="2612" y="156"/>
                    </a:lnTo>
                    <a:lnTo>
                      <a:pt x="2602" y="165"/>
                    </a:lnTo>
                    <a:lnTo>
                      <a:pt x="2602" y="183"/>
                    </a:lnTo>
                    <a:lnTo>
                      <a:pt x="2591" y="183"/>
                    </a:lnTo>
                    <a:lnTo>
                      <a:pt x="2591" y="202"/>
                    </a:lnTo>
                    <a:lnTo>
                      <a:pt x="2581" y="211"/>
                    </a:lnTo>
                    <a:lnTo>
                      <a:pt x="2581" y="230"/>
                    </a:lnTo>
                    <a:lnTo>
                      <a:pt x="2571" y="230"/>
                    </a:lnTo>
                    <a:lnTo>
                      <a:pt x="2581" y="239"/>
                    </a:lnTo>
                    <a:lnTo>
                      <a:pt x="2664" y="239"/>
                    </a:lnTo>
                    <a:lnTo>
                      <a:pt x="2674" y="230"/>
                    </a:lnTo>
                    <a:lnTo>
                      <a:pt x="2695" y="230"/>
                    </a:lnTo>
                    <a:lnTo>
                      <a:pt x="2705" y="220"/>
                    </a:lnTo>
                    <a:lnTo>
                      <a:pt x="2746" y="220"/>
                    </a:lnTo>
                    <a:lnTo>
                      <a:pt x="2778" y="211"/>
                    </a:lnTo>
                    <a:lnTo>
                      <a:pt x="2943" y="211"/>
                    </a:lnTo>
                    <a:lnTo>
                      <a:pt x="2974" y="220"/>
                    </a:lnTo>
                    <a:lnTo>
                      <a:pt x="3005" y="220"/>
                    </a:lnTo>
                    <a:lnTo>
                      <a:pt x="3036" y="230"/>
                    </a:lnTo>
                    <a:lnTo>
                      <a:pt x="3067" y="230"/>
                    </a:lnTo>
                    <a:lnTo>
                      <a:pt x="3098" y="239"/>
                    </a:lnTo>
                    <a:lnTo>
                      <a:pt x="3129" y="239"/>
                    </a:lnTo>
                    <a:lnTo>
                      <a:pt x="3150" y="248"/>
                    </a:lnTo>
                    <a:lnTo>
                      <a:pt x="3181" y="257"/>
                    </a:lnTo>
                    <a:lnTo>
                      <a:pt x="3273" y="257"/>
                    </a:lnTo>
                    <a:lnTo>
                      <a:pt x="3324" y="248"/>
                    </a:lnTo>
                    <a:lnTo>
                      <a:pt x="3449" y="248"/>
                    </a:lnTo>
                    <a:lnTo>
                      <a:pt x="3500" y="257"/>
                    </a:lnTo>
                    <a:lnTo>
                      <a:pt x="3562" y="257"/>
                    </a:lnTo>
                    <a:lnTo>
                      <a:pt x="3614" y="266"/>
                    </a:lnTo>
                    <a:lnTo>
                      <a:pt x="3676" y="276"/>
                    </a:lnTo>
                    <a:lnTo>
                      <a:pt x="3728" y="285"/>
                    </a:lnTo>
                    <a:lnTo>
                      <a:pt x="3790" y="303"/>
                    </a:lnTo>
                    <a:lnTo>
                      <a:pt x="3842" y="313"/>
                    </a:lnTo>
                    <a:lnTo>
                      <a:pt x="3995" y="368"/>
                    </a:lnTo>
                    <a:lnTo>
                      <a:pt x="4058" y="387"/>
                    </a:lnTo>
                    <a:lnTo>
                      <a:pt x="4099" y="405"/>
                    </a:lnTo>
                    <a:lnTo>
                      <a:pt x="4099" y="414"/>
                    </a:lnTo>
                    <a:lnTo>
                      <a:pt x="4089" y="414"/>
                    </a:lnTo>
                    <a:lnTo>
                      <a:pt x="4089" y="424"/>
                    </a:lnTo>
                    <a:lnTo>
                      <a:pt x="4078" y="433"/>
                    </a:lnTo>
                    <a:lnTo>
                      <a:pt x="4068" y="433"/>
                    </a:lnTo>
                    <a:lnTo>
                      <a:pt x="4027" y="470"/>
                    </a:lnTo>
                    <a:lnTo>
                      <a:pt x="4016" y="470"/>
                    </a:lnTo>
                    <a:lnTo>
                      <a:pt x="3987" y="498"/>
                    </a:lnTo>
                    <a:lnTo>
                      <a:pt x="3977" y="498"/>
                    </a:lnTo>
                    <a:lnTo>
                      <a:pt x="3935" y="535"/>
                    </a:lnTo>
                    <a:lnTo>
                      <a:pt x="3883" y="572"/>
                    </a:lnTo>
                    <a:lnTo>
                      <a:pt x="3842" y="599"/>
                    </a:lnTo>
                    <a:lnTo>
                      <a:pt x="3676" y="747"/>
                    </a:lnTo>
                    <a:lnTo>
                      <a:pt x="3635" y="793"/>
                    </a:lnTo>
                    <a:lnTo>
                      <a:pt x="3594" y="830"/>
                    </a:lnTo>
                    <a:lnTo>
                      <a:pt x="3562" y="867"/>
                    </a:lnTo>
                    <a:lnTo>
                      <a:pt x="3521" y="912"/>
                    </a:lnTo>
                    <a:lnTo>
                      <a:pt x="3490" y="958"/>
                    </a:lnTo>
                    <a:lnTo>
                      <a:pt x="3459" y="995"/>
                    </a:lnTo>
                    <a:lnTo>
                      <a:pt x="3438" y="1041"/>
                    </a:lnTo>
                    <a:lnTo>
                      <a:pt x="3407" y="1088"/>
                    </a:lnTo>
                    <a:lnTo>
                      <a:pt x="3387" y="1134"/>
                    </a:lnTo>
                    <a:lnTo>
                      <a:pt x="3387" y="1152"/>
                    </a:lnTo>
                    <a:lnTo>
                      <a:pt x="3397" y="1152"/>
                    </a:lnTo>
                    <a:lnTo>
                      <a:pt x="3397" y="1189"/>
                    </a:lnTo>
                    <a:lnTo>
                      <a:pt x="3387" y="1189"/>
                    </a:lnTo>
                    <a:lnTo>
                      <a:pt x="3387" y="1208"/>
                    </a:lnTo>
                    <a:lnTo>
                      <a:pt x="3376" y="1208"/>
                    </a:lnTo>
                    <a:lnTo>
                      <a:pt x="3366" y="1217"/>
                    </a:lnTo>
                    <a:lnTo>
                      <a:pt x="3366" y="1226"/>
                    </a:lnTo>
                    <a:lnTo>
                      <a:pt x="3355" y="1226"/>
                    </a:lnTo>
                    <a:lnTo>
                      <a:pt x="3355" y="1235"/>
                    </a:lnTo>
                    <a:lnTo>
                      <a:pt x="3345" y="1235"/>
                    </a:lnTo>
                    <a:lnTo>
                      <a:pt x="3324" y="1254"/>
                    </a:lnTo>
                    <a:lnTo>
                      <a:pt x="3324" y="1540"/>
                    </a:lnTo>
                    <a:lnTo>
                      <a:pt x="3314" y="2149"/>
                    </a:lnTo>
                    <a:lnTo>
                      <a:pt x="3304" y="2480"/>
                    </a:lnTo>
                    <a:lnTo>
                      <a:pt x="3314" y="2471"/>
                    </a:lnTo>
                    <a:lnTo>
                      <a:pt x="3314" y="2462"/>
                    </a:lnTo>
                    <a:lnTo>
                      <a:pt x="3324" y="2462"/>
                    </a:lnTo>
                    <a:lnTo>
                      <a:pt x="3345" y="2443"/>
                    </a:lnTo>
                    <a:lnTo>
                      <a:pt x="3355" y="2443"/>
                    </a:lnTo>
                    <a:lnTo>
                      <a:pt x="3397" y="2406"/>
                    </a:lnTo>
                    <a:lnTo>
                      <a:pt x="3397" y="2388"/>
                    </a:lnTo>
                    <a:lnTo>
                      <a:pt x="3407" y="2378"/>
                    </a:lnTo>
                    <a:lnTo>
                      <a:pt x="3407" y="2371"/>
                    </a:lnTo>
                    <a:lnTo>
                      <a:pt x="3418" y="2371"/>
                    </a:lnTo>
                    <a:lnTo>
                      <a:pt x="3438" y="2352"/>
                    </a:lnTo>
                    <a:lnTo>
                      <a:pt x="3449" y="2352"/>
                    </a:lnTo>
                    <a:lnTo>
                      <a:pt x="3449" y="2343"/>
                    </a:lnTo>
                    <a:lnTo>
                      <a:pt x="3469" y="2343"/>
                    </a:lnTo>
                    <a:lnTo>
                      <a:pt x="3469" y="2334"/>
                    </a:lnTo>
                    <a:lnTo>
                      <a:pt x="3490" y="2315"/>
                    </a:lnTo>
                    <a:lnTo>
                      <a:pt x="3490" y="2297"/>
                    </a:lnTo>
                    <a:lnTo>
                      <a:pt x="3511" y="2278"/>
                    </a:lnTo>
                    <a:lnTo>
                      <a:pt x="3521" y="2278"/>
                    </a:lnTo>
                    <a:lnTo>
                      <a:pt x="3521" y="2269"/>
                    </a:lnTo>
                    <a:lnTo>
                      <a:pt x="3531" y="2269"/>
                    </a:lnTo>
                    <a:lnTo>
                      <a:pt x="3542" y="2260"/>
                    </a:lnTo>
                    <a:lnTo>
                      <a:pt x="3552" y="2260"/>
                    </a:lnTo>
                    <a:lnTo>
                      <a:pt x="3562" y="2251"/>
                    </a:lnTo>
                    <a:lnTo>
                      <a:pt x="3562" y="2241"/>
                    </a:lnTo>
                    <a:lnTo>
                      <a:pt x="3573" y="2241"/>
                    </a:lnTo>
                    <a:lnTo>
                      <a:pt x="3573" y="2223"/>
                    </a:lnTo>
                    <a:lnTo>
                      <a:pt x="3583" y="2214"/>
                    </a:lnTo>
                    <a:lnTo>
                      <a:pt x="3583" y="2204"/>
                    </a:lnTo>
                    <a:lnTo>
                      <a:pt x="3594" y="2204"/>
                    </a:lnTo>
                    <a:lnTo>
                      <a:pt x="3594" y="2195"/>
                    </a:lnTo>
                    <a:lnTo>
                      <a:pt x="3604" y="2195"/>
                    </a:lnTo>
                    <a:lnTo>
                      <a:pt x="3604" y="2186"/>
                    </a:lnTo>
                    <a:lnTo>
                      <a:pt x="3614" y="2186"/>
                    </a:lnTo>
                    <a:lnTo>
                      <a:pt x="3614" y="2177"/>
                    </a:lnTo>
                    <a:lnTo>
                      <a:pt x="3625" y="2177"/>
                    </a:lnTo>
                    <a:lnTo>
                      <a:pt x="3645" y="2158"/>
                    </a:lnTo>
                    <a:lnTo>
                      <a:pt x="3645" y="2140"/>
                    </a:lnTo>
                    <a:lnTo>
                      <a:pt x="3666" y="2121"/>
                    </a:lnTo>
                    <a:lnTo>
                      <a:pt x="3676" y="2121"/>
                    </a:lnTo>
                    <a:lnTo>
                      <a:pt x="3676" y="2112"/>
                    </a:lnTo>
                    <a:lnTo>
                      <a:pt x="3687" y="2112"/>
                    </a:lnTo>
                    <a:lnTo>
                      <a:pt x="3687" y="2103"/>
                    </a:lnTo>
                    <a:lnTo>
                      <a:pt x="3707" y="2103"/>
                    </a:lnTo>
                    <a:lnTo>
                      <a:pt x="3707" y="2093"/>
                    </a:lnTo>
                    <a:lnTo>
                      <a:pt x="3718" y="2084"/>
                    </a:lnTo>
                    <a:lnTo>
                      <a:pt x="3718" y="2075"/>
                    </a:lnTo>
                    <a:lnTo>
                      <a:pt x="3728" y="2075"/>
                    </a:lnTo>
                    <a:lnTo>
                      <a:pt x="3728" y="2057"/>
                    </a:lnTo>
                    <a:lnTo>
                      <a:pt x="3738" y="2057"/>
                    </a:lnTo>
                    <a:lnTo>
                      <a:pt x="3738" y="2047"/>
                    </a:lnTo>
                    <a:lnTo>
                      <a:pt x="3759" y="2047"/>
                    </a:lnTo>
                    <a:lnTo>
                      <a:pt x="3759" y="2038"/>
                    </a:lnTo>
                    <a:lnTo>
                      <a:pt x="3769" y="2038"/>
                    </a:lnTo>
                    <a:lnTo>
                      <a:pt x="3769" y="2020"/>
                    </a:lnTo>
                    <a:lnTo>
                      <a:pt x="3780" y="2020"/>
                    </a:lnTo>
                    <a:lnTo>
                      <a:pt x="3780" y="2010"/>
                    </a:lnTo>
                    <a:lnTo>
                      <a:pt x="3790" y="2010"/>
                    </a:lnTo>
                    <a:lnTo>
                      <a:pt x="3790" y="2001"/>
                    </a:lnTo>
                    <a:lnTo>
                      <a:pt x="3801" y="2001"/>
                    </a:lnTo>
                    <a:lnTo>
                      <a:pt x="3801" y="1992"/>
                    </a:lnTo>
                    <a:lnTo>
                      <a:pt x="3811" y="1992"/>
                    </a:lnTo>
                    <a:lnTo>
                      <a:pt x="3811" y="1983"/>
                    </a:lnTo>
                    <a:lnTo>
                      <a:pt x="3821" y="1983"/>
                    </a:lnTo>
                    <a:lnTo>
                      <a:pt x="3821" y="1973"/>
                    </a:lnTo>
                    <a:lnTo>
                      <a:pt x="3832" y="1973"/>
                    </a:lnTo>
                    <a:lnTo>
                      <a:pt x="3852" y="1955"/>
                    </a:lnTo>
                    <a:lnTo>
                      <a:pt x="3852" y="1936"/>
                    </a:lnTo>
                    <a:lnTo>
                      <a:pt x="3863" y="1936"/>
                    </a:lnTo>
                    <a:lnTo>
                      <a:pt x="3863" y="1927"/>
                    </a:lnTo>
                    <a:lnTo>
                      <a:pt x="3873" y="1927"/>
                    </a:lnTo>
                    <a:lnTo>
                      <a:pt x="3873" y="1918"/>
                    </a:lnTo>
                    <a:lnTo>
                      <a:pt x="3894" y="1918"/>
                    </a:lnTo>
                    <a:lnTo>
                      <a:pt x="3894" y="1909"/>
                    </a:lnTo>
                    <a:lnTo>
                      <a:pt x="3904" y="1909"/>
                    </a:lnTo>
                    <a:lnTo>
                      <a:pt x="3904" y="1899"/>
                    </a:lnTo>
                    <a:lnTo>
                      <a:pt x="3914" y="1899"/>
                    </a:lnTo>
                    <a:lnTo>
                      <a:pt x="3914" y="1881"/>
                    </a:lnTo>
                    <a:lnTo>
                      <a:pt x="3925" y="1872"/>
                    </a:lnTo>
                    <a:lnTo>
                      <a:pt x="3935" y="1872"/>
                    </a:lnTo>
                    <a:lnTo>
                      <a:pt x="3935" y="1862"/>
                    </a:lnTo>
                    <a:lnTo>
                      <a:pt x="3945" y="1862"/>
                    </a:lnTo>
                    <a:lnTo>
                      <a:pt x="3945" y="1853"/>
                    </a:lnTo>
                    <a:lnTo>
                      <a:pt x="3956" y="1853"/>
                    </a:lnTo>
                    <a:lnTo>
                      <a:pt x="3956" y="1844"/>
                    </a:lnTo>
                    <a:lnTo>
                      <a:pt x="3966" y="1844"/>
                    </a:lnTo>
                    <a:lnTo>
                      <a:pt x="3966" y="1853"/>
                    </a:lnTo>
                    <a:lnTo>
                      <a:pt x="3956" y="1853"/>
                    </a:lnTo>
                    <a:lnTo>
                      <a:pt x="3956" y="1872"/>
                    </a:lnTo>
                    <a:lnTo>
                      <a:pt x="3945" y="1872"/>
                    </a:lnTo>
                    <a:lnTo>
                      <a:pt x="3945" y="1890"/>
                    </a:lnTo>
                    <a:lnTo>
                      <a:pt x="3935" y="1890"/>
                    </a:lnTo>
                    <a:lnTo>
                      <a:pt x="3935" y="1899"/>
                    </a:lnTo>
                    <a:lnTo>
                      <a:pt x="3904" y="1927"/>
                    </a:lnTo>
                    <a:lnTo>
                      <a:pt x="3894" y="1927"/>
                    </a:lnTo>
                    <a:lnTo>
                      <a:pt x="3894" y="1936"/>
                    </a:lnTo>
                    <a:lnTo>
                      <a:pt x="3883" y="1936"/>
                    </a:lnTo>
                    <a:lnTo>
                      <a:pt x="3883" y="1946"/>
                    </a:lnTo>
                    <a:lnTo>
                      <a:pt x="3873" y="1946"/>
                    </a:lnTo>
                    <a:lnTo>
                      <a:pt x="3873" y="1964"/>
                    </a:lnTo>
                    <a:lnTo>
                      <a:pt x="3863" y="1964"/>
                    </a:lnTo>
                    <a:lnTo>
                      <a:pt x="3863" y="1973"/>
                    </a:lnTo>
                    <a:lnTo>
                      <a:pt x="3852" y="1973"/>
                    </a:lnTo>
                    <a:lnTo>
                      <a:pt x="3842" y="1983"/>
                    </a:lnTo>
                    <a:lnTo>
                      <a:pt x="3832" y="1983"/>
                    </a:lnTo>
                    <a:lnTo>
                      <a:pt x="3821" y="1992"/>
                    </a:lnTo>
                    <a:lnTo>
                      <a:pt x="3790" y="2038"/>
                    </a:lnTo>
                    <a:lnTo>
                      <a:pt x="3780" y="2047"/>
                    </a:lnTo>
                    <a:lnTo>
                      <a:pt x="3759" y="2047"/>
                    </a:lnTo>
                    <a:lnTo>
                      <a:pt x="3759" y="2057"/>
                    </a:lnTo>
                    <a:lnTo>
                      <a:pt x="3749" y="2057"/>
                    </a:lnTo>
                    <a:lnTo>
                      <a:pt x="3749" y="2066"/>
                    </a:lnTo>
                    <a:lnTo>
                      <a:pt x="3738" y="2075"/>
                    </a:lnTo>
                    <a:lnTo>
                      <a:pt x="3738" y="2093"/>
                    </a:lnTo>
                    <a:lnTo>
                      <a:pt x="3707" y="2121"/>
                    </a:lnTo>
                    <a:lnTo>
                      <a:pt x="3687" y="2121"/>
                    </a:lnTo>
                    <a:lnTo>
                      <a:pt x="3687" y="2130"/>
                    </a:lnTo>
                    <a:lnTo>
                      <a:pt x="3676" y="2140"/>
                    </a:lnTo>
                    <a:lnTo>
                      <a:pt x="3676" y="2149"/>
                    </a:lnTo>
                    <a:lnTo>
                      <a:pt x="3666" y="2149"/>
                    </a:lnTo>
                    <a:lnTo>
                      <a:pt x="3666" y="2158"/>
                    </a:lnTo>
                    <a:lnTo>
                      <a:pt x="3656" y="2167"/>
                    </a:lnTo>
                    <a:lnTo>
                      <a:pt x="3656" y="2177"/>
                    </a:lnTo>
                    <a:lnTo>
                      <a:pt x="3645" y="2177"/>
                    </a:lnTo>
                    <a:lnTo>
                      <a:pt x="3645" y="2186"/>
                    </a:lnTo>
                    <a:lnTo>
                      <a:pt x="3635" y="2195"/>
                    </a:lnTo>
                    <a:lnTo>
                      <a:pt x="3625" y="2195"/>
                    </a:lnTo>
                    <a:lnTo>
                      <a:pt x="3625" y="2204"/>
                    </a:lnTo>
                    <a:lnTo>
                      <a:pt x="3604" y="2204"/>
                    </a:lnTo>
                    <a:lnTo>
                      <a:pt x="3604" y="2214"/>
                    </a:lnTo>
                    <a:lnTo>
                      <a:pt x="3594" y="2214"/>
                    </a:lnTo>
                    <a:lnTo>
                      <a:pt x="3594" y="2223"/>
                    </a:lnTo>
                    <a:lnTo>
                      <a:pt x="3583" y="2232"/>
                    </a:lnTo>
                    <a:lnTo>
                      <a:pt x="3583" y="2251"/>
                    </a:lnTo>
                    <a:lnTo>
                      <a:pt x="3562" y="2269"/>
                    </a:lnTo>
                    <a:lnTo>
                      <a:pt x="3542" y="2269"/>
                    </a:lnTo>
                    <a:lnTo>
                      <a:pt x="3542" y="2278"/>
                    </a:lnTo>
                    <a:lnTo>
                      <a:pt x="3531" y="2278"/>
                    </a:lnTo>
                    <a:lnTo>
                      <a:pt x="3500" y="2306"/>
                    </a:lnTo>
                    <a:lnTo>
                      <a:pt x="3500" y="2334"/>
                    </a:lnTo>
                    <a:lnTo>
                      <a:pt x="3490" y="2343"/>
                    </a:lnTo>
                    <a:lnTo>
                      <a:pt x="3490" y="2352"/>
                    </a:lnTo>
                    <a:lnTo>
                      <a:pt x="3480" y="2352"/>
                    </a:lnTo>
                    <a:lnTo>
                      <a:pt x="3480" y="2362"/>
                    </a:lnTo>
                    <a:lnTo>
                      <a:pt x="3459" y="2362"/>
                    </a:lnTo>
                    <a:lnTo>
                      <a:pt x="3459" y="2371"/>
                    </a:lnTo>
                    <a:lnTo>
                      <a:pt x="3438" y="2371"/>
                    </a:lnTo>
                    <a:lnTo>
                      <a:pt x="3407" y="2397"/>
                    </a:lnTo>
                    <a:lnTo>
                      <a:pt x="3407" y="2425"/>
                    </a:lnTo>
                    <a:lnTo>
                      <a:pt x="3376" y="2452"/>
                    </a:lnTo>
                    <a:lnTo>
                      <a:pt x="3366" y="2452"/>
                    </a:lnTo>
                    <a:lnTo>
                      <a:pt x="3366" y="2462"/>
                    </a:lnTo>
                    <a:lnTo>
                      <a:pt x="3355" y="2462"/>
                    </a:lnTo>
                    <a:lnTo>
                      <a:pt x="3345" y="2471"/>
                    </a:lnTo>
                    <a:lnTo>
                      <a:pt x="3335" y="2471"/>
                    </a:lnTo>
                    <a:lnTo>
                      <a:pt x="3324" y="2480"/>
                    </a:lnTo>
                    <a:lnTo>
                      <a:pt x="3314" y="2480"/>
                    </a:lnTo>
                    <a:lnTo>
                      <a:pt x="3314" y="2489"/>
                    </a:lnTo>
                    <a:lnTo>
                      <a:pt x="3304" y="2499"/>
                    </a:lnTo>
                    <a:lnTo>
                      <a:pt x="3304" y="2952"/>
                    </a:lnTo>
                    <a:lnTo>
                      <a:pt x="3293" y="2952"/>
                    </a:lnTo>
                    <a:lnTo>
                      <a:pt x="3293" y="2961"/>
                    </a:lnTo>
                    <a:lnTo>
                      <a:pt x="3283" y="2961"/>
                    </a:lnTo>
                    <a:lnTo>
                      <a:pt x="3273" y="2970"/>
                    </a:lnTo>
                    <a:lnTo>
                      <a:pt x="3231" y="2970"/>
                    </a:lnTo>
                    <a:lnTo>
                      <a:pt x="3221" y="2961"/>
                    </a:lnTo>
                    <a:lnTo>
                      <a:pt x="3212" y="2961"/>
                    </a:lnTo>
                    <a:lnTo>
                      <a:pt x="3212" y="2952"/>
                    </a:lnTo>
                    <a:lnTo>
                      <a:pt x="3202" y="2952"/>
                    </a:lnTo>
                    <a:lnTo>
                      <a:pt x="3202" y="2711"/>
                    </a:lnTo>
                    <a:lnTo>
                      <a:pt x="3212" y="2693"/>
                    </a:lnTo>
                    <a:lnTo>
                      <a:pt x="3212" y="2600"/>
                    </a:lnTo>
                    <a:lnTo>
                      <a:pt x="3202" y="2610"/>
                    </a:lnTo>
                    <a:lnTo>
                      <a:pt x="3202" y="2619"/>
                    </a:lnTo>
                    <a:lnTo>
                      <a:pt x="3192" y="2619"/>
                    </a:lnTo>
                    <a:lnTo>
                      <a:pt x="3161" y="2647"/>
                    </a:lnTo>
                    <a:lnTo>
                      <a:pt x="3150" y="2647"/>
                    </a:lnTo>
                    <a:lnTo>
                      <a:pt x="3129" y="2665"/>
                    </a:lnTo>
                    <a:lnTo>
                      <a:pt x="3129" y="2674"/>
                    </a:lnTo>
                    <a:lnTo>
                      <a:pt x="3119" y="2683"/>
                    </a:lnTo>
                    <a:lnTo>
                      <a:pt x="3119" y="2693"/>
                    </a:lnTo>
                    <a:lnTo>
                      <a:pt x="3109" y="2702"/>
                    </a:lnTo>
                    <a:lnTo>
                      <a:pt x="3109" y="2711"/>
                    </a:lnTo>
                    <a:lnTo>
                      <a:pt x="3098" y="2720"/>
                    </a:lnTo>
                    <a:lnTo>
                      <a:pt x="3088" y="2720"/>
                    </a:lnTo>
                    <a:lnTo>
                      <a:pt x="3088" y="2730"/>
                    </a:lnTo>
                    <a:lnTo>
                      <a:pt x="3078" y="2730"/>
                    </a:lnTo>
                    <a:lnTo>
                      <a:pt x="3067" y="2739"/>
                    </a:lnTo>
                    <a:lnTo>
                      <a:pt x="3057" y="2739"/>
                    </a:lnTo>
                    <a:lnTo>
                      <a:pt x="3047" y="2748"/>
                    </a:lnTo>
                    <a:lnTo>
                      <a:pt x="3036" y="2748"/>
                    </a:lnTo>
                    <a:lnTo>
                      <a:pt x="3036" y="2757"/>
                    </a:lnTo>
                    <a:lnTo>
                      <a:pt x="3016" y="2776"/>
                    </a:lnTo>
                    <a:lnTo>
                      <a:pt x="3016" y="2785"/>
                    </a:lnTo>
                    <a:lnTo>
                      <a:pt x="3005" y="2794"/>
                    </a:lnTo>
                    <a:lnTo>
                      <a:pt x="3005" y="2804"/>
                    </a:lnTo>
                    <a:lnTo>
                      <a:pt x="2995" y="2813"/>
                    </a:lnTo>
                    <a:lnTo>
                      <a:pt x="2995" y="2822"/>
                    </a:lnTo>
                    <a:lnTo>
                      <a:pt x="2985" y="2822"/>
                    </a:lnTo>
                    <a:lnTo>
                      <a:pt x="2974" y="2831"/>
                    </a:lnTo>
                    <a:lnTo>
                      <a:pt x="2964" y="2831"/>
                    </a:lnTo>
                    <a:lnTo>
                      <a:pt x="2964" y="2841"/>
                    </a:lnTo>
                    <a:lnTo>
                      <a:pt x="2953" y="2841"/>
                    </a:lnTo>
                    <a:lnTo>
                      <a:pt x="2943" y="2850"/>
                    </a:lnTo>
                    <a:lnTo>
                      <a:pt x="2933" y="2850"/>
                    </a:lnTo>
                    <a:lnTo>
                      <a:pt x="2912" y="2868"/>
                    </a:lnTo>
                    <a:lnTo>
                      <a:pt x="2902" y="2868"/>
                    </a:lnTo>
                    <a:lnTo>
                      <a:pt x="2902" y="2878"/>
                    </a:lnTo>
                    <a:lnTo>
                      <a:pt x="2891" y="2887"/>
                    </a:lnTo>
                    <a:lnTo>
                      <a:pt x="2871" y="2924"/>
                    </a:lnTo>
                    <a:lnTo>
                      <a:pt x="2860" y="2924"/>
                    </a:lnTo>
                    <a:lnTo>
                      <a:pt x="2860" y="2915"/>
                    </a:lnTo>
                    <a:lnTo>
                      <a:pt x="2798" y="2915"/>
                    </a:lnTo>
                    <a:lnTo>
                      <a:pt x="2798" y="2905"/>
                    </a:lnTo>
                    <a:lnTo>
                      <a:pt x="2778" y="2905"/>
                    </a:lnTo>
                    <a:lnTo>
                      <a:pt x="2778" y="2896"/>
                    </a:lnTo>
                    <a:lnTo>
                      <a:pt x="2767" y="2896"/>
                    </a:lnTo>
                    <a:lnTo>
                      <a:pt x="2757" y="2887"/>
                    </a:lnTo>
                    <a:lnTo>
                      <a:pt x="2736" y="2887"/>
                    </a:lnTo>
                    <a:lnTo>
                      <a:pt x="2726" y="2878"/>
                    </a:lnTo>
                    <a:lnTo>
                      <a:pt x="2695" y="2878"/>
                    </a:lnTo>
                    <a:lnTo>
                      <a:pt x="2684" y="2887"/>
                    </a:lnTo>
                    <a:lnTo>
                      <a:pt x="2653" y="2887"/>
                    </a:lnTo>
                    <a:lnTo>
                      <a:pt x="2643" y="2878"/>
                    </a:lnTo>
                    <a:lnTo>
                      <a:pt x="2622" y="2878"/>
                    </a:lnTo>
                    <a:lnTo>
                      <a:pt x="2602" y="2859"/>
                    </a:lnTo>
                    <a:lnTo>
                      <a:pt x="2581" y="2859"/>
                    </a:lnTo>
                    <a:lnTo>
                      <a:pt x="2571" y="2850"/>
                    </a:lnTo>
                    <a:lnTo>
                      <a:pt x="2560" y="2850"/>
                    </a:lnTo>
                    <a:lnTo>
                      <a:pt x="2550" y="2841"/>
                    </a:lnTo>
                    <a:lnTo>
                      <a:pt x="2529" y="2841"/>
                    </a:lnTo>
                    <a:lnTo>
                      <a:pt x="2519" y="2850"/>
                    </a:lnTo>
                    <a:lnTo>
                      <a:pt x="2467" y="2850"/>
                    </a:lnTo>
                    <a:lnTo>
                      <a:pt x="2457" y="2841"/>
                    </a:lnTo>
                    <a:lnTo>
                      <a:pt x="2446" y="2841"/>
                    </a:lnTo>
                    <a:lnTo>
                      <a:pt x="2438" y="2831"/>
                    </a:lnTo>
                    <a:lnTo>
                      <a:pt x="2427" y="2831"/>
                    </a:lnTo>
                    <a:lnTo>
                      <a:pt x="2417" y="2822"/>
                    </a:lnTo>
                    <a:lnTo>
                      <a:pt x="2407" y="2822"/>
                    </a:lnTo>
                    <a:lnTo>
                      <a:pt x="2396" y="2813"/>
                    </a:lnTo>
                    <a:lnTo>
                      <a:pt x="2386" y="2822"/>
                    </a:lnTo>
                    <a:lnTo>
                      <a:pt x="2334" y="2822"/>
                    </a:lnTo>
                    <a:lnTo>
                      <a:pt x="2324" y="2813"/>
                    </a:lnTo>
                    <a:lnTo>
                      <a:pt x="2303" y="2813"/>
                    </a:lnTo>
                    <a:lnTo>
                      <a:pt x="2293" y="2804"/>
                    </a:lnTo>
                    <a:lnTo>
                      <a:pt x="2272" y="2804"/>
                    </a:lnTo>
                    <a:lnTo>
                      <a:pt x="2262" y="2794"/>
                    </a:lnTo>
                    <a:lnTo>
                      <a:pt x="2251" y="2794"/>
                    </a:lnTo>
                    <a:lnTo>
                      <a:pt x="2241" y="2785"/>
                    </a:lnTo>
                    <a:lnTo>
                      <a:pt x="2189" y="2785"/>
                    </a:lnTo>
                    <a:lnTo>
                      <a:pt x="2189" y="2794"/>
                    </a:lnTo>
                    <a:lnTo>
                      <a:pt x="2158" y="2794"/>
                    </a:lnTo>
                    <a:lnTo>
                      <a:pt x="2158" y="2785"/>
                    </a:lnTo>
                    <a:lnTo>
                      <a:pt x="2127" y="2785"/>
                    </a:lnTo>
                    <a:lnTo>
                      <a:pt x="2117" y="2776"/>
                    </a:lnTo>
                    <a:lnTo>
                      <a:pt x="2106" y="2776"/>
                    </a:lnTo>
                    <a:lnTo>
                      <a:pt x="2106" y="2767"/>
                    </a:lnTo>
                    <a:lnTo>
                      <a:pt x="2096" y="2767"/>
                    </a:lnTo>
                    <a:lnTo>
                      <a:pt x="2096" y="2757"/>
                    </a:lnTo>
                    <a:lnTo>
                      <a:pt x="2075" y="2757"/>
                    </a:lnTo>
                    <a:lnTo>
                      <a:pt x="2075" y="2748"/>
                    </a:lnTo>
                    <a:lnTo>
                      <a:pt x="1941" y="2748"/>
                    </a:lnTo>
                    <a:lnTo>
                      <a:pt x="1930" y="2739"/>
                    </a:lnTo>
                    <a:lnTo>
                      <a:pt x="1920" y="2739"/>
                    </a:lnTo>
                    <a:lnTo>
                      <a:pt x="1899" y="2720"/>
                    </a:lnTo>
                    <a:lnTo>
                      <a:pt x="1868" y="2720"/>
                    </a:lnTo>
                    <a:lnTo>
                      <a:pt x="1868" y="2711"/>
                    </a:lnTo>
                    <a:lnTo>
                      <a:pt x="1806" y="2711"/>
                    </a:lnTo>
                    <a:lnTo>
                      <a:pt x="1817" y="2702"/>
                    </a:lnTo>
                    <a:lnTo>
                      <a:pt x="1879" y="2702"/>
                    </a:lnTo>
                    <a:lnTo>
                      <a:pt x="1889" y="2711"/>
                    </a:lnTo>
                    <a:lnTo>
                      <a:pt x="1899" y="2711"/>
                    </a:lnTo>
                    <a:lnTo>
                      <a:pt x="1910" y="2720"/>
                    </a:lnTo>
                    <a:lnTo>
                      <a:pt x="1930" y="2720"/>
                    </a:lnTo>
                    <a:lnTo>
                      <a:pt x="1941" y="2730"/>
                    </a:lnTo>
                    <a:lnTo>
                      <a:pt x="1951" y="2730"/>
                    </a:lnTo>
                    <a:lnTo>
                      <a:pt x="1962" y="2739"/>
                    </a:lnTo>
                    <a:lnTo>
                      <a:pt x="1972" y="2739"/>
                    </a:lnTo>
                    <a:lnTo>
                      <a:pt x="1982" y="2730"/>
                    </a:lnTo>
                    <a:lnTo>
                      <a:pt x="2055" y="2730"/>
                    </a:lnTo>
                    <a:lnTo>
                      <a:pt x="2065" y="2739"/>
                    </a:lnTo>
                    <a:lnTo>
                      <a:pt x="2086" y="2739"/>
                    </a:lnTo>
                    <a:lnTo>
                      <a:pt x="2096" y="2748"/>
                    </a:lnTo>
                    <a:lnTo>
                      <a:pt x="2106" y="2748"/>
                    </a:lnTo>
                    <a:lnTo>
                      <a:pt x="2117" y="2757"/>
                    </a:lnTo>
                    <a:lnTo>
                      <a:pt x="2127" y="2757"/>
                    </a:lnTo>
                    <a:lnTo>
                      <a:pt x="2137" y="2767"/>
                    </a:lnTo>
                    <a:lnTo>
                      <a:pt x="2241" y="2767"/>
                    </a:lnTo>
                    <a:lnTo>
                      <a:pt x="2251" y="2776"/>
                    </a:lnTo>
                    <a:lnTo>
                      <a:pt x="2262" y="2776"/>
                    </a:lnTo>
                    <a:lnTo>
                      <a:pt x="2272" y="2785"/>
                    </a:lnTo>
                    <a:lnTo>
                      <a:pt x="2293" y="2785"/>
                    </a:lnTo>
                    <a:lnTo>
                      <a:pt x="2293" y="2794"/>
                    </a:lnTo>
                    <a:lnTo>
                      <a:pt x="2313" y="2794"/>
                    </a:lnTo>
                    <a:lnTo>
                      <a:pt x="2324" y="2804"/>
                    </a:lnTo>
                    <a:lnTo>
                      <a:pt x="2345" y="2804"/>
                    </a:lnTo>
                    <a:lnTo>
                      <a:pt x="2355" y="2794"/>
                    </a:lnTo>
                    <a:lnTo>
                      <a:pt x="2386" y="2794"/>
                    </a:lnTo>
                    <a:lnTo>
                      <a:pt x="2396" y="2804"/>
                    </a:lnTo>
                    <a:lnTo>
                      <a:pt x="2417" y="2804"/>
                    </a:lnTo>
                    <a:lnTo>
                      <a:pt x="2417" y="2813"/>
                    </a:lnTo>
                    <a:lnTo>
                      <a:pt x="2438" y="2813"/>
                    </a:lnTo>
                    <a:lnTo>
                      <a:pt x="2438" y="2822"/>
                    </a:lnTo>
                    <a:lnTo>
                      <a:pt x="2457" y="2822"/>
                    </a:lnTo>
                    <a:lnTo>
                      <a:pt x="2467" y="2831"/>
                    </a:lnTo>
                    <a:lnTo>
                      <a:pt x="2477" y="2831"/>
                    </a:lnTo>
                    <a:lnTo>
                      <a:pt x="2488" y="2822"/>
                    </a:lnTo>
                    <a:lnTo>
                      <a:pt x="2529" y="2822"/>
                    </a:lnTo>
                    <a:lnTo>
                      <a:pt x="2539" y="2831"/>
                    </a:lnTo>
                    <a:lnTo>
                      <a:pt x="2571" y="2831"/>
                    </a:lnTo>
                    <a:lnTo>
                      <a:pt x="2581" y="2841"/>
                    </a:lnTo>
                    <a:lnTo>
                      <a:pt x="2602" y="2841"/>
                    </a:lnTo>
                    <a:lnTo>
                      <a:pt x="2622" y="2859"/>
                    </a:lnTo>
                    <a:lnTo>
                      <a:pt x="2726" y="2859"/>
                    </a:lnTo>
                    <a:lnTo>
                      <a:pt x="2736" y="2868"/>
                    </a:lnTo>
                    <a:lnTo>
                      <a:pt x="2757" y="2868"/>
                    </a:lnTo>
                    <a:lnTo>
                      <a:pt x="2757" y="2878"/>
                    </a:lnTo>
                    <a:lnTo>
                      <a:pt x="2767" y="2887"/>
                    </a:lnTo>
                    <a:lnTo>
                      <a:pt x="2798" y="2887"/>
                    </a:lnTo>
                    <a:lnTo>
                      <a:pt x="2809" y="2896"/>
                    </a:lnTo>
                    <a:lnTo>
                      <a:pt x="2819" y="2896"/>
                    </a:lnTo>
                    <a:lnTo>
                      <a:pt x="2829" y="2887"/>
                    </a:lnTo>
                    <a:lnTo>
                      <a:pt x="2871" y="2887"/>
                    </a:lnTo>
                    <a:lnTo>
                      <a:pt x="2871" y="2878"/>
                    </a:lnTo>
                    <a:lnTo>
                      <a:pt x="2891" y="2859"/>
                    </a:lnTo>
                    <a:lnTo>
                      <a:pt x="2902" y="2859"/>
                    </a:lnTo>
                    <a:lnTo>
                      <a:pt x="2902" y="2850"/>
                    </a:lnTo>
                    <a:lnTo>
                      <a:pt x="2922" y="2841"/>
                    </a:lnTo>
                    <a:lnTo>
                      <a:pt x="2922" y="2831"/>
                    </a:lnTo>
                    <a:lnTo>
                      <a:pt x="2943" y="2831"/>
                    </a:lnTo>
                    <a:lnTo>
                      <a:pt x="2995" y="2785"/>
                    </a:lnTo>
                    <a:lnTo>
                      <a:pt x="2995" y="2767"/>
                    </a:lnTo>
                    <a:lnTo>
                      <a:pt x="3016" y="2748"/>
                    </a:lnTo>
                    <a:lnTo>
                      <a:pt x="3026" y="2748"/>
                    </a:lnTo>
                    <a:lnTo>
                      <a:pt x="3036" y="2739"/>
                    </a:lnTo>
                    <a:lnTo>
                      <a:pt x="3047" y="2739"/>
                    </a:lnTo>
                    <a:lnTo>
                      <a:pt x="3047" y="2730"/>
                    </a:lnTo>
                    <a:lnTo>
                      <a:pt x="3057" y="2730"/>
                    </a:lnTo>
                    <a:lnTo>
                      <a:pt x="3067" y="2720"/>
                    </a:lnTo>
                    <a:lnTo>
                      <a:pt x="3078" y="2720"/>
                    </a:lnTo>
                    <a:lnTo>
                      <a:pt x="3078" y="2711"/>
                    </a:lnTo>
                    <a:lnTo>
                      <a:pt x="3098" y="2693"/>
                    </a:lnTo>
                    <a:lnTo>
                      <a:pt x="3098" y="2674"/>
                    </a:lnTo>
                    <a:lnTo>
                      <a:pt x="3119" y="2656"/>
                    </a:lnTo>
                    <a:lnTo>
                      <a:pt x="3129" y="2656"/>
                    </a:lnTo>
                    <a:lnTo>
                      <a:pt x="3140" y="2647"/>
                    </a:lnTo>
                    <a:lnTo>
                      <a:pt x="3140" y="2637"/>
                    </a:lnTo>
                    <a:lnTo>
                      <a:pt x="3150" y="2637"/>
                    </a:lnTo>
                    <a:lnTo>
                      <a:pt x="3161" y="2628"/>
                    </a:lnTo>
                    <a:lnTo>
                      <a:pt x="3171" y="2628"/>
                    </a:lnTo>
                    <a:lnTo>
                      <a:pt x="3171" y="2619"/>
                    </a:lnTo>
                    <a:lnTo>
                      <a:pt x="3192" y="2600"/>
                    </a:lnTo>
                    <a:lnTo>
                      <a:pt x="3192" y="2591"/>
                    </a:lnTo>
                    <a:lnTo>
                      <a:pt x="3212" y="2573"/>
                    </a:lnTo>
                    <a:lnTo>
                      <a:pt x="3212" y="2288"/>
                    </a:lnTo>
                    <a:lnTo>
                      <a:pt x="3221" y="2260"/>
                    </a:lnTo>
                    <a:lnTo>
                      <a:pt x="3221" y="2195"/>
                    </a:lnTo>
                    <a:lnTo>
                      <a:pt x="3231" y="1668"/>
                    </a:lnTo>
                    <a:lnTo>
                      <a:pt x="3231" y="1282"/>
                    </a:lnTo>
                    <a:lnTo>
                      <a:pt x="3192" y="1282"/>
                    </a:lnTo>
                    <a:lnTo>
                      <a:pt x="3181" y="1291"/>
                    </a:lnTo>
                    <a:lnTo>
                      <a:pt x="3171" y="1291"/>
                    </a:lnTo>
                    <a:lnTo>
                      <a:pt x="3171" y="1300"/>
                    </a:lnTo>
                    <a:lnTo>
                      <a:pt x="3161" y="1300"/>
                    </a:lnTo>
                    <a:lnTo>
                      <a:pt x="3150" y="1309"/>
                    </a:lnTo>
                    <a:lnTo>
                      <a:pt x="3129" y="1309"/>
                    </a:lnTo>
                    <a:lnTo>
                      <a:pt x="3129" y="1319"/>
                    </a:lnTo>
                    <a:lnTo>
                      <a:pt x="3119" y="1319"/>
                    </a:lnTo>
                    <a:lnTo>
                      <a:pt x="3109" y="1328"/>
                    </a:lnTo>
                    <a:lnTo>
                      <a:pt x="3098" y="1328"/>
                    </a:lnTo>
                    <a:lnTo>
                      <a:pt x="3067" y="1356"/>
                    </a:lnTo>
                    <a:lnTo>
                      <a:pt x="3047" y="1365"/>
                    </a:lnTo>
                    <a:lnTo>
                      <a:pt x="2953" y="1448"/>
                    </a:lnTo>
                    <a:lnTo>
                      <a:pt x="2943" y="1467"/>
                    </a:lnTo>
                    <a:lnTo>
                      <a:pt x="2933" y="1476"/>
                    </a:lnTo>
                    <a:lnTo>
                      <a:pt x="2922" y="1494"/>
                    </a:lnTo>
                    <a:lnTo>
                      <a:pt x="2891" y="1522"/>
                    </a:lnTo>
                    <a:lnTo>
                      <a:pt x="2891" y="1540"/>
                    </a:lnTo>
                    <a:lnTo>
                      <a:pt x="2891" y="1531"/>
                    </a:lnTo>
                    <a:lnTo>
                      <a:pt x="2871" y="1540"/>
                    </a:lnTo>
                    <a:lnTo>
                      <a:pt x="2798" y="1540"/>
                    </a:lnTo>
                    <a:lnTo>
                      <a:pt x="2778" y="1550"/>
                    </a:lnTo>
                    <a:lnTo>
                      <a:pt x="2757" y="1550"/>
                    </a:lnTo>
                    <a:lnTo>
                      <a:pt x="2746" y="1559"/>
                    </a:lnTo>
                    <a:lnTo>
                      <a:pt x="2726" y="1559"/>
                    </a:lnTo>
                    <a:lnTo>
                      <a:pt x="2715" y="1568"/>
                    </a:lnTo>
                    <a:lnTo>
                      <a:pt x="2715" y="1577"/>
                    </a:lnTo>
                    <a:lnTo>
                      <a:pt x="2695" y="1596"/>
                    </a:lnTo>
                    <a:lnTo>
                      <a:pt x="2684" y="1596"/>
                    </a:lnTo>
                    <a:lnTo>
                      <a:pt x="2684" y="1587"/>
                    </a:lnTo>
                    <a:lnTo>
                      <a:pt x="2674" y="1587"/>
                    </a:lnTo>
                    <a:lnTo>
                      <a:pt x="2674" y="1577"/>
                    </a:lnTo>
                    <a:lnTo>
                      <a:pt x="2324" y="1531"/>
                    </a:lnTo>
                    <a:lnTo>
                      <a:pt x="2313" y="1531"/>
                    </a:lnTo>
                    <a:lnTo>
                      <a:pt x="2303" y="1522"/>
                    </a:lnTo>
                    <a:lnTo>
                      <a:pt x="2251" y="1522"/>
                    </a:lnTo>
                    <a:lnTo>
                      <a:pt x="2241" y="1513"/>
                    </a:lnTo>
                    <a:lnTo>
                      <a:pt x="2210" y="1513"/>
                    </a:lnTo>
                    <a:lnTo>
                      <a:pt x="2210" y="2591"/>
                    </a:lnTo>
                    <a:lnTo>
                      <a:pt x="2200" y="2600"/>
                    </a:lnTo>
                    <a:lnTo>
                      <a:pt x="2189" y="2600"/>
                    </a:lnTo>
                    <a:lnTo>
                      <a:pt x="2189" y="2610"/>
                    </a:lnTo>
                    <a:lnTo>
                      <a:pt x="2179" y="2610"/>
                    </a:lnTo>
                    <a:lnTo>
                      <a:pt x="2179" y="2619"/>
                    </a:lnTo>
                    <a:lnTo>
                      <a:pt x="2117" y="2619"/>
                    </a:lnTo>
                    <a:lnTo>
                      <a:pt x="2106" y="2610"/>
                    </a:lnTo>
                    <a:lnTo>
                      <a:pt x="2096" y="2610"/>
                    </a:lnTo>
                    <a:lnTo>
                      <a:pt x="2086" y="2600"/>
                    </a:lnTo>
                    <a:lnTo>
                      <a:pt x="2075" y="2600"/>
                    </a:lnTo>
                    <a:lnTo>
                      <a:pt x="2075" y="2591"/>
                    </a:lnTo>
                    <a:lnTo>
                      <a:pt x="2065" y="2591"/>
                    </a:lnTo>
                    <a:lnTo>
                      <a:pt x="2065" y="1485"/>
                    </a:lnTo>
                    <a:lnTo>
                      <a:pt x="2024" y="1485"/>
                    </a:lnTo>
                    <a:lnTo>
                      <a:pt x="2003" y="1476"/>
                    </a:lnTo>
                    <a:lnTo>
                      <a:pt x="1962" y="1476"/>
                    </a:lnTo>
                    <a:lnTo>
                      <a:pt x="1951" y="1467"/>
                    </a:lnTo>
                    <a:lnTo>
                      <a:pt x="1889" y="1467"/>
                    </a:lnTo>
                    <a:lnTo>
                      <a:pt x="1879" y="1457"/>
                    </a:lnTo>
                    <a:lnTo>
                      <a:pt x="1848" y="1457"/>
                    </a:lnTo>
                    <a:lnTo>
                      <a:pt x="1827" y="1448"/>
                    </a:lnTo>
                    <a:lnTo>
                      <a:pt x="1775" y="1420"/>
                    </a:lnTo>
                    <a:lnTo>
                      <a:pt x="1734" y="1402"/>
                    </a:lnTo>
                    <a:lnTo>
                      <a:pt x="1682" y="1374"/>
                    </a:lnTo>
                    <a:lnTo>
                      <a:pt x="1425" y="1282"/>
                    </a:lnTo>
                    <a:lnTo>
                      <a:pt x="1373" y="1272"/>
                    </a:lnTo>
                    <a:lnTo>
                      <a:pt x="1311" y="1263"/>
                    </a:lnTo>
                    <a:lnTo>
                      <a:pt x="1208" y="1245"/>
                    </a:lnTo>
                    <a:lnTo>
                      <a:pt x="970" y="1245"/>
                    </a:lnTo>
                    <a:lnTo>
                      <a:pt x="970" y="1263"/>
                    </a:lnTo>
                    <a:lnTo>
                      <a:pt x="928" y="1263"/>
                    </a:lnTo>
                    <a:lnTo>
                      <a:pt x="918" y="1282"/>
                    </a:lnTo>
                    <a:lnTo>
                      <a:pt x="918" y="1393"/>
                    </a:lnTo>
                    <a:lnTo>
                      <a:pt x="928" y="1411"/>
                    </a:lnTo>
                    <a:lnTo>
                      <a:pt x="928" y="1909"/>
                    </a:lnTo>
                    <a:lnTo>
                      <a:pt x="938" y="1936"/>
                    </a:lnTo>
                    <a:lnTo>
                      <a:pt x="938" y="2325"/>
                    </a:lnTo>
                    <a:lnTo>
                      <a:pt x="949" y="2352"/>
                    </a:lnTo>
                    <a:lnTo>
                      <a:pt x="949" y="2378"/>
                    </a:lnTo>
                    <a:lnTo>
                      <a:pt x="938" y="2388"/>
                    </a:lnTo>
                    <a:lnTo>
                      <a:pt x="938" y="2443"/>
                    </a:lnTo>
                    <a:lnTo>
                      <a:pt x="949" y="2452"/>
                    </a:lnTo>
                    <a:lnTo>
                      <a:pt x="949" y="2471"/>
                    </a:lnTo>
                    <a:lnTo>
                      <a:pt x="938" y="2480"/>
                    </a:lnTo>
                    <a:lnTo>
                      <a:pt x="938" y="2489"/>
                    </a:lnTo>
                    <a:lnTo>
                      <a:pt x="928" y="2499"/>
                    </a:lnTo>
                    <a:lnTo>
                      <a:pt x="928" y="2545"/>
                    </a:lnTo>
                    <a:lnTo>
                      <a:pt x="938" y="2545"/>
                    </a:lnTo>
                    <a:lnTo>
                      <a:pt x="938" y="2665"/>
                    </a:lnTo>
                    <a:lnTo>
                      <a:pt x="949" y="2665"/>
                    </a:lnTo>
                    <a:lnTo>
                      <a:pt x="949" y="2693"/>
                    </a:lnTo>
                    <a:lnTo>
                      <a:pt x="959" y="2693"/>
                    </a:lnTo>
                    <a:lnTo>
                      <a:pt x="959" y="2711"/>
                    </a:lnTo>
                    <a:lnTo>
                      <a:pt x="949" y="2720"/>
                    </a:lnTo>
                    <a:lnTo>
                      <a:pt x="949" y="2739"/>
                    </a:lnTo>
                    <a:lnTo>
                      <a:pt x="959" y="2748"/>
                    </a:lnTo>
                    <a:lnTo>
                      <a:pt x="959" y="2822"/>
                    </a:lnTo>
                    <a:lnTo>
                      <a:pt x="949" y="2831"/>
                    </a:lnTo>
                    <a:lnTo>
                      <a:pt x="949" y="2859"/>
                    </a:lnTo>
                    <a:lnTo>
                      <a:pt x="938" y="2868"/>
                    </a:lnTo>
                    <a:lnTo>
                      <a:pt x="938" y="2878"/>
                    </a:lnTo>
                    <a:lnTo>
                      <a:pt x="878" y="2933"/>
                    </a:lnTo>
                    <a:lnTo>
                      <a:pt x="847" y="2933"/>
                    </a:lnTo>
                    <a:lnTo>
                      <a:pt x="826" y="2915"/>
                    </a:lnTo>
                    <a:lnTo>
                      <a:pt x="816" y="2915"/>
                    </a:lnTo>
                    <a:lnTo>
                      <a:pt x="816" y="2905"/>
                    </a:lnTo>
                    <a:lnTo>
                      <a:pt x="806" y="2905"/>
                    </a:lnTo>
                    <a:lnTo>
                      <a:pt x="806" y="2896"/>
                    </a:lnTo>
                    <a:lnTo>
                      <a:pt x="795" y="2896"/>
                    </a:lnTo>
                    <a:lnTo>
                      <a:pt x="795" y="2878"/>
                    </a:lnTo>
                    <a:lnTo>
                      <a:pt x="785" y="2859"/>
                    </a:lnTo>
                    <a:lnTo>
                      <a:pt x="785" y="2720"/>
                    </a:lnTo>
                    <a:lnTo>
                      <a:pt x="775" y="2720"/>
                    </a:lnTo>
                    <a:lnTo>
                      <a:pt x="775" y="2656"/>
                    </a:lnTo>
                    <a:lnTo>
                      <a:pt x="785" y="2647"/>
                    </a:lnTo>
                    <a:lnTo>
                      <a:pt x="785" y="2600"/>
                    </a:lnTo>
                    <a:lnTo>
                      <a:pt x="775" y="2591"/>
                    </a:lnTo>
                    <a:lnTo>
                      <a:pt x="775" y="2573"/>
                    </a:lnTo>
                    <a:lnTo>
                      <a:pt x="764" y="2573"/>
                    </a:lnTo>
                    <a:lnTo>
                      <a:pt x="764" y="2545"/>
                    </a:lnTo>
                    <a:lnTo>
                      <a:pt x="754" y="2545"/>
                    </a:lnTo>
                    <a:lnTo>
                      <a:pt x="754" y="2508"/>
                    </a:lnTo>
                    <a:lnTo>
                      <a:pt x="744" y="2508"/>
                    </a:lnTo>
                    <a:lnTo>
                      <a:pt x="744" y="2471"/>
                    </a:lnTo>
                    <a:lnTo>
                      <a:pt x="754" y="2471"/>
                    </a:lnTo>
                    <a:lnTo>
                      <a:pt x="754" y="2406"/>
                    </a:lnTo>
                    <a:lnTo>
                      <a:pt x="744" y="2406"/>
                    </a:lnTo>
                    <a:lnTo>
                      <a:pt x="744" y="2251"/>
                    </a:lnTo>
                    <a:lnTo>
                      <a:pt x="733" y="2214"/>
                    </a:lnTo>
                    <a:lnTo>
                      <a:pt x="733" y="2066"/>
                    </a:lnTo>
                    <a:lnTo>
                      <a:pt x="723" y="2029"/>
                    </a:lnTo>
                    <a:lnTo>
                      <a:pt x="723" y="1890"/>
                    </a:lnTo>
                    <a:lnTo>
                      <a:pt x="712" y="1853"/>
                    </a:lnTo>
                    <a:lnTo>
                      <a:pt x="712" y="1559"/>
                    </a:lnTo>
                    <a:lnTo>
                      <a:pt x="702" y="1531"/>
                    </a:lnTo>
                    <a:lnTo>
                      <a:pt x="702" y="1346"/>
                    </a:lnTo>
                    <a:lnTo>
                      <a:pt x="692" y="1309"/>
                    </a:lnTo>
                    <a:lnTo>
                      <a:pt x="692" y="1235"/>
                    </a:lnTo>
                    <a:lnTo>
                      <a:pt x="640" y="1235"/>
                    </a:lnTo>
                    <a:lnTo>
                      <a:pt x="619" y="1226"/>
                    </a:lnTo>
                    <a:lnTo>
                      <a:pt x="568" y="1226"/>
                    </a:lnTo>
                    <a:lnTo>
                      <a:pt x="557" y="1217"/>
                    </a:lnTo>
                    <a:lnTo>
                      <a:pt x="495" y="1217"/>
                    </a:lnTo>
                    <a:lnTo>
                      <a:pt x="474" y="1208"/>
                    </a:lnTo>
                    <a:lnTo>
                      <a:pt x="474" y="1198"/>
                    </a:lnTo>
                    <a:lnTo>
                      <a:pt x="454" y="1180"/>
                    </a:lnTo>
                    <a:lnTo>
                      <a:pt x="392" y="1162"/>
                    </a:lnTo>
                    <a:lnTo>
                      <a:pt x="371" y="1143"/>
                    </a:lnTo>
                    <a:lnTo>
                      <a:pt x="340" y="1134"/>
                    </a:lnTo>
                    <a:lnTo>
                      <a:pt x="319" y="1125"/>
                    </a:lnTo>
                    <a:lnTo>
                      <a:pt x="257" y="1106"/>
                    </a:lnTo>
                    <a:lnTo>
                      <a:pt x="226" y="1106"/>
                    </a:lnTo>
                    <a:lnTo>
                      <a:pt x="195" y="1097"/>
                    </a:lnTo>
                    <a:lnTo>
                      <a:pt x="174" y="1097"/>
                    </a:lnTo>
                    <a:lnTo>
                      <a:pt x="143" y="1088"/>
                    </a:lnTo>
                    <a:lnTo>
                      <a:pt x="114" y="1088"/>
                    </a:lnTo>
                    <a:lnTo>
                      <a:pt x="83" y="1078"/>
                    </a:lnTo>
                    <a:lnTo>
                      <a:pt x="10" y="1078"/>
                    </a:lnTo>
                    <a:lnTo>
                      <a:pt x="10" y="1088"/>
                    </a:lnTo>
                    <a:lnTo>
                      <a:pt x="0" y="1088"/>
                    </a:lnTo>
                    <a:lnTo>
                      <a:pt x="0" y="1060"/>
                    </a:lnTo>
                    <a:lnTo>
                      <a:pt x="31" y="1004"/>
                    </a:lnTo>
                    <a:lnTo>
                      <a:pt x="52" y="995"/>
                    </a:lnTo>
                    <a:lnTo>
                      <a:pt x="62" y="977"/>
                    </a:lnTo>
                    <a:lnTo>
                      <a:pt x="83" y="958"/>
                    </a:lnTo>
                    <a:lnTo>
                      <a:pt x="93" y="940"/>
                    </a:lnTo>
                    <a:lnTo>
                      <a:pt x="114" y="921"/>
                    </a:lnTo>
                    <a:lnTo>
                      <a:pt x="133" y="912"/>
                    </a:lnTo>
                    <a:lnTo>
                      <a:pt x="154" y="893"/>
                    </a:lnTo>
                    <a:lnTo>
                      <a:pt x="164" y="877"/>
                    </a:lnTo>
                    <a:lnTo>
                      <a:pt x="205" y="858"/>
                    </a:lnTo>
                    <a:lnTo>
                      <a:pt x="226" y="840"/>
                    </a:lnTo>
                    <a:lnTo>
                      <a:pt x="247" y="830"/>
                    </a:lnTo>
                    <a:lnTo>
                      <a:pt x="267" y="812"/>
                    </a:lnTo>
                    <a:lnTo>
                      <a:pt x="278" y="812"/>
                    </a:lnTo>
                    <a:lnTo>
                      <a:pt x="278" y="803"/>
                    </a:lnTo>
                    <a:lnTo>
                      <a:pt x="288" y="803"/>
                    </a:lnTo>
                    <a:lnTo>
                      <a:pt x="330" y="784"/>
                    </a:lnTo>
                    <a:lnTo>
                      <a:pt x="340" y="775"/>
                    </a:lnTo>
                    <a:lnTo>
                      <a:pt x="423" y="738"/>
                    </a:lnTo>
                    <a:lnTo>
                      <a:pt x="443" y="738"/>
                    </a:lnTo>
                    <a:lnTo>
                      <a:pt x="454" y="729"/>
                    </a:lnTo>
                    <a:lnTo>
                      <a:pt x="495" y="710"/>
                    </a:lnTo>
                    <a:lnTo>
                      <a:pt x="516" y="710"/>
                    </a:lnTo>
                    <a:lnTo>
                      <a:pt x="578" y="682"/>
                    </a:lnTo>
                    <a:lnTo>
                      <a:pt x="599" y="682"/>
                    </a:lnTo>
                    <a:lnTo>
                      <a:pt x="599" y="673"/>
                    </a:lnTo>
                    <a:lnTo>
                      <a:pt x="578" y="673"/>
                    </a:lnTo>
                    <a:lnTo>
                      <a:pt x="578" y="664"/>
                    </a:lnTo>
                    <a:lnTo>
                      <a:pt x="557" y="664"/>
                    </a:lnTo>
                    <a:lnTo>
                      <a:pt x="557" y="655"/>
                    </a:lnTo>
                    <a:lnTo>
                      <a:pt x="547" y="655"/>
                    </a:lnTo>
                    <a:lnTo>
                      <a:pt x="547" y="627"/>
                    </a:lnTo>
                    <a:lnTo>
                      <a:pt x="578" y="627"/>
                    </a:lnTo>
                    <a:lnTo>
                      <a:pt x="578" y="618"/>
                    </a:lnTo>
                    <a:lnTo>
                      <a:pt x="609" y="618"/>
                    </a:lnTo>
                    <a:lnTo>
                      <a:pt x="609" y="562"/>
                    </a:lnTo>
                    <a:lnTo>
                      <a:pt x="619" y="544"/>
                    </a:lnTo>
                    <a:lnTo>
                      <a:pt x="619" y="516"/>
                    </a:lnTo>
                    <a:lnTo>
                      <a:pt x="630" y="488"/>
                    </a:lnTo>
                    <a:lnTo>
                      <a:pt x="630" y="470"/>
                    </a:lnTo>
                    <a:lnTo>
                      <a:pt x="640" y="442"/>
                    </a:lnTo>
                    <a:lnTo>
                      <a:pt x="640" y="396"/>
                    </a:lnTo>
                    <a:lnTo>
                      <a:pt x="650" y="368"/>
                    </a:lnTo>
                    <a:lnTo>
                      <a:pt x="650" y="350"/>
                    </a:lnTo>
                    <a:lnTo>
                      <a:pt x="661" y="322"/>
                    </a:lnTo>
                    <a:lnTo>
                      <a:pt x="661" y="266"/>
                    </a:lnTo>
                    <a:lnTo>
                      <a:pt x="671" y="248"/>
                    </a:lnTo>
                    <a:lnTo>
                      <a:pt x="671" y="220"/>
                    </a:lnTo>
                    <a:lnTo>
                      <a:pt x="661" y="220"/>
                    </a:lnTo>
                    <a:lnTo>
                      <a:pt x="661" y="211"/>
                    </a:lnTo>
                    <a:lnTo>
                      <a:pt x="630" y="211"/>
                    </a:lnTo>
                    <a:lnTo>
                      <a:pt x="630" y="193"/>
                    </a:lnTo>
                    <a:lnTo>
                      <a:pt x="640" y="183"/>
                    </a:lnTo>
                    <a:lnTo>
                      <a:pt x="661" y="183"/>
                    </a:lnTo>
                    <a:lnTo>
                      <a:pt x="661" y="174"/>
                    </a:lnTo>
                    <a:lnTo>
                      <a:pt x="681" y="174"/>
                    </a:lnTo>
                    <a:lnTo>
                      <a:pt x="681" y="165"/>
                    </a:lnTo>
                    <a:lnTo>
                      <a:pt x="702" y="37"/>
                    </a:lnTo>
                    <a:lnTo>
                      <a:pt x="702" y="28"/>
                    </a:lnTo>
                    <a:lnTo>
                      <a:pt x="723" y="28"/>
                    </a:lnTo>
                    <a:lnTo>
                      <a:pt x="806" y="0"/>
                    </a:lnTo>
                    <a:lnTo>
                      <a:pt x="816" y="9"/>
                    </a:lnTo>
                    <a:lnTo>
                      <a:pt x="897" y="9"/>
                    </a:lnTo>
                    <a:lnTo>
                      <a:pt x="907" y="18"/>
                    </a:lnTo>
                    <a:lnTo>
                      <a:pt x="928" y="1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3" name="Freeform 11"/>
              <p:cNvSpPr>
                <a:spLocks/>
              </p:cNvSpPr>
              <p:nvPr/>
            </p:nvSpPr>
            <p:spPr bwMode="auto">
              <a:xfrm>
                <a:off x="2603" y="806"/>
                <a:ext cx="40" cy="19"/>
              </a:xfrm>
              <a:custGeom>
                <a:avLst/>
                <a:gdLst>
                  <a:gd name="T0" fmla="*/ 39 w 40"/>
                  <a:gd name="T1" fmla="*/ 0 h 19"/>
                  <a:gd name="T2" fmla="*/ 39 w 40"/>
                  <a:gd name="T3" fmla="*/ 6 h 19"/>
                  <a:gd name="T4" fmla="*/ 31 w 40"/>
                  <a:gd name="T5" fmla="*/ 6 h 19"/>
                  <a:gd name="T6" fmla="*/ 23 w 40"/>
                  <a:gd name="T7" fmla="*/ 12 h 19"/>
                  <a:gd name="T8" fmla="*/ 16 w 40"/>
                  <a:gd name="T9" fmla="*/ 12 h 19"/>
                  <a:gd name="T10" fmla="*/ 16 w 40"/>
                  <a:gd name="T11" fmla="*/ 18 h 19"/>
                  <a:gd name="T12" fmla="*/ 8 w 40"/>
                  <a:gd name="T13" fmla="*/ 18 h 19"/>
                  <a:gd name="T14" fmla="*/ 0 w 40"/>
                  <a:gd name="T15" fmla="*/ 12 h 19"/>
                  <a:gd name="T16" fmla="*/ 16 w 40"/>
                  <a:gd name="T17" fmla="*/ 0 h 19"/>
                  <a:gd name="T18" fmla="*/ 39 w 40"/>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9"/>
                  <a:gd name="T32" fmla="*/ 40 w 4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9">
                    <a:moveTo>
                      <a:pt x="39" y="0"/>
                    </a:moveTo>
                    <a:lnTo>
                      <a:pt x="39" y="6"/>
                    </a:lnTo>
                    <a:lnTo>
                      <a:pt x="31" y="6"/>
                    </a:lnTo>
                    <a:lnTo>
                      <a:pt x="23" y="12"/>
                    </a:lnTo>
                    <a:lnTo>
                      <a:pt x="16" y="12"/>
                    </a:lnTo>
                    <a:lnTo>
                      <a:pt x="16" y="18"/>
                    </a:lnTo>
                    <a:lnTo>
                      <a:pt x="8" y="18"/>
                    </a:lnTo>
                    <a:lnTo>
                      <a:pt x="0" y="12"/>
                    </a:lnTo>
                    <a:lnTo>
                      <a:pt x="16" y="0"/>
                    </a:lnTo>
                    <a:lnTo>
                      <a:pt x="39" y="0"/>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4" name="Freeform 12"/>
              <p:cNvSpPr>
                <a:spLocks/>
              </p:cNvSpPr>
              <p:nvPr/>
            </p:nvSpPr>
            <p:spPr bwMode="auto">
              <a:xfrm>
                <a:off x="2530" y="824"/>
                <a:ext cx="51" cy="10"/>
              </a:xfrm>
              <a:custGeom>
                <a:avLst/>
                <a:gdLst>
                  <a:gd name="T0" fmla="*/ 50 w 51"/>
                  <a:gd name="T1" fmla="*/ 0 h 10"/>
                  <a:gd name="T2" fmla="*/ 43 w 51"/>
                  <a:gd name="T3" fmla="*/ 0 h 10"/>
                  <a:gd name="T4" fmla="*/ 43 w 51"/>
                  <a:gd name="T5" fmla="*/ 5 h 10"/>
                  <a:gd name="T6" fmla="*/ 17 w 51"/>
                  <a:gd name="T7" fmla="*/ 5 h 10"/>
                  <a:gd name="T8" fmla="*/ 9 w 51"/>
                  <a:gd name="T9" fmla="*/ 9 h 10"/>
                  <a:gd name="T10" fmla="*/ 0 w 51"/>
                  <a:gd name="T11" fmla="*/ 9 h 10"/>
                  <a:gd name="T12" fmla="*/ 9 w 51"/>
                  <a:gd name="T13" fmla="*/ 9 h 10"/>
                  <a:gd name="T14" fmla="*/ 9 w 51"/>
                  <a:gd name="T15" fmla="*/ 5 h 10"/>
                  <a:gd name="T16" fmla="*/ 26 w 51"/>
                  <a:gd name="T17" fmla="*/ 5 h 10"/>
                  <a:gd name="T18" fmla="*/ 26 w 51"/>
                  <a:gd name="T19" fmla="*/ 0 h 10"/>
                  <a:gd name="T20" fmla="*/ 50 w 51"/>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0"/>
                  <a:gd name="T35" fmla="*/ 51 w 51"/>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0">
                    <a:moveTo>
                      <a:pt x="50" y="0"/>
                    </a:moveTo>
                    <a:lnTo>
                      <a:pt x="43" y="0"/>
                    </a:lnTo>
                    <a:lnTo>
                      <a:pt x="43" y="5"/>
                    </a:lnTo>
                    <a:lnTo>
                      <a:pt x="17" y="5"/>
                    </a:lnTo>
                    <a:lnTo>
                      <a:pt x="9" y="9"/>
                    </a:lnTo>
                    <a:lnTo>
                      <a:pt x="0" y="9"/>
                    </a:lnTo>
                    <a:lnTo>
                      <a:pt x="9" y="9"/>
                    </a:lnTo>
                    <a:lnTo>
                      <a:pt x="9" y="5"/>
                    </a:lnTo>
                    <a:lnTo>
                      <a:pt x="26" y="5"/>
                    </a:lnTo>
                    <a:lnTo>
                      <a:pt x="26" y="0"/>
                    </a:lnTo>
                    <a:lnTo>
                      <a:pt x="50" y="0"/>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5" name="Freeform 13"/>
              <p:cNvSpPr>
                <a:spLocks/>
              </p:cNvSpPr>
              <p:nvPr/>
            </p:nvSpPr>
            <p:spPr bwMode="auto">
              <a:xfrm>
                <a:off x="2704" y="824"/>
                <a:ext cx="44" cy="19"/>
              </a:xfrm>
              <a:custGeom>
                <a:avLst/>
                <a:gdLst>
                  <a:gd name="T0" fmla="*/ 43 w 44"/>
                  <a:gd name="T1" fmla="*/ 6 h 19"/>
                  <a:gd name="T2" fmla="*/ 26 w 44"/>
                  <a:gd name="T3" fmla="*/ 18 h 19"/>
                  <a:gd name="T4" fmla="*/ 0 w 44"/>
                  <a:gd name="T5" fmla="*/ 0 h 19"/>
                  <a:gd name="T6" fmla="*/ 34 w 44"/>
                  <a:gd name="T7" fmla="*/ 0 h 19"/>
                  <a:gd name="T8" fmla="*/ 34 w 44"/>
                  <a:gd name="T9" fmla="*/ 6 h 19"/>
                  <a:gd name="T10" fmla="*/ 43 w 44"/>
                  <a:gd name="T11" fmla="*/ 6 h 19"/>
                  <a:gd name="T12" fmla="*/ 0 60000 65536"/>
                  <a:gd name="T13" fmla="*/ 0 60000 65536"/>
                  <a:gd name="T14" fmla="*/ 0 60000 65536"/>
                  <a:gd name="T15" fmla="*/ 0 60000 65536"/>
                  <a:gd name="T16" fmla="*/ 0 60000 65536"/>
                  <a:gd name="T17" fmla="*/ 0 60000 65536"/>
                  <a:gd name="T18" fmla="*/ 0 w 44"/>
                  <a:gd name="T19" fmla="*/ 0 h 19"/>
                  <a:gd name="T20" fmla="*/ 44 w 4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4" h="19">
                    <a:moveTo>
                      <a:pt x="43" y="6"/>
                    </a:moveTo>
                    <a:lnTo>
                      <a:pt x="26" y="18"/>
                    </a:lnTo>
                    <a:lnTo>
                      <a:pt x="0" y="0"/>
                    </a:lnTo>
                    <a:lnTo>
                      <a:pt x="34" y="0"/>
                    </a:lnTo>
                    <a:lnTo>
                      <a:pt x="34" y="6"/>
                    </a:lnTo>
                    <a:lnTo>
                      <a:pt x="43" y="6"/>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6" name="Freeform 14"/>
              <p:cNvSpPr>
                <a:spLocks/>
              </p:cNvSpPr>
              <p:nvPr/>
            </p:nvSpPr>
            <p:spPr bwMode="auto">
              <a:xfrm>
                <a:off x="2768" y="824"/>
                <a:ext cx="21" cy="10"/>
              </a:xfrm>
              <a:custGeom>
                <a:avLst/>
                <a:gdLst>
                  <a:gd name="T0" fmla="*/ 13 w 21"/>
                  <a:gd name="T1" fmla="*/ 9 h 10"/>
                  <a:gd name="T2" fmla="*/ 0 w 21"/>
                  <a:gd name="T3" fmla="*/ 5 h 10"/>
                  <a:gd name="T4" fmla="*/ 13 w 21"/>
                  <a:gd name="T5" fmla="*/ 5 h 10"/>
                  <a:gd name="T6" fmla="*/ 13 w 21"/>
                  <a:gd name="T7" fmla="*/ 0 h 10"/>
                  <a:gd name="T8" fmla="*/ 20 w 21"/>
                  <a:gd name="T9" fmla="*/ 0 h 10"/>
                  <a:gd name="T10" fmla="*/ 13 w 21"/>
                  <a:gd name="T11" fmla="*/ 9 h 10"/>
                  <a:gd name="T12" fmla="*/ 0 60000 65536"/>
                  <a:gd name="T13" fmla="*/ 0 60000 65536"/>
                  <a:gd name="T14" fmla="*/ 0 60000 65536"/>
                  <a:gd name="T15" fmla="*/ 0 60000 65536"/>
                  <a:gd name="T16" fmla="*/ 0 60000 65536"/>
                  <a:gd name="T17" fmla="*/ 0 60000 65536"/>
                  <a:gd name="T18" fmla="*/ 0 w 21"/>
                  <a:gd name="T19" fmla="*/ 0 h 10"/>
                  <a:gd name="T20" fmla="*/ 21 w 2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1" h="10">
                    <a:moveTo>
                      <a:pt x="13" y="9"/>
                    </a:moveTo>
                    <a:lnTo>
                      <a:pt x="0" y="5"/>
                    </a:lnTo>
                    <a:lnTo>
                      <a:pt x="13" y="5"/>
                    </a:lnTo>
                    <a:lnTo>
                      <a:pt x="13" y="0"/>
                    </a:lnTo>
                    <a:lnTo>
                      <a:pt x="20" y="0"/>
                    </a:lnTo>
                    <a:lnTo>
                      <a:pt x="13" y="9"/>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7" name="Freeform 15"/>
              <p:cNvSpPr>
                <a:spLocks/>
              </p:cNvSpPr>
              <p:nvPr/>
            </p:nvSpPr>
            <p:spPr bwMode="auto">
              <a:xfrm>
                <a:off x="2561" y="842"/>
                <a:ext cx="43" cy="46"/>
              </a:xfrm>
              <a:custGeom>
                <a:avLst/>
                <a:gdLst>
                  <a:gd name="T0" fmla="*/ 42 w 43"/>
                  <a:gd name="T1" fmla="*/ 8 h 46"/>
                  <a:gd name="T2" fmla="*/ 0 w 43"/>
                  <a:gd name="T3" fmla="*/ 45 h 46"/>
                  <a:gd name="T4" fmla="*/ 25 w 43"/>
                  <a:gd name="T5" fmla="*/ 0 h 46"/>
                  <a:gd name="T6" fmla="*/ 33 w 43"/>
                  <a:gd name="T7" fmla="*/ 0 h 46"/>
                  <a:gd name="T8" fmla="*/ 33 w 43"/>
                  <a:gd name="T9" fmla="*/ 8 h 46"/>
                  <a:gd name="T10" fmla="*/ 42 w 43"/>
                  <a:gd name="T11" fmla="*/ 8 h 46"/>
                  <a:gd name="T12" fmla="*/ 0 60000 65536"/>
                  <a:gd name="T13" fmla="*/ 0 60000 65536"/>
                  <a:gd name="T14" fmla="*/ 0 60000 65536"/>
                  <a:gd name="T15" fmla="*/ 0 60000 65536"/>
                  <a:gd name="T16" fmla="*/ 0 60000 65536"/>
                  <a:gd name="T17" fmla="*/ 0 60000 65536"/>
                  <a:gd name="T18" fmla="*/ 0 w 43"/>
                  <a:gd name="T19" fmla="*/ 0 h 46"/>
                  <a:gd name="T20" fmla="*/ 43 w 4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3" h="46">
                    <a:moveTo>
                      <a:pt x="42" y="8"/>
                    </a:moveTo>
                    <a:lnTo>
                      <a:pt x="0" y="45"/>
                    </a:lnTo>
                    <a:lnTo>
                      <a:pt x="25" y="0"/>
                    </a:lnTo>
                    <a:lnTo>
                      <a:pt x="33" y="0"/>
                    </a:lnTo>
                    <a:lnTo>
                      <a:pt x="33" y="8"/>
                    </a:lnTo>
                    <a:lnTo>
                      <a:pt x="42" y="8"/>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8" name="Freeform 16"/>
              <p:cNvSpPr>
                <a:spLocks/>
              </p:cNvSpPr>
              <p:nvPr/>
            </p:nvSpPr>
            <p:spPr bwMode="auto">
              <a:xfrm>
                <a:off x="2622" y="842"/>
                <a:ext cx="33" cy="29"/>
              </a:xfrm>
              <a:custGeom>
                <a:avLst/>
                <a:gdLst>
                  <a:gd name="T0" fmla="*/ 24 w 33"/>
                  <a:gd name="T1" fmla="*/ 14 h 29"/>
                  <a:gd name="T2" fmla="*/ 32 w 33"/>
                  <a:gd name="T3" fmla="*/ 28 h 29"/>
                  <a:gd name="T4" fmla="*/ 24 w 33"/>
                  <a:gd name="T5" fmla="*/ 28 h 29"/>
                  <a:gd name="T6" fmla="*/ 24 w 33"/>
                  <a:gd name="T7" fmla="*/ 21 h 29"/>
                  <a:gd name="T8" fmla="*/ 16 w 33"/>
                  <a:gd name="T9" fmla="*/ 21 h 29"/>
                  <a:gd name="T10" fmla="*/ 16 w 33"/>
                  <a:gd name="T11" fmla="*/ 14 h 29"/>
                  <a:gd name="T12" fmla="*/ 0 w 33"/>
                  <a:gd name="T13" fmla="*/ 14 h 29"/>
                  <a:gd name="T14" fmla="*/ 0 w 33"/>
                  <a:gd name="T15" fmla="*/ 7 h 29"/>
                  <a:gd name="T16" fmla="*/ 8 w 33"/>
                  <a:gd name="T17" fmla="*/ 0 h 29"/>
                  <a:gd name="T18" fmla="*/ 16 w 33"/>
                  <a:gd name="T19" fmla="*/ 0 h 29"/>
                  <a:gd name="T20" fmla="*/ 16 w 33"/>
                  <a:gd name="T21" fmla="*/ 7 h 29"/>
                  <a:gd name="T22" fmla="*/ 24 w 33"/>
                  <a:gd name="T23" fmla="*/ 7 h 29"/>
                  <a:gd name="T24" fmla="*/ 24 w 33"/>
                  <a:gd name="T25" fmla="*/ 14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9"/>
                  <a:gd name="T41" fmla="*/ 33 w 33"/>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9">
                    <a:moveTo>
                      <a:pt x="24" y="14"/>
                    </a:moveTo>
                    <a:lnTo>
                      <a:pt x="32" y="28"/>
                    </a:lnTo>
                    <a:lnTo>
                      <a:pt x="24" y="28"/>
                    </a:lnTo>
                    <a:lnTo>
                      <a:pt x="24" y="21"/>
                    </a:lnTo>
                    <a:lnTo>
                      <a:pt x="16" y="21"/>
                    </a:lnTo>
                    <a:lnTo>
                      <a:pt x="16" y="14"/>
                    </a:lnTo>
                    <a:lnTo>
                      <a:pt x="0" y="14"/>
                    </a:lnTo>
                    <a:lnTo>
                      <a:pt x="0" y="7"/>
                    </a:lnTo>
                    <a:lnTo>
                      <a:pt x="8" y="0"/>
                    </a:lnTo>
                    <a:lnTo>
                      <a:pt x="16" y="0"/>
                    </a:lnTo>
                    <a:lnTo>
                      <a:pt x="16" y="7"/>
                    </a:lnTo>
                    <a:lnTo>
                      <a:pt x="24" y="7"/>
                    </a:lnTo>
                    <a:lnTo>
                      <a:pt x="24" y="14"/>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9" name="Freeform 17"/>
              <p:cNvSpPr>
                <a:spLocks/>
              </p:cNvSpPr>
              <p:nvPr/>
            </p:nvSpPr>
            <p:spPr bwMode="auto">
              <a:xfrm>
                <a:off x="2757" y="851"/>
                <a:ext cx="62" cy="11"/>
              </a:xfrm>
              <a:custGeom>
                <a:avLst/>
                <a:gdLst>
                  <a:gd name="T0" fmla="*/ 61 w 62"/>
                  <a:gd name="T1" fmla="*/ 10 h 11"/>
                  <a:gd name="T2" fmla="*/ 9 w 62"/>
                  <a:gd name="T3" fmla="*/ 10 h 11"/>
                  <a:gd name="T4" fmla="*/ 9 w 62"/>
                  <a:gd name="T5" fmla="*/ 5 h 11"/>
                  <a:gd name="T6" fmla="*/ 0 w 62"/>
                  <a:gd name="T7" fmla="*/ 5 h 11"/>
                  <a:gd name="T8" fmla="*/ 0 w 62"/>
                  <a:gd name="T9" fmla="*/ 0 h 11"/>
                  <a:gd name="T10" fmla="*/ 61 w 62"/>
                  <a:gd name="T11" fmla="*/ 10 h 11"/>
                  <a:gd name="T12" fmla="*/ 0 60000 65536"/>
                  <a:gd name="T13" fmla="*/ 0 60000 65536"/>
                  <a:gd name="T14" fmla="*/ 0 60000 65536"/>
                  <a:gd name="T15" fmla="*/ 0 60000 65536"/>
                  <a:gd name="T16" fmla="*/ 0 60000 65536"/>
                  <a:gd name="T17" fmla="*/ 0 60000 65536"/>
                  <a:gd name="T18" fmla="*/ 0 w 62"/>
                  <a:gd name="T19" fmla="*/ 0 h 11"/>
                  <a:gd name="T20" fmla="*/ 62 w 6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2" h="11">
                    <a:moveTo>
                      <a:pt x="61" y="10"/>
                    </a:moveTo>
                    <a:lnTo>
                      <a:pt x="9" y="10"/>
                    </a:lnTo>
                    <a:lnTo>
                      <a:pt x="9" y="5"/>
                    </a:lnTo>
                    <a:lnTo>
                      <a:pt x="0" y="5"/>
                    </a:lnTo>
                    <a:lnTo>
                      <a:pt x="0" y="0"/>
                    </a:lnTo>
                    <a:lnTo>
                      <a:pt x="61" y="10"/>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0" name="Freeform 18"/>
              <p:cNvSpPr>
                <a:spLocks/>
              </p:cNvSpPr>
              <p:nvPr/>
            </p:nvSpPr>
            <p:spPr bwMode="auto">
              <a:xfrm>
                <a:off x="2714" y="861"/>
                <a:ext cx="20" cy="10"/>
              </a:xfrm>
              <a:custGeom>
                <a:avLst/>
                <a:gdLst>
                  <a:gd name="T0" fmla="*/ 19 w 20"/>
                  <a:gd name="T1" fmla="*/ 5 h 10"/>
                  <a:gd name="T2" fmla="*/ 0 w 20"/>
                  <a:gd name="T3" fmla="*/ 9 h 10"/>
                  <a:gd name="T4" fmla="*/ 19 w 20"/>
                  <a:gd name="T5" fmla="*/ 0 h 10"/>
                  <a:gd name="T6" fmla="*/ 19 w 20"/>
                  <a:gd name="T7" fmla="*/ 5 h 10"/>
                  <a:gd name="T8" fmla="*/ 0 60000 65536"/>
                  <a:gd name="T9" fmla="*/ 0 60000 65536"/>
                  <a:gd name="T10" fmla="*/ 0 60000 65536"/>
                  <a:gd name="T11" fmla="*/ 0 60000 65536"/>
                  <a:gd name="T12" fmla="*/ 0 w 20"/>
                  <a:gd name="T13" fmla="*/ 0 h 10"/>
                  <a:gd name="T14" fmla="*/ 20 w 20"/>
                  <a:gd name="T15" fmla="*/ 10 h 10"/>
                </a:gdLst>
                <a:ahLst/>
                <a:cxnLst>
                  <a:cxn ang="T8">
                    <a:pos x="T0" y="T1"/>
                  </a:cxn>
                  <a:cxn ang="T9">
                    <a:pos x="T2" y="T3"/>
                  </a:cxn>
                  <a:cxn ang="T10">
                    <a:pos x="T4" y="T5"/>
                  </a:cxn>
                  <a:cxn ang="T11">
                    <a:pos x="T6" y="T7"/>
                  </a:cxn>
                </a:cxnLst>
                <a:rect l="T12" t="T13" r="T14" b="T15"/>
                <a:pathLst>
                  <a:path w="20" h="10">
                    <a:moveTo>
                      <a:pt x="19" y="5"/>
                    </a:moveTo>
                    <a:lnTo>
                      <a:pt x="0" y="9"/>
                    </a:lnTo>
                    <a:lnTo>
                      <a:pt x="19" y="0"/>
                    </a:lnTo>
                    <a:lnTo>
                      <a:pt x="19" y="5"/>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1" name="Freeform 19"/>
              <p:cNvSpPr>
                <a:spLocks/>
              </p:cNvSpPr>
              <p:nvPr/>
            </p:nvSpPr>
            <p:spPr bwMode="auto">
              <a:xfrm>
                <a:off x="2768" y="878"/>
                <a:ext cx="10" cy="38"/>
              </a:xfrm>
              <a:custGeom>
                <a:avLst/>
                <a:gdLst>
                  <a:gd name="T0" fmla="*/ 5 w 10"/>
                  <a:gd name="T1" fmla="*/ 37 h 38"/>
                  <a:gd name="T2" fmla="*/ 5 w 10"/>
                  <a:gd name="T3" fmla="*/ 22 h 38"/>
                  <a:gd name="T4" fmla="*/ 0 w 10"/>
                  <a:gd name="T5" fmla="*/ 22 h 38"/>
                  <a:gd name="T6" fmla="*/ 0 w 10"/>
                  <a:gd name="T7" fmla="*/ 6 h 38"/>
                  <a:gd name="T8" fmla="*/ 5 w 10"/>
                  <a:gd name="T9" fmla="*/ 0 h 38"/>
                  <a:gd name="T10" fmla="*/ 5 w 10"/>
                  <a:gd name="T11" fmla="*/ 14 h 38"/>
                  <a:gd name="T12" fmla="*/ 9 w 10"/>
                  <a:gd name="T13" fmla="*/ 14 h 38"/>
                  <a:gd name="T14" fmla="*/ 9 w 10"/>
                  <a:gd name="T15" fmla="*/ 29 h 38"/>
                  <a:gd name="T16" fmla="*/ 5 w 10"/>
                  <a:gd name="T17" fmla="*/ 37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8"/>
                  <a:gd name="T29" fmla="*/ 10 w 10"/>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8">
                    <a:moveTo>
                      <a:pt x="5" y="37"/>
                    </a:moveTo>
                    <a:lnTo>
                      <a:pt x="5" y="22"/>
                    </a:lnTo>
                    <a:lnTo>
                      <a:pt x="0" y="22"/>
                    </a:lnTo>
                    <a:lnTo>
                      <a:pt x="0" y="6"/>
                    </a:lnTo>
                    <a:lnTo>
                      <a:pt x="5" y="0"/>
                    </a:lnTo>
                    <a:lnTo>
                      <a:pt x="5" y="14"/>
                    </a:lnTo>
                    <a:lnTo>
                      <a:pt x="9" y="14"/>
                    </a:lnTo>
                    <a:lnTo>
                      <a:pt x="9" y="29"/>
                    </a:lnTo>
                    <a:lnTo>
                      <a:pt x="5" y="37"/>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2" name="Freeform 20"/>
              <p:cNvSpPr>
                <a:spLocks/>
              </p:cNvSpPr>
              <p:nvPr/>
            </p:nvSpPr>
            <p:spPr bwMode="auto">
              <a:xfrm>
                <a:off x="2404" y="878"/>
                <a:ext cx="23" cy="29"/>
              </a:xfrm>
              <a:custGeom>
                <a:avLst/>
                <a:gdLst>
                  <a:gd name="T0" fmla="*/ 0 w 23"/>
                  <a:gd name="T1" fmla="*/ 28 h 29"/>
                  <a:gd name="T2" fmla="*/ 22 w 23"/>
                  <a:gd name="T3" fmla="*/ 0 h 29"/>
                  <a:gd name="T4" fmla="*/ 15 w 23"/>
                  <a:gd name="T5" fmla="*/ 28 h 29"/>
                  <a:gd name="T6" fmla="*/ 0 w 23"/>
                  <a:gd name="T7" fmla="*/ 28 h 29"/>
                  <a:gd name="T8" fmla="*/ 0 60000 65536"/>
                  <a:gd name="T9" fmla="*/ 0 60000 65536"/>
                  <a:gd name="T10" fmla="*/ 0 60000 65536"/>
                  <a:gd name="T11" fmla="*/ 0 60000 65536"/>
                  <a:gd name="T12" fmla="*/ 0 w 23"/>
                  <a:gd name="T13" fmla="*/ 0 h 29"/>
                  <a:gd name="T14" fmla="*/ 23 w 23"/>
                  <a:gd name="T15" fmla="*/ 29 h 29"/>
                </a:gdLst>
                <a:ahLst/>
                <a:cxnLst>
                  <a:cxn ang="T8">
                    <a:pos x="T0" y="T1"/>
                  </a:cxn>
                  <a:cxn ang="T9">
                    <a:pos x="T2" y="T3"/>
                  </a:cxn>
                  <a:cxn ang="T10">
                    <a:pos x="T4" y="T5"/>
                  </a:cxn>
                  <a:cxn ang="T11">
                    <a:pos x="T6" y="T7"/>
                  </a:cxn>
                </a:cxnLst>
                <a:rect l="T12" t="T13" r="T14" b="T15"/>
                <a:pathLst>
                  <a:path w="23" h="29">
                    <a:moveTo>
                      <a:pt x="0" y="28"/>
                    </a:moveTo>
                    <a:lnTo>
                      <a:pt x="22" y="0"/>
                    </a:lnTo>
                    <a:lnTo>
                      <a:pt x="15" y="28"/>
                    </a:lnTo>
                    <a:lnTo>
                      <a:pt x="0" y="28"/>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3" name="Freeform 21"/>
              <p:cNvSpPr>
                <a:spLocks/>
              </p:cNvSpPr>
              <p:nvPr/>
            </p:nvSpPr>
            <p:spPr bwMode="auto">
              <a:xfrm>
                <a:off x="2332" y="906"/>
                <a:ext cx="44" cy="1"/>
              </a:xfrm>
              <a:custGeom>
                <a:avLst/>
                <a:gdLst>
                  <a:gd name="T0" fmla="*/ 43 w 44"/>
                  <a:gd name="T1" fmla="*/ 0 h 1"/>
                  <a:gd name="T2" fmla="*/ 43 w 44"/>
                  <a:gd name="T3" fmla="*/ 0 h 1"/>
                  <a:gd name="T4" fmla="*/ 0 w 44"/>
                  <a:gd name="T5" fmla="*/ 0 h 1"/>
                  <a:gd name="T6" fmla="*/ 9 w 44"/>
                  <a:gd name="T7" fmla="*/ 0 h 1"/>
                  <a:gd name="T8" fmla="*/ 9 w 44"/>
                  <a:gd name="T9" fmla="*/ 0 h 1"/>
                  <a:gd name="T10" fmla="*/ 26 w 44"/>
                  <a:gd name="T11" fmla="*/ 0 h 1"/>
                  <a:gd name="T12" fmla="*/ 34 w 44"/>
                  <a:gd name="T13" fmla="*/ 0 h 1"/>
                  <a:gd name="T14" fmla="*/ 43 w 44"/>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
                  <a:gd name="T26" fmla="*/ 44 w 44"/>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
                    <a:moveTo>
                      <a:pt x="43" y="0"/>
                    </a:moveTo>
                    <a:lnTo>
                      <a:pt x="43" y="0"/>
                    </a:lnTo>
                    <a:lnTo>
                      <a:pt x="0" y="0"/>
                    </a:lnTo>
                    <a:lnTo>
                      <a:pt x="9" y="0"/>
                    </a:lnTo>
                    <a:lnTo>
                      <a:pt x="26" y="0"/>
                    </a:lnTo>
                    <a:lnTo>
                      <a:pt x="34" y="0"/>
                    </a:lnTo>
                    <a:lnTo>
                      <a:pt x="43" y="0"/>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4" name="Freeform 22"/>
              <p:cNvSpPr>
                <a:spLocks/>
              </p:cNvSpPr>
              <p:nvPr/>
            </p:nvSpPr>
            <p:spPr bwMode="auto">
              <a:xfrm>
                <a:off x="2435" y="915"/>
                <a:ext cx="55" cy="10"/>
              </a:xfrm>
              <a:custGeom>
                <a:avLst/>
                <a:gdLst>
                  <a:gd name="T0" fmla="*/ 54 w 55"/>
                  <a:gd name="T1" fmla="*/ 0 h 10"/>
                  <a:gd name="T2" fmla="*/ 45 w 55"/>
                  <a:gd name="T3" fmla="*/ 0 h 10"/>
                  <a:gd name="T4" fmla="*/ 45 w 55"/>
                  <a:gd name="T5" fmla="*/ 5 h 10"/>
                  <a:gd name="T6" fmla="*/ 27 w 55"/>
                  <a:gd name="T7" fmla="*/ 5 h 10"/>
                  <a:gd name="T8" fmla="*/ 27 w 55"/>
                  <a:gd name="T9" fmla="*/ 9 h 10"/>
                  <a:gd name="T10" fmla="*/ 18 w 55"/>
                  <a:gd name="T11" fmla="*/ 9 h 10"/>
                  <a:gd name="T12" fmla="*/ 0 w 55"/>
                  <a:gd name="T13" fmla="*/ 0 h 10"/>
                  <a:gd name="T14" fmla="*/ 54 w 55"/>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0"/>
                  <a:gd name="T26" fmla="*/ 55 w 5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0">
                    <a:moveTo>
                      <a:pt x="54" y="0"/>
                    </a:moveTo>
                    <a:lnTo>
                      <a:pt x="45" y="0"/>
                    </a:lnTo>
                    <a:lnTo>
                      <a:pt x="45" y="5"/>
                    </a:lnTo>
                    <a:lnTo>
                      <a:pt x="27" y="5"/>
                    </a:lnTo>
                    <a:lnTo>
                      <a:pt x="27" y="9"/>
                    </a:lnTo>
                    <a:lnTo>
                      <a:pt x="18" y="9"/>
                    </a:lnTo>
                    <a:lnTo>
                      <a:pt x="0" y="0"/>
                    </a:lnTo>
                    <a:lnTo>
                      <a:pt x="54" y="0"/>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5" name="Freeform 23"/>
              <p:cNvSpPr>
                <a:spLocks/>
              </p:cNvSpPr>
              <p:nvPr/>
            </p:nvSpPr>
            <p:spPr bwMode="auto">
              <a:xfrm>
                <a:off x="2345" y="915"/>
                <a:ext cx="41" cy="37"/>
              </a:xfrm>
              <a:custGeom>
                <a:avLst/>
                <a:gdLst>
                  <a:gd name="T0" fmla="*/ 0 w 41"/>
                  <a:gd name="T1" fmla="*/ 36 h 37"/>
                  <a:gd name="T2" fmla="*/ 8 w 41"/>
                  <a:gd name="T3" fmla="*/ 29 h 37"/>
                  <a:gd name="T4" fmla="*/ 8 w 41"/>
                  <a:gd name="T5" fmla="*/ 22 h 37"/>
                  <a:gd name="T6" fmla="*/ 16 w 41"/>
                  <a:gd name="T7" fmla="*/ 22 h 37"/>
                  <a:gd name="T8" fmla="*/ 16 w 41"/>
                  <a:gd name="T9" fmla="*/ 14 h 37"/>
                  <a:gd name="T10" fmla="*/ 24 w 41"/>
                  <a:gd name="T11" fmla="*/ 14 h 37"/>
                  <a:gd name="T12" fmla="*/ 32 w 41"/>
                  <a:gd name="T13" fmla="*/ 7 h 37"/>
                  <a:gd name="T14" fmla="*/ 40 w 41"/>
                  <a:gd name="T15" fmla="*/ 7 h 37"/>
                  <a:gd name="T16" fmla="*/ 40 w 41"/>
                  <a:gd name="T17" fmla="*/ 0 h 37"/>
                  <a:gd name="T18" fmla="*/ 40 w 41"/>
                  <a:gd name="T19" fmla="*/ 14 h 37"/>
                  <a:gd name="T20" fmla="*/ 32 w 41"/>
                  <a:gd name="T21" fmla="*/ 14 h 37"/>
                  <a:gd name="T22" fmla="*/ 32 w 41"/>
                  <a:gd name="T23" fmla="*/ 22 h 37"/>
                  <a:gd name="T24" fmla="*/ 16 w 41"/>
                  <a:gd name="T25" fmla="*/ 22 h 37"/>
                  <a:gd name="T26" fmla="*/ 16 w 41"/>
                  <a:gd name="T27" fmla="*/ 29 h 37"/>
                  <a:gd name="T28" fmla="*/ 8 w 41"/>
                  <a:gd name="T29" fmla="*/ 29 h 37"/>
                  <a:gd name="T30" fmla="*/ 8 w 41"/>
                  <a:gd name="T31" fmla="*/ 36 h 37"/>
                  <a:gd name="T32" fmla="*/ 0 w 41"/>
                  <a:gd name="T33" fmla="*/ 3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7"/>
                  <a:gd name="T53" fmla="*/ 41 w 4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7">
                    <a:moveTo>
                      <a:pt x="0" y="36"/>
                    </a:moveTo>
                    <a:lnTo>
                      <a:pt x="8" y="29"/>
                    </a:lnTo>
                    <a:lnTo>
                      <a:pt x="8" y="22"/>
                    </a:lnTo>
                    <a:lnTo>
                      <a:pt x="16" y="22"/>
                    </a:lnTo>
                    <a:lnTo>
                      <a:pt x="16" y="14"/>
                    </a:lnTo>
                    <a:lnTo>
                      <a:pt x="24" y="14"/>
                    </a:lnTo>
                    <a:lnTo>
                      <a:pt x="32" y="7"/>
                    </a:lnTo>
                    <a:lnTo>
                      <a:pt x="40" y="7"/>
                    </a:lnTo>
                    <a:lnTo>
                      <a:pt x="40" y="0"/>
                    </a:lnTo>
                    <a:lnTo>
                      <a:pt x="40" y="14"/>
                    </a:lnTo>
                    <a:lnTo>
                      <a:pt x="32" y="14"/>
                    </a:lnTo>
                    <a:lnTo>
                      <a:pt x="32" y="22"/>
                    </a:lnTo>
                    <a:lnTo>
                      <a:pt x="16" y="22"/>
                    </a:lnTo>
                    <a:lnTo>
                      <a:pt x="16" y="29"/>
                    </a:lnTo>
                    <a:lnTo>
                      <a:pt x="8" y="29"/>
                    </a:lnTo>
                    <a:lnTo>
                      <a:pt x="8" y="36"/>
                    </a:lnTo>
                    <a:lnTo>
                      <a:pt x="0" y="36"/>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6" name="Freeform 24"/>
              <p:cNvSpPr>
                <a:spLocks/>
              </p:cNvSpPr>
              <p:nvPr/>
            </p:nvSpPr>
            <p:spPr bwMode="auto">
              <a:xfrm>
                <a:off x="2396" y="924"/>
                <a:ext cx="20" cy="47"/>
              </a:xfrm>
              <a:custGeom>
                <a:avLst/>
                <a:gdLst>
                  <a:gd name="T0" fmla="*/ 0 w 20"/>
                  <a:gd name="T1" fmla="*/ 46 h 47"/>
                  <a:gd name="T2" fmla="*/ 6 w 20"/>
                  <a:gd name="T3" fmla="*/ 0 h 47"/>
                  <a:gd name="T4" fmla="*/ 19 w 20"/>
                  <a:gd name="T5" fmla="*/ 15 h 47"/>
                  <a:gd name="T6" fmla="*/ 0 w 20"/>
                  <a:gd name="T7" fmla="*/ 46 h 47"/>
                  <a:gd name="T8" fmla="*/ 0 60000 65536"/>
                  <a:gd name="T9" fmla="*/ 0 60000 65536"/>
                  <a:gd name="T10" fmla="*/ 0 60000 65536"/>
                  <a:gd name="T11" fmla="*/ 0 60000 65536"/>
                  <a:gd name="T12" fmla="*/ 0 w 20"/>
                  <a:gd name="T13" fmla="*/ 0 h 47"/>
                  <a:gd name="T14" fmla="*/ 20 w 20"/>
                  <a:gd name="T15" fmla="*/ 47 h 47"/>
                </a:gdLst>
                <a:ahLst/>
                <a:cxnLst>
                  <a:cxn ang="T8">
                    <a:pos x="T0" y="T1"/>
                  </a:cxn>
                  <a:cxn ang="T9">
                    <a:pos x="T2" y="T3"/>
                  </a:cxn>
                  <a:cxn ang="T10">
                    <a:pos x="T4" y="T5"/>
                  </a:cxn>
                  <a:cxn ang="T11">
                    <a:pos x="T6" y="T7"/>
                  </a:cxn>
                </a:cxnLst>
                <a:rect l="T12" t="T13" r="T14" b="T15"/>
                <a:pathLst>
                  <a:path w="20" h="47">
                    <a:moveTo>
                      <a:pt x="0" y="46"/>
                    </a:moveTo>
                    <a:lnTo>
                      <a:pt x="6" y="0"/>
                    </a:lnTo>
                    <a:lnTo>
                      <a:pt x="19" y="15"/>
                    </a:lnTo>
                    <a:lnTo>
                      <a:pt x="0" y="46"/>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7" name="Freeform 25"/>
              <p:cNvSpPr>
                <a:spLocks/>
              </p:cNvSpPr>
              <p:nvPr/>
            </p:nvSpPr>
            <p:spPr bwMode="auto">
              <a:xfrm>
                <a:off x="2435" y="934"/>
                <a:ext cx="45" cy="47"/>
              </a:xfrm>
              <a:custGeom>
                <a:avLst/>
                <a:gdLst>
                  <a:gd name="T0" fmla="*/ 44 w 45"/>
                  <a:gd name="T1" fmla="*/ 46 h 47"/>
                  <a:gd name="T2" fmla="*/ 0 w 45"/>
                  <a:gd name="T3" fmla="*/ 15 h 47"/>
                  <a:gd name="T4" fmla="*/ 0 w 45"/>
                  <a:gd name="T5" fmla="*/ 0 h 47"/>
                  <a:gd name="T6" fmla="*/ 18 w 45"/>
                  <a:gd name="T7" fmla="*/ 0 h 47"/>
                  <a:gd name="T8" fmla="*/ 18 w 45"/>
                  <a:gd name="T9" fmla="*/ 8 h 47"/>
                  <a:gd name="T10" fmla="*/ 26 w 45"/>
                  <a:gd name="T11" fmla="*/ 8 h 47"/>
                  <a:gd name="T12" fmla="*/ 26 w 45"/>
                  <a:gd name="T13" fmla="*/ 15 h 47"/>
                  <a:gd name="T14" fmla="*/ 35 w 45"/>
                  <a:gd name="T15" fmla="*/ 15 h 47"/>
                  <a:gd name="T16" fmla="*/ 44 w 45"/>
                  <a:gd name="T17" fmla="*/ 23 h 47"/>
                  <a:gd name="T18" fmla="*/ 44 w 45"/>
                  <a:gd name="T19" fmla="*/ 46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7"/>
                  <a:gd name="T32" fmla="*/ 45 w 45"/>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7">
                    <a:moveTo>
                      <a:pt x="44" y="46"/>
                    </a:moveTo>
                    <a:lnTo>
                      <a:pt x="0" y="15"/>
                    </a:lnTo>
                    <a:lnTo>
                      <a:pt x="0" y="0"/>
                    </a:lnTo>
                    <a:lnTo>
                      <a:pt x="18" y="0"/>
                    </a:lnTo>
                    <a:lnTo>
                      <a:pt x="18" y="8"/>
                    </a:lnTo>
                    <a:lnTo>
                      <a:pt x="26" y="8"/>
                    </a:lnTo>
                    <a:lnTo>
                      <a:pt x="26" y="15"/>
                    </a:lnTo>
                    <a:lnTo>
                      <a:pt x="35" y="15"/>
                    </a:lnTo>
                    <a:lnTo>
                      <a:pt x="44" y="23"/>
                    </a:lnTo>
                    <a:lnTo>
                      <a:pt x="44" y="46"/>
                    </a:lnTo>
                  </a:path>
                </a:pathLst>
              </a:custGeom>
              <a:solidFill>
                <a:srgbClr val="19D84C"/>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8" name="Freeform 26"/>
              <p:cNvSpPr>
                <a:spLocks/>
              </p:cNvSpPr>
              <p:nvPr/>
            </p:nvSpPr>
            <p:spPr bwMode="auto">
              <a:xfrm>
                <a:off x="2354" y="951"/>
                <a:ext cx="22" cy="12"/>
              </a:xfrm>
              <a:custGeom>
                <a:avLst/>
                <a:gdLst>
                  <a:gd name="T0" fmla="*/ 0 w 22"/>
                  <a:gd name="T1" fmla="*/ 11 h 12"/>
                  <a:gd name="T2" fmla="*/ 7 w 22"/>
                  <a:gd name="T3" fmla="*/ 11 h 12"/>
                  <a:gd name="T4" fmla="*/ 7 w 22"/>
                  <a:gd name="T5" fmla="*/ 6 h 12"/>
                  <a:gd name="T6" fmla="*/ 21 w 22"/>
                  <a:gd name="T7" fmla="*/ 6 h 12"/>
                  <a:gd name="T8" fmla="*/ 21 w 22"/>
                  <a:gd name="T9" fmla="*/ 0 h 12"/>
                  <a:gd name="T10" fmla="*/ 21 w 22"/>
                  <a:gd name="T11" fmla="*/ 11 h 12"/>
                  <a:gd name="T12" fmla="*/ 0 w 22"/>
                  <a:gd name="T13" fmla="*/ 11 h 12"/>
                  <a:gd name="T14" fmla="*/ 0 60000 65536"/>
                  <a:gd name="T15" fmla="*/ 0 60000 65536"/>
                  <a:gd name="T16" fmla="*/ 0 60000 65536"/>
                  <a:gd name="T17" fmla="*/ 0 60000 65536"/>
                  <a:gd name="T18" fmla="*/ 0 60000 65536"/>
                  <a:gd name="T19" fmla="*/ 0 60000 65536"/>
                  <a:gd name="T20" fmla="*/ 0 60000 65536"/>
                  <a:gd name="T21" fmla="*/ 0 w 22"/>
                  <a:gd name="T22" fmla="*/ 0 h 12"/>
                  <a:gd name="T23" fmla="*/ 22 w 2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2">
                    <a:moveTo>
                      <a:pt x="0" y="11"/>
                    </a:moveTo>
                    <a:lnTo>
                      <a:pt x="7" y="11"/>
                    </a:lnTo>
                    <a:lnTo>
                      <a:pt x="7" y="6"/>
                    </a:lnTo>
                    <a:lnTo>
                      <a:pt x="21" y="6"/>
                    </a:lnTo>
                    <a:lnTo>
                      <a:pt x="21" y="0"/>
                    </a:lnTo>
                    <a:lnTo>
                      <a:pt x="21" y="11"/>
                    </a:lnTo>
                    <a:lnTo>
                      <a:pt x="0" y="11"/>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9" name="Freeform 27"/>
              <p:cNvSpPr>
                <a:spLocks/>
              </p:cNvSpPr>
              <p:nvPr/>
            </p:nvSpPr>
            <p:spPr bwMode="auto">
              <a:xfrm>
                <a:off x="2611" y="870"/>
                <a:ext cx="1" cy="37"/>
              </a:xfrm>
              <a:custGeom>
                <a:avLst/>
                <a:gdLst>
                  <a:gd name="T0" fmla="*/ 0 w 1"/>
                  <a:gd name="T1" fmla="*/ 14 h 37"/>
                  <a:gd name="T2" fmla="*/ 0 w 1"/>
                  <a:gd name="T3" fmla="*/ 36 h 37"/>
                  <a:gd name="T4" fmla="*/ 0 w 1"/>
                  <a:gd name="T5" fmla="*/ 0 h 37"/>
                  <a:gd name="T6" fmla="*/ 0 w 1"/>
                  <a:gd name="T7" fmla="*/ 14 h 37"/>
                  <a:gd name="T8" fmla="*/ 0 w 1"/>
                  <a:gd name="T9" fmla="*/ 14 h 37"/>
                  <a:gd name="T10" fmla="*/ 0 60000 65536"/>
                  <a:gd name="T11" fmla="*/ 0 60000 65536"/>
                  <a:gd name="T12" fmla="*/ 0 60000 65536"/>
                  <a:gd name="T13" fmla="*/ 0 60000 65536"/>
                  <a:gd name="T14" fmla="*/ 0 60000 65536"/>
                  <a:gd name="T15" fmla="*/ 0 w 1"/>
                  <a:gd name="T16" fmla="*/ 0 h 37"/>
                  <a:gd name="T17" fmla="*/ 1 w 1"/>
                  <a:gd name="T18" fmla="*/ 37 h 37"/>
                </a:gdLst>
                <a:ahLst/>
                <a:cxnLst>
                  <a:cxn ang="T10">
                    <a:pos x="T0" y="T1"/>
                  </a:cxn>
                  <a:cxn ang="T11">
                    <a:pos x="T2" y="T3"/>
                  </a:cxn>
                  <a:cxn ang="T12">
                    <a:pos x="T4" y="T5"/>
                  </a:cxn>
                  <a:cxn ang="T13">
                    <a:pos x="T6" y="T7"/>
                  </a:cxn>
                  <a:cxn ang="T14">
                    <a:pos x="T8" y="T9"/>
                  </a:cxn>
                </a:cxnLst>
                <a:rect l="T15" t="T16" r="T17" b="T18"/>
                <a:pathLst>
                  <a:path w="1" h="37">
                    <a:moveTo>
                      <a:pt x="0" y="14"/>
                    </a:moveTo>
                    <a:lnTo>
                      <a:pt x="0" y="36"/>
                    </a:lnTo>
                    <a:lnTo>
                      <a:pt x="0" y="0"/>
                    </a:lnTo>
                    <a:lnTo>
                      <a:pt x="0" y="14"/>
                    </a:lnTo>
                  </a:path>
                </a:pathLst>
              </a:custGeom>
              <a:solidFill>
                <a:srgbClr val="7F7F6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30" name="Freeform 28"/>
              <p:cNvSpPr>
                <a:spLocks/>
              </p:cNvSpPr>
              <p:nvPr/>
            </p:nvSpPr>
            <p:spPr bwMode="auto">
              <a:xfrm>
                <a:off x="2733" y="897"/>
                <a:ext cx="1" cy="10"/>
              </a:xfrm>
              <a:custGeom>
                <a:avLst/>
                <a:gdLst>
                  <a:gd name="T0" fmla="*/ 0 w 1"/>
                  <a:gd name="T1" fmla="*/ 9 h 10"/>
                  <a:gd name="T2" fmla="*/ 0 w 1"/>
                  <a:gd name="T3" fmla="*/ 5 h 10"/>
                  <a:gd name="T4" fmla="*/ 0 w 1"/>
                  <a:gd name="T5" fmla="*/ 5 h 10"/>
                  <a:gd name="T6" fmla="*/ 0 w 1"/>
                  <a:gd name="T7" fmla="*/ 0 h 10"/>
                  <a:gd name="T8" fmla="*/ 0 w 1"/>
                  <a:gd name="T9" fmla="*/ 9 h 10"/>
                  <a:gd name="T10" fmla="*/ 0 w 1"/>
                  <a:gd name="T11" fmla="*/ 9 h 10"/>
                  <a:gd name="T12" fmla="*/ 0 60000 65536"/>
                  <a:gd name="T13" fmla="*/ 0 60000 65536"/>
                  <a:gd name="T14" fmla="*/ 0 60000 65536"/>
                  <a:gd name="T15" fmla="*/ 0 60000 65536"/>
                  <a:gd name="T16" fmla="*/ 0 60000 65536"/>
                  <a:gd name="T17" fmla="*/ 0 60000 65536"/>
                  <a:gd name="T18" fmla="*/ 0 w 1"/>
                  <a:gd name="T19" fmla="*/ 0 h 10"/>
                  <a:gd name="T20" fmla="*/ 1 w 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 h="10">
                    <a:moveTo>
                      <a:pt x="0" y="9"/>
                    </a:moveTo>
                    <a:lnTo>
                      <a:pt x="0" y="5"/>
                    </a:lnTo>
                    <a:lnTo>
                      <a:pt x="0" y="0"/>
                    </a:lnTo>
                    <a:lnTo>
                      <a:pt x="0" y="9"/>
                    </a:lnTo>
                  </a:path>
                </a:pathLst>
              </a:custGeom>
              <a:solidFill>
                <a:srgbClr val="7F7F6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31" name="Freeform 29"/>
              <p:cNvSpPr>
                <a:spLocks/>
              </p:cNvSpPr>
              <p:nvPr/>
            </p:nvSpPr>
            <p:spPr bwMode="auto">
              <a:xfrm>
                <a:off x="2611" y="934"/>
                <a:ext cx="1" cy="10"/>
              </a:xfrm>
              <a:custGeom>
                <a:avLst/>
                <a:gdLst>
                  <a:gd name="T0" fmla="*/ 0 w 1"/>
                  <a:gd name="T1" fmla="*/ 9 h 10"/>
                  <a:gd name="T2" fmla="*/ 0 w 1"/>
                  <a:gd name="T3" fmla="*/ 0 h 10"/>
                  <a:gd name="T4" fmla="*/ 0 w 1"/>
                  <a:gd name="T5" fmla="*/ 0 h 10"/>
                  <a:gd name="T6" fmla="*/ 0 w 1"/>
                  <a:gd name="T7" fmla="*/ 9 h 10"/>
                  <a:gd name="T8" fmla="*/ 0 60000 65536"/>
                  <a:gd name="T9" fmla="*/ 0 60000 65536"/>
                  <a:gd name="T10" fmla="*/ 0 60000 65536"/>
                  <a:gd name="T11" fmla="*/ 0 60000 65536"/>
                  <a:gd name="T12" fmla="*/ 0 w 1"/>
                  <a:gd name="T13" fmla="*/ 0 h 10"/>
                  <a:gd name="T14" fmla="*/ 1 w 1"/>
                  <a:gd name="T15" fmla="*/ 10 h 10"/>
                </a:gdLst>
                <a:ahLst/>
                <a:cxnLst>
                  <a:cxn ang="T8">
                    <a:pos x="T0" y="T1"/>
                  </a:cxn>
                  <a:cxn ang="T9">
                    <a:pos x="T2" y="T3"/>
                  </a:cxn>
                  <a:cxn ang="T10">
                    <a:pos x="T4" y="T5"/>
                  </a:cxn>
                  <a:cxn ang="T11">
                    <a:pos x="T6" y="T7"/>
                  </a:cxn>
                </a:cxnLst>
                <a:rect l="T12" t="T13" r="T14" b="T15"/>
                <a:pathLst>
                  <a:path w="1" h="10">
                    <a:moveTo>
                      <a:pt x="0" y="9"/>
                    </a:moveTo>
                    <a:lnTo>
                      <a:pt x="0" y="0"/>
                    </a:lnTo>
                    <a:lnTo>
                      <a:pt x="0" y="9"/>
                    </a:lnTo>
                  </a:path>
                </a:pathLst>
              </a:custGeom>
              <a:solidFill>
                <a:srgbClr val="7F7F6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32" name="Line 30"/>
              <p:cNvSpPr>
                <a:spLocks noChangeShapeType="1"/>
              </p:cNvSpPr>
              <p:nvPr/>
            </p:nvSpPr>
            <p:spPr bwMode="auto">
              <a:xfrm>
                <a:off x="2726" y="934"/>
                <a:ext cx="0" cy="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33" name="Line 31"/>
              <p:cNvSpPr>
                <a:spLocks noChangeShapeType="1"/>
              </p:cNvSpPr>
              <p:nvPr/>
            </p:nvSpPr>
            <p:spPr bwMode="auto">
              <a:xfrm>
                <a:off x="2714" y="9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34" name="Freeform 32"/>
              <p:cNvSpPr>
                <a:spLocks/>
              </p:cNvSpPr>
              <p:nvPr/>
            </p:nvSpPr>
            <p:spPr bwMode="auto">
              <a:xfrm>
                <a:off x="2611" y="962"/>
                <a:ext cx="1" cy="9"/>
              </a:xfrm>
              <a:custGeom>
                <a:avLst/>
                <a:gdLst>
                  <a:gd name="T0" fmla="*/ 0 w 1"/>
                  <a:gd name="T1" fmla="*/ 0 h 9"/>
                  <a:gd name="T2" fmla="*/ 0 w 1"/>
                  <a:gd name="T3" fmla="*/ 4 h 9"/>
                  <a:gd name="T4" fmla="*/ 0 w 1"/>
                  <a:gd name="T5" fmla="*/ 4 h 9"/>
                  <a:gd name="T6" fmla="*/ 0 w 1"/>
                  <a:gd name="T7" fmla="*/ 8 h 9"/>
                  <a:gd name="T8" fmla="*/ 0 w 1"/>
                  <a:gd name="T9" fmla="*/ 0 h 9"/>
                  <a:gd name="T10" fmla="*/ 0 w 1"/>
                  <a:gd name="T11" fmla="*/ 0 h 9"/>
                  <a:gd name="T12" fmla="*/ 0 60000 65536"/>
                  <a:gd name="T13" fmla="*/ 0 60000 65536"/>
                  <a:gd name="T14" fmla="*/ 0 60000 65536"/>
                  <a:gd name="T15" fmla="*/ 0 60000 65536"/>
                  <a:gd name="T16" fmla="*/ 0 60000 65536"/>
                  <a:gd name="T17" fmla="*/ 0 60000 65536"/>
                  <a:gd name="T18" fmla="*/ 0 w 1"/>
                  <a:gd name="T19" fmla="*/ 0 h 9"/>
                  <a:gd name="T20" fmla="*/ 1 w 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 h="9">
                    <a:moveTo>
                      <a:pt x="0" y="0"/>
                    </a:moveTo>
                    <a:lnTo>
                      <a:pt x="0" y="4"/>
                    </a:lnTo>
                    <a:lnTo>
                      <a:pt x="0" y="8"/>
                    </a:lnTo>
                    <a:lnTo>
                      <a:pt x="0" y="0"/>
                    </a:lnTo>
                  </a:path>
                </a:pathLst>
              </a:custGeom>
              <a:solidFill>
                <a:srgbClr val="7F7F6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35" name="Freeform 33"/>
              <p:cNvSpPr>
                <a:spLocks/>
              </p:cNvSpPr>
              <p:nvPr/>
            </p:nvSpPr>
            <p:spPr bwMode="auto">
              <a:xfrm>
                <a:off x="2704" y="98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7F7F6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36" name="Freeform 34"/>
              <p:cNvSpPr>
                <a:spLocks/>
              </p:cNvSpPr>
              <p:nvPr/>
            </p:nvSpPr>
            <p:spPr bwMode="auto">
              <a:xfrm>
                <a:off x="2458" y="99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7F7F6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37" name="Freeform 35"/>
              <p:cNvSpPr>
                <a:spLocks/>
              </p:cNvSpPr>
              <p:nvPr/>
            </p:nvSpPr>
            <p:spPr bwMode="auto">
              <a:xfrm>
                <a:off x="2603" y="997"/>
                <a:ext cx="1" cy="13"/>
              </a:xfrm>
              <a:custGeom>
                <a:avLst/>
                <a:gdLst>
                  <a:gd name="T0" fmla="*/ 0 w 1"/>
                  <a:gd name="T1" fmla="*/ 0 h 13"/>
                  <a:gd name="T2" fmla="*/ 0 w 1"/>
                  <a:gd name="T3" fmla="*/ 12 h 13"/>
                  <a:gd name="T4" fmla="*/ 0 w 1"/>
                  <a:gd name="T5" fmla="*/ 12 h 13"/>
                  <a:gd name="T6" fmla="*/ 0 w 1"/>
                  <a:gd name="T7" fmla="*/ 0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0" y="0"/>
                    </a:moveTo>
                    <a:lnTo>
                      <a:pt x="0" y="12"/>
                    </a:lnTo>
                    <a:lnTo>
                      <a:pt x="0" y="0"/>
                    </a:lnTo>
                  </a:path>
                </a:pathLst>
              </a:custGeom>
              <a:solidFill>
                <a:srgbClr val="7F7F6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38" name="Freeform 36"/>
              <p:cNvSpPr>
                <a:spLocks/>
              </p:cNvSpPr>
              <p:nvPr/>
            </p:nvSpPr>
            <p:spPr bwMode="auto">
              <a:xfrm>
                <a:off x="2468" y="99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7F7F6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39" name="Freeform 37"/>
              <p:cNvSpPr>
                <a:spLocks/>
              </p:cNvSpPr>
              <p:nvPr/>
            </p:nvSpPr>
            <p:spPr bwMode="auto">
              <a:xfrm>
                <a:off x="2695" y="100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7F7F6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40" name="Freeform 38"/>
              <p:cNvSpPr>
                <a:spLocks/>
              </p:cNvSpPr>
              <p:nvPr/>
            </p:nvSpPr>
            <p:spPr bwMode="auto">
              <a:xfrm>
                <a:off x="2479" y="101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7F7F6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41" name="Line 39"/>
              <p:cNvSpPr>
                <a:spLocks noChangeShapeType="1"/>
              </p:cNvSpPr>
              <p:nvPr/>
            </p:nvSpPr>
            <p:spPr bwMode="auto">
              <a:xfrm>
                <a:off x="2603" y="1036"/>
                <a:ext cx="0" cy="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42" name="Line 40"/>
              <p:cNvSpPr>
                <a:spLocks noChangeShapeType="1"/>
              </p:cNvSpPr>
              <p:nvPr/>
            </p:nvSpPr>
            <p:spPr bwMode="auto">
              <a:xfrm flipV="1">
                <a:off x="2683" y="1036"/>
                <a:ext cx="0" cy="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43" name="Line 41"/>
              <p:cNvSpPr>
                <a:spLocks noChangeShapeType="1"/>
              </p:cNvSpPr>
              <p:nvPr/>
            </p:nvSpPr>
            <p:spPr bwMode="auto">
              <a:xfrm flipV="1">
                <a:off x="2489" y="1036"/>
                <a:ext cx="0" cy="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44" name="Freeform 42"/>
              <p:cNvSpPr>
                <a:spLocks/>
              </p:cNvSpPr>
              <p:nvPr/>
            </p:nvSpPr>
            <p:spPr bwMode="auto">
              <a:xfrm>
                <a:off x="2603" y="105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7F7F6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45" name="Freeform 43"/>
              <p:cNvSpPr>
                <a:spLocks/>
              </p:cNvSpPr>
              <p:nvPr/>
            </p:nvSpPr>
            <p:spPr bwMode="auto">
              <a:xfrm>
                <a:off x="2489" y="1054"/>
                <a:ext cx="1" cy="11"/>
              </a:xfrm>
              <a:custGeom>
                <a:avLst/>
                <a:gdLst>
                  <a:gd name="T0" fmla="*/ 0 w 1"/>
                  <a:gd name="T1" fmla="*/ 10 h 11"/>
                  <a:gd name="T2" fmla="*/ 0 w 1"/>
                  <a:gd name="T3" fmla="*/ 10 h 11"/>
                  <a:gd name="T4" fmla="*/ 0 w 1"/>
                  <a:gd name="T5" fmla="*/ 0 h 11"/>
                  <a:gd name="T6" fmla="*/ 0 w 1"/>
                  <a:gd name="T7" fmla="*/ 5 h 11"/>
                  <a:gd name="T8" fmla="*/ 0 w 1"/>
                  <a:gd name="T9" fmla="*/ 5 h 11"/>
                  <a:gd name="T10" fmla="*/ 0 w 1"/>
                  <a:gd name="T11" fmla="*/ 10 h 11"/>
                  <a:gd name="T12" fmla="*/ 0 60000 65536"/>
                  <a:gd name="T13" fmla="*/ 0 60000 65536"/>
                  <a:gd name="T14" fmla="*/ 0 60000 65536"/>
                  <a:gd name="T15" fmla="*/ 0 60000 65536"/>
                  <a:gd name="T16" fmla="*/ 0 60000 65536"/>
                  <a:gd name="T17" fmla="*/ 0 60000 65536"/>
                  <a:gd name="T18" fmla="*/ 0 w 1"/>
                  <a:gd name="T19" fmla="*/ 0 h 11"/>
                  <a:gd name="T20" fmla="*/ 1 w 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 h="11">
                    <a:moveTo>
                      <a:pt x="0" y="10"/>
                    </a:moveTo>
                    <a:lnTo>
                      <a:pt x="0" y="10"/>
                    </a:lnTo>
                    <a:lnTo>
                      <a:pt x="0" y="0"/>
                    </a:lnTo>
                    <a:lnTo>
                      <a:pt x="0" y="5"/>
                    </a:lnTo>
                    <a:lnTo>
                      <a:pt x="0" y="10"/>
                    </a:lnTo>
                  </a:path>
                </a:pathLst>
              </a:custGeom>
              <a:solidFill>
                <a:srgbClr val="7F7F6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46" name="Freeform 44"/>
              <p:cNvSpPr>
                <a:spLocks/>
              </p:cNvSpPr>
              <p:nvPr/>
            </p:nvSpPr>
            <p:spPr bwMode="auto">
              <a:xfrm>
                <a:off x="2673" y="10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7F7F6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47" name="Line 45"/>
              <p:cNvSpPr>
                <a:spLocks noChangeShapeType="1"/>
              </p:cNvSpPr>
              <p:nvPr/>
            </p:nvSpPr>
            <p:spPr bwMode="auto">
              <a:xfrm flipV="1">
                <a:off x="2499" y="1081"/>
                <a:ext cx="0" cy="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48" name="Line 46"/>
              <p:cNvSpPr>
                <a:spLocks noChangeShapeType="1"/>
              </p:cNvSpPr>
              <p:nvPr/>
            </p:nvSpPr>
            <p:spPr bwMode="auto">
              <a:xfrm>
                <a:off x="2673" y="10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49" name="Line 47"/>
              <p:cNvSpPr>
                <a:spLocks noChangeShapeType="1"/>
              </p:cNvSpPr>
              <p:nvPr/>
            </p:nvSpPr>
            <p:spPr bwMode="auto">
              <a:xfrm>
                <a:off x="2603" y="1081"/>
                <a:ext cx="0" cy="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50" name="Line 48"/>
              <p:cNvSpPr>
                <a:spLocks noChangeShapeType="1"/>
              </p:cNvSpPr>
              <p:nvPr/>
            </p:nvSpPr>
            <p:spPr bwMode="auto">
              <a:xfrm flipV="1">
                <a:off x="2499" y="109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51" name="Freeform 49"/>
              <p:cNvSpPr>
                <a:spLocks/>
              </p:cNvSpPr>
              <p:nvPr/>
            </p:nvSpPr>
            <p:spPr bwMode="auto">
              <a:xfrm>
                <a:off x="3471" y="1044"/>
                <a:ext cx="106" cy="21"/>
              </a:xfrm>
              <a:custGeom>
                <a:avLst/>
                <a:gdLst>
                  <a:gd name="T0" fmla="*/ 105 w 106"/>
                  <a:gd name="T1" fmla="*/ 7 h 21"/>
                  <a:gd name="T2" fmla="*/ 95 w 106"/>
                  <a:gd name="T3" fmla="*/ 7 h 21"/>
                  <a:gd name="T4" fmla="*/ 95 w 106"/>
                  <a:gd name="T5" fmla="*/ 20 h 21"/>
                  <a:gd name="T6" fmla="*/ 57 w 106"/>
                  <a:gd name="T7" fmla="*/ 20 h 21"/>
                  <a:gd name="T8" fmla="*/ 48 w 106"/>
                  <a:gd name="T9" fmla="*/ 13 h 21"/>
                  <a:gd name="T10" fmla="*/ 38 w 106"/>
                  <a:gd name="T11" fmla="*/ 13 h 21"/>
                  <a:gd name="T12" fmla="*/ 38 w 106"/>
                  <a:gd name="T13" fmla="*/ 7 h 21"/>
                  <a:gd name="T14" fmla="*/ 10 w 106"/>
                  <a:gd name="T15" fmla="*/ 7 h 21"/>
                  <a:gd name="T16" fmla="*/ 10 w 106"/>
                  <a:gd name="T17" fmla="*/ 0 h 21"/>
                  <a:gd name="T18" fmla="*/ 0 w 106"/>
                  <a:gd name="T19" fmla="*/ 0 h 21"/>
                  <a:gd name="T20" fmla="*/ 105 w 106"/>
                  <a:gd name="T21" fmla="*/ 7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21"/>
                  <a:gd name="T35" fmla="*/ 106 w 10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21">
                    <a:moveTo>
                      <a:pt x="105" y="7"/>
                    </a:moveTo>
                    <a:lnTo>
                      <a:pt x="95" y="7"/>
                    </a:lnTo>
                    <a:lnTo>
                      <a:pt x="95" y="20"/>
                    </a:lnTo>
                    <a:lnTo>
                      <a:pt x="57" y="20"/>
                    </a:lnTo>
                    <a:lnTo>
                      <a:pt x="48" y="13"/>
                    </a:lnTo>
                    <a:lnTo>
                      <a:pt x="38" y="13"/>
                    </a:lnTo>
                    <a:lnTo>
                      <a:pt x="38" y="7"/>
                    </a:lnTo>
                    <a:lnTo>
                      <a:pt x="10" y="7"/>
                    </a:lnTo>
                    <a:lnTo>
                      <a:pt x="10" y="0"/>
                    </a:lnTo>
                    <a:lnTo>
                      <a:pt x="0" y="0"/>
                    </a:lnTo>
                    <a:lnTo>
                      <a:pt x="105" y="7"/>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52" name="Freeform 50"/>
              <p:cNvSpPr>
                <a:spLocks/>
              </p:cNvSpPr>
              <p:nvPr/>
            </p:nvSpPr>
            <p:spPr bwMode="auto">
              <a:xfrm>
                <a:off x="3595" y="1054"/>
                <a:ext cx="116" cy="28"/>
              </a:xfrm>
              <a:custGeom>
                <a:avLst/>
                <a:gdLst>
                  <a:gd name="T0" fmla="*/ 115 w 116"/>
                  <a:gd name="T1" fmla="*/ 7 h 28"/>
                  <a:gd name="T2" fmla="*/ 115 w 116"/>
                  <a:gd name="T3" fmla="*/ 14 h 28"/>
                  <a:gd name="T4" fmla="*/ 105 w 116"/>
                  <a:gd name="T5" fmla="*/ 14 h 28"/>
                  <a:gd name="T6" fmla="*/ 105 w 116"/>
                  <a:gd name="T7" fmla="*/ 27 h 28"/>
                  <a:gd name="T8" fmla="*/ 67 w 116"/>
                  <a:gd name="T9" fmla="*/ 27 h 28"/>
                  <a:gd name="T10" fmla="*/ 67 w 116"/>
                  <a:gd name="T11" fmla="*/ 20 h 28"/>
                  <a:gd name="T12" fmla="*/ 10 w 116"/>
                  <a:gd name="T13" fmla="*/ 20 h 28"/>
                  <a:gd name="T14" fmla="*/ 10 w 116"/>
                  <a:gd name="T15" fmla="*/ 14 h 28"/>
                  <a:gd name="T16" fmla="*/ 0 w 116"/>
                  <a:gd name="T17" fmla="*/ 14 h 28"/>
                  <a:gd name="T18" fmla="*/ 0 w 116"/>
                  <a:gd name="T19" fmla="*/ 0 h 28"/>
                  <a:gd name="T20" fmla="*/ 58 w 116"/>
                  <a:gd name="T21" fmla="*/ 0 h 28"/>
                  <a:gd name="T22" fmla="*/ 67 w 116"/>
                  <a:gd name="T23" fmla="*/ 7 h 28"/>
                  <a:gd name="T24" fmla="*/ 115 w 116"/>
                  <a:gd name="T25" fmla="*/ 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28"/>
                  <a:gd name="T41" fmla="*/ 116 w 11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28">
                    <a:moveTo>
                      <a:pt x="115" y="7"/>
                    </a:moveTo>
                    <a:lnTo>
                      <a:pt x="115" y="14"/>
                    </a:lnTo>
                    <a:lnTo>
                      <a:pt x="105" y="14"/>
                    </a:lnTo>
                    <a:lnTo>
                      <a:pt x="105" y="27"/>
                    </a:lnTo>
                    <a:lnTo>
                      <a:pt x="67" y="27"/>
                    </a:lnTo>
                    <a:lnTo>
                      <a:pt x="67" y="20"/>
                    </a:lnTo>
                    <a:lnTo>
                      <a:pt x="10" y="20"/>
                    </a:lnTo>
                    <a:lnTo>
                      <a:pt x="10" y="14"/>
                    </a:lnTo>
                    <a:lnTo>
                      <a:pt x="0" y="14"/>
                    </a:lnTo>
                    <a:lnTo>
                      <a:pt x="0" y="0"/>
                    </a:lnTo>
                    <a:lnTo>
                      <a:pt x="58" y="0"/>
                    </a:lnTo>
                    <a:lnTo>
                      <a:pt x="67" y="7"/>
                    </a:lnTo>
                    <a:lnTo>
                      <a:pt x="115" y="7"/>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53" name="Freeform 51"/>
              <p:cNvSpPr>
                <a:spLocks/>
              </p:cNvSpPr>
              <p:nvPr/>
            </p:nvSpPr>
            <p:spPr bwMode="auto">
              <a:xfrm>
                <a:off x="3719" y="1072"/>
                <a:ext cx="65" cy="10"/>
              </a:xfrm>
              <a:custGeom>
                <a:avLst/>
                <a:gdLst>
                  <a:gd name="T0" fmla="*/ 64 w 65"/>
                  <a:gd name="T1" fmla="*/ 9 h 10"/>
                  <a:gd name="T2" fmla="*/ 37 w 65"/>
                  <a:gd name="T3" fmla="*/ 9 h 10"/>
                  <a:gd name="T4" fmla="*/ 37 w 65"/>
                  <a:gd name="T5" fmla="*/ 5 h 10"/>
                  <a:gd name="T6" fmla="*/ 27 w 65"/>
                  <a:gd name="T7" fmla="*/ 5 h 10"/>
                  <a:gd name="T8" fmla="*/ 27 w 65"/>
                  <a:gd name="T9" fmla="*/ 9 h 10"/>
                  <a:gd name="T10" fmla="*/ 0 w 65"/>
                  <a:gd name="T11" fmla="*/ 9 h 10"/>
                  <a:gd name="T12" fmla="*/ 9 w 65"/>
                  <a:gd name="T13" fmla="*/ 9 h 10"/>
                  <a:gd name="T14" fmla="*/ 9 w 65"/>
                  <a:gd name="T15" fmla="*/ 0 h 10"/>
                  <a:gd name="T16" fmla="*/ 55 w 65"/>
                  <a:gd name="T17" fmla="*/ 0 h 10"/>
                  <a:gd name="T18" fmla="*/ 55 w 65"/>
                  <a:gd name="T19" fmla="*/ 5 h 10"/>
                  <a:gd name="T20" fmla="*/ 64 w 65"/>
                  <a:gd name="T21" fmla="*/ 9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0"/>
                  <a:gd name="T35" fmla="*/ 65 w 65"/>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0">
                    <a:moveTo>
                      <a:pt x="64" y="9"/>
                    </a:moveTo>
                    <a:lnTo>
                      <a:pt x="37" y="9"/>
                    </a:lnTo>
                    <a:lnTo>
                      <a:pt x="37" y="5"/>
                    </a:lnTo>
                    <a:lnTo>
                      <a:pt x="27" y="5"/>
                    </a:lnTo>
                    <a:lnTo>
                      <a:pt x="27" y="9"/>
                    </a:lnTo>
                    <a:lnTo>
                      <a:pt x="0" y="9"/>
                    </a:lnTo>
                    <a:lnTo>
                      <a:pt x="9" y="9"/>
                    </a:lnTo>
                    <a:lnTo>
                      <a:pt x="9" y="0"/>
                    </a:lnTo>
                    <a:lnTo>
                      <a:pt x="55" y="0"/>
                    </a:lnTo>
                    <a:lnTo>
                      <a:pt x="55" y="5"/>
                    </a:lnTo>
                    <a:lnTo>
                      <a:pt x="64" y="9"/>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54" name="Freeform 52"/>
              <p:cNvSpPr>
                <a:spLocks/>
              </p:cNvSpPr>
              <p:nvPr/>
            </p:nvSpPr>
            <p:spPr bwMode="auto">
              <a:xfrm>
                <a:off x="3739" y="1100"/>
                <a:ext cx="35" cy="20"/>
              </a:xfrm>
              <a:custGeom>
                <a:avLst/>
                <a:gdLst>
                  <a:gd name="T0" fmla="*/ 34 w 35"/>
                  <a:gd name="T1" fmla="*/ 13 h 20"/>
                  <a:gd name="T2" fmla="*/ 26 w 35"/>
                  <a:gd name="T3" fmla="*/ 13 h 20"/>
                  <a:gd name="T4" fmla="*/ 26 w 35"/>
                  <a:gd name="T5" fmla="*/ 19 h 20"/>
                  <a:gd name="T6" fmla="*/ 17 w 35"/>
                  <a:gd name="T7" fmla="*/ 19 h 20"/>
                  <a:gd name="T8" fmla="*/ 17 w 35"/>
                  <a:gd name="T9" fmla="*/ 13 h 20"/>
                  <a:gd name="T10" fmla="*/ 9 w 35"/>
                  <a:gd name="T11" fmla="*/ 6 h 20"/>
                  <a:gd name="T12" fmla="*/ 0 w 35"/>
                  <a:gd name="T13" fmla="*/ 6 h 20"/>
                  <a:gd name="T14" fmla="*/ 0 w 35"/>
                  <a:gd name="T15" fmla="*/ 0 h 20"/>
                  <a:gd name="T16" fmla="*/ 17 w 35"/>
                  <a:gd name="T17" fmla="*/ 0 h 20"/>
                  <a:gd name="T18" fmla="*/ 17 w 35"/>
                  <a:gd name="T19" fmla="*/ 6 h 20"/>
                  <a:gd name="T20" fmla="*/ 26 w 35"/>
                  <a:gd name="T21" fmla="*/ 6 h 20"/>
                  <a:gd name="T22" fmla="*/ 26 w 35"/>
                  <a:gd name="T23" fmla="*/ 13 h 20"/>
                  <a:gd name="T24" fmla="*/ 34 w 35"/>
                  <a:gd name="T25" fmla="*/ 13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0"/>
                  <a:gd name="T41" fmla="*/ 35 w 3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0">
                    <a:moveTo>
                      <a:pt x="34" y="13"/>
                    </a:moveTo>
                    <a:lnTo>
                      <a:pt x="26" y="13"/>
                    </a:lnTo>
                    <a:lnTo>
                      <a:pt x="26" y="19"/>
                    </a:lnTo>
                    <a:lnTo>
                      <a:pt x="17" y="19"/>
                    </a:lnTo>
                    <a:lnTo>
                      <a:pt x="17" y="13"/>
                    </a:lnTo>
                    <a:lnTo>
                      <a:pt x="9" y="6"/>
                    </a:lnTo>
                    <a:lnTo>
                      <a:pt x="0" y="6"/>
                    </a:lnTo>
                    <a:lnTo>
                      <a:pt x="0" y="0"/>
                    </a:lnTo>
                    <a:lnTo>
                      <a:pt x="17" y="0"/>
                    </a:lnTo>
                    <a:lnTo>
                      <a:pt x="17" y="6"/>
                    </a:lnTo>
                    <a:lnTo>
                      <a:pt x="26" y="6"/>
                    </a:lnTo>
                    <a:lnTo>
                      <a:pt x="26" y="13"/>
                    </a:lnTo>
                    <a:lnTo>
                      <a:pt x="34" y="13"/>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55" name="Freeform 53"/>
              <p:cNvSpPr>
                <a:spLocks/>
              </p:cNvSpPr>
              <p:nvPr/>
            </p:nvSpPr>
            <p:spPr bwMode="auto">
              <a:xfrm>
                <a:off x="3668" y="1119"/>
                <a:ext cx="63" cy="57"/>
              </a:xfrm>
              <a:custGeom>
                <a:avLst/>
                <a:gdLst>
                  <a:gd name="T0" fmla="*/ 62 w 63"/>
                  <a:gd name="T1" fmla="*/ 8 h 57"/>
                  <a:gd name="T2" fmla="*/ 62 w 63"/>
                  <a:gd name="T3" fmla="*/ 24 h 57"/>
                  <a:gd name="T4" fmla="*/ 18 w 63"/>
                  <a:gd name="T5" fmla="*/ 56 h 57"/>
                  <a:gd name="T6" fmla="*/ 18 w 63"/>
                  <a:gd name="T7" fmla="*/ 32 h 57"/>
                  <a:gd name="T8" fmla="*/ 9 w 63"/>
                  <a:gd name="T9" fmla="*/ 32 h 57"/>
                  <a:gd name="T10" fmla="*/ 0 w 63"/>
                  <a:gd name="T11" fmla="*/ 24 h 57"/>
                  <a:gd name="T12" fmla="*/ 9 w 63"/>
                  <a:gd name="T13" fmla="*/ 24 h 57"/>
                  <a:gd name="T14" fmla="*/ 35 w 63"/>
                  <a:gd name="T15" fmla="*/ 0 h 57"/>
                  <a:gd name="T16" fmla="*/ 53 w 63"/>
                  <a:gd name="T17" fmla="*/ 0 h 57"/>
                  <a:gd name="T18" fmla="*/ 62 w 63"/>
                  <a:gd name="T19" fmla="*/ 8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7"/>
                  <a:gd name="T32" fmla="*/ 63 w 63"/>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7">
                    <a:moveTo>
                      <a:pt x="62" y="8"/>
                    </a:moveTo>
                    <a:lnTo>
                      <a:pt x="62" y="24"/>
                    </a:lnTo>
                    <a:lnTo>
                      <a:pt x="18" y="56"/>
                    </a:lnTo>
                    <a:lnTo>
                      <a:pt x="18" y="32"/>
                    </a:lnTo>
                    <a:lnTo>
                      <a:pt x="9" y="32"/>
                    </a:lnTo>
                    <a:lnTo>
                      <a:pt x="0" y="24"/>
                    </a:lnTo>
                    <a:lnTo>
                      <a:pt x="9" y="24"/>
                    </a:lnTo>
                    <a:lnTo>
                      <a:pt x="35" y="0"/>
                    </a:lnTo>
                    <a:lnTo>
                      <a:pt x="53" y="0"/>
                    </a:lnTo>
                    <a:lnTo>
                      <a:pt x="62" y="8"/>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56" name="Freeform 54"/>
              <p:cNvSpPr>
                <a:spLocks/>
              </p:cNvSpPr>
              <p:nvPr/>
            </p:nvSpPr>
            <p:spPr bwMode="auto">
              <a:xfrm>
                <a:off x="3585" y="1155"/>
                <a:ext cx="84" cy="75"/>
              </a:xfrm>
              <a:custGeom>
                <a:avLst/>
                <a:gdLst>
                  <a:gd name="T0" fmla="*/ 83 w 84"/>
                  <a:gd name="T1" fmla="*/ 16 h 75"/>
                  <a:gd name="T2" fmla="*/ 74 w 84"/>
                  <a:gd name="T3" fmla="*/ 33 h 75"/>
                  <a:gd name="T4" fmla="*/ 65 w 84"/>
                  <a:gd name="T5" fmla="*/ 41 h 75"/>
                  <a:gd name="T6" fmla="*/ 55 w 84"/>
                  <a:gd name="T7" fmla="*/ 41 h 75"/>
                  <a:gd name="T8" fmla="*/ 46 w 84"/>
                  <a:gd name="T9" fmla="*/ 49 h 75"/>
                  <a:gd name="T10" fmla="*/ 46 w 84"/>
                  <a:gd name="T11" fmla="*/ 58 h 75"/>
                  <a:gd name="T12" fmla="*/ 37 w 84"/>
                  <a:gd name="T13" fmla="*/ 58 h 75"/>
                  <a:gd name="T14" fmla="*/ 28 w 84"/>
                  <a:gd name="T15" fmla="*/ 66 h 75"/>
                  <a:gd name="T16" fmla="*/ 18 w 84"/>
                  <a:gd name="T17" fmla="*/ 66 h 75"/>
                  <a:gd name="T18" fmla="*/ 18 w 84"/>
                  <a:gd name="T19" fmla="*/ 74 h 75"/>
                  <a:gd name="T20" fmla="*/ 9 w 84"/>
                  <a:gd name="T21" fmla="*/ 74 h 75"/>
                  <a:gd name="T22" fmla="*/ 9 w 84"/>
                  <a:gd name="T23" fmla="*/ 49 h 75"/>
                  <a:gd name="T24" fmla="*/ 0 w 84"/>
                  <a:gd name="T25" fmla="*/ 49 h 75"/>
                  <a:gd name="T26" fmla="*/ 0 w 84"/>
                  <a:gd name="T27" fmla="*/ 41 h 75"/>
                  <a:gd name="T28" fmla="*/ 55 w 84"/>
                  <a:gd name="T29" fmla="*/ 0 h 75"/>
                  <a:gd name="T30" fmla="*/ 65 w 84"/>
                  <a:gd name="T31" fmla="*/ 8 h 75"/>
                  <a:gd name="T32" fmla="*/ 74 w 84"/>
                  <a:gd name="T33" fmla="*/ 8 h 75"/>
                  <a:gd name="T34" fmla="*/ 74 w 84"/>
                  <a:gd name="T35" fmla="*/ 16 h 75"/>
                  <a:gd name="T36" fmla="*/ 83 w 84"/>
                  <a:gd name="T37" fmla="*/ 16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75"/>
                  <a:gd name="T59" fmla="*/ 84 w 84"/>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75">
                    <a:moveTo>
                      <a:pt x="83" y="16"/>
                    </a:moveTo>
                    <a:lnTo>
                      <a:pt x="74" y="33"/>
                    </a:lnTo>
                    <a:lnTo>
                      <a:pt x="65" y="41"/>
                    </a:lnTo>
                    <a:lnTo>
                      <a:pt x="55" y="41"/>
                    </a:lnTo>
                    <a:lnTo>
                      <a:pt x="46" y="49"/>
                    </a:lnTo>
                    <a:lnTo>
                      <a:pt x="46" y="58"/>
                    </a:lnTo>
                    <a:lnTo>
                      <a:pt x="37" y="58"/>
                    </a:lnTo>
                    <a:lnTo>
                      <a:pt x="28" y="66"/>
                    </a:lnTo>
                    <a:lnTo>
                      <a:pt x="18" y="66"/>
                    </a:lnTo>
                    <a:lnTo>
                      <a:pt x="18" y="74"/>
                    </a:lnTo>
                    <a:lnTo>
                      <a:pt x="9" y="74"/>
                    </a:lnTo>
                    <a:lnTo>
                      <a:pt x="9" y="49"/>
                    </a:lnTo>
                    <a:lnTo>
                      <a:pt x="0" y="49"/>
                    </a:lnTo>
                    <a:lnTo>
                      <a:pt x="0" y="41"/>
                    </a:lnTo>
                    <a:lnTo>
                      <a:pt x="55" y="0"/>
                    </a:lnTo>
                    <a:lnTo>
                      <a:pt x="65" y="8"/>
                    </a:lnTo>
                    <a:lnTo>
                      <a:pt x="74" y="8"/>
                    </a:lnTo>
                    <a:lnTo>
                      <a:pt x="74" y="16"/>
                    </a:lnTo>
                    <a:lnTo>
                      <a:pt x="83" y="16"/>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57" name="Freeform 55"/>
              <p:cNvSpPr>
                <a:spLocks/>
              </p:cNvSpPr>
              <p:nvPr/>
            </p:nvSpPr>
            <p:spPr bwMode="auto">
              <a:xfrm>
                <a:off x="3459" y="1220"/>
                <a:ext cx="118" cy="96"/>
              </a:xfrm>
              <a:custGeom>
                <a:avLst/>
                <a:gdLst>
                  <a:gd name="T0" fmla="*/ 117 w 118"/>
                  <a:gd name="T1" fmla="*/ 17 h 96"/>
                  <a:gd name="T2" fmla="*/ 117 w 118"/>
                  <a:gd name="T3" fmla="*/ 26 h 96"/>
                  <a:gd name="T4" fmla="*/ 88 w 118"/>
                  <a:gd name="T5" fmla="*/ 52 h 96"/>
                  <a:gd name="T6" fmla="*/ 78 w 118"/>
                  <a:gd name="T7" fmla="*/ 52 h 96"/>
                  <a:gd name="T8" fmla="*/ 78 w 118"/>
                  <a:gd name="T9" fmla="*/ 60 h 96"/>
                  <a:gd name="T10" fmla="*/ 68 w 118"/>
                  <a:gd name="T11" fmla="*/ 60 h 96"/>
                  <a:gd name="T12" fmla="*/ 39 w 118"/>
                  <a:gd name="T13" fmla="*/ 86 h 96"/>
                  <a:gd name="T14" fmla="*/ 29 w 118"/>
                  <a:gd name="T15" fmla="*/ 86 h 96"/>
                  <a:gd name="T16" fmla="*/ 20 w 118"/>
                  <a:gd name="T17" fmla="*/ 95 h 96"/>
                  <a:gd name="T18" fmla="*/ 20 w 118"/>
                  <a:gd name="T19" fmla="*/ 86 h 96"/>
                  <a:gd name="T20" fmla="*/ 10 w 118"/>
                  <a:gd name="T21" fmla="*/ 78 h 96"/>
                  <a:gd name="T22" fmla="*/ 10 w 118"/>
                  <a:gd name="T23" fmla="*/ 69 h 96"/>
                  <a:gd name="T24" fmla="*/ 0 w 118"/>
                  <a:gd name="T25" fmla="*/ 69 h 96"/>
                  <a:gd name="T26" fmla="*/ 88 w 118"/>
                  <a:gd name="T27" fmla="*/ 0 h 96"/>
                  <a:gd name="T28" fmla="*/ 98 w 118"/>
                  <a:gd name="T29" fmla="*/ 9 h 96"/>
                  <a:gd name="T30" fmla="*/ 107 w 118"/>
                  <a:gd name="T31" fmla="*/ 9 h 96"/>
                  <a:gd name="T32" fmla="*/ 107 w 118"/>
                  <a:gd name="T33" fmla="*/ 17 h 96"/>
                  <a:gd name="T34" fmla="*/ 117 w 118"/>
                  <a:gd name="T35" fmla="*/ 1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6"/>
                  <a:gd name="T56" fmla="*/ 118 w 118"/>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6">
                    <a:moveTo>
                      <a:pt x="117" y="17"/>
                    </a:moveTo>
                    <a:lnTo>
                      <a:pt x="117" y="26"/>
                    </a:lnTo>
                    <a:lnTo>
                      <a:pt x="88" y="52"/>
                    </a:lnTo>
                    <a:lnTo>
                      <a:pt x="78" y="52"/>
                    </a:lnTo>
                    <a:lnTo>
                      <a:pt x="78" y="60"/>
                    </a:lnTo>
                    <a:lnTo>
                      <a:pt x="68" y="60"/>
                    </a:lnTo>
                    <a:lnTo>
                      <a:pt x="39" y="86"/>
                    </a:lnTo>
                    <a:lnTo>
                      <a:pt x="29" y="86"/>
                    </a:lnTo>
                    <a:lnTo>
                      <a:pt x="20" y="95"/>
                    </a:lnTo>
                    <a:lnTo>
                      <a:pt x="20" y="86"/>
                    </a:lnTo>
                    <a:lnTo>
                      <a:pt x="10" y="78"/>
                    </a:lnTo>
                    <a:lnTo>
                      <a:pt x="10" y="69"/>
                    </a:lnTo>
                    <a:lnTo>
                      <a:pt x="0" y="69"/>
                    </a:lnTo>
                    <a:lnTo>
                      <a:pt x="88" y="0"/>
                    </a:lnTo>
                    <a:lnTo>
                      <a:pt x="98" y="9"/>
                    </a:lnTo>
                    <a:lnTo>
                      <a:pt x="107" y="9"/>
                    </a:lnTo>
                    <a:lnTo>
                      <a:pt x="107" y="17"/>
                    </a:lnTo>
                    <a:lnTo>
                      <a:pt x="117" y="17"/>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58" name="Freeform 56"/>
              <p:cNvSpPr>
                <a:spLocks/>
              </p:cNvSpPr>
              <p:nvPr/>
            </p:nvSpPr>
            <p:spPr bwMode="auto">
              <a:xfrm>
                <a:off x="3307" y="1304"/>
                <a:ext cx="153" cy="131"/>
              </a:xfrm>
              <a:custGeom>
                <a:avLst/>
                <a:gdLst>
                  <a:gd name="T0" fmla="*/ 152 w 153"/>
                  <a:gd name="T1" fmla="*/ 17 h 131"/>
                  <a:gd name="T2" fmla="*/ 152 w 153"/>
                  <a:gd name="T3" fmla="*/ 26 h 131"/>
                  <a:gd name="T4" fmla="*/ 29 w 153"/>
                  <a:gd name="T5" fmla="*/ 130 h 131"/>
                  <a:gd name="T6" fmla="*/ 29 w 153"/>
                  <a:gd name="T7" fmla="*/ 121 h 131"/>
                  <a:gd name="T8" fmla="*/ 19 w 153"/>
                  <a:gd name="T9" fmla="*/ 121 h 131"/>
                  <a:gd name="T10" fmla="*/ 19 w 153"/>
                  <a:gd name="T11" fmla="*/ 104 h 131"/>
                  <a:gd name="T12" fmla="*/ 10 w 153"/>
                  <a:gd name="T13" fmla="*/ 104 h 131"/>
                  <a:gd name="T14" fmla="*/ 10 w 153"/>
                  <a:gd name="T15" fmla="*/ 95 h 131"/>
                  <a:gd name="T16" fmla="*/ 0 w 153"/>
                  <a:gd name="T17" fmla="*/ 87 h 131"/>
                  <a:gd name="T18" fmla="*/ 123 w 153"/>
                  <a:gd name="T19" fmla="*/ 0 h 131"/>
                  <a:gd name="T20" fmla="*/ 133 w 153"/>
                  <a:gd name="T21" fmla="*/ 9 h 131"/>
                  <a:gd name="T22" fmla="*/ 142 w 153"/>
                  <a:gd name="T23" fmla="*/ 9 h 131"/>
                  <a:gd name="T24" fmla="*/ 142 w 153"/>
                  <a:gd name="T25" fmla="*/ 17 h 131"/>
                  <a:gd name="T26" fmla="*/ 152 w 153"/>
                  <a:gd name="T27" fmla="*/ 17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
                  <a:gd name="T43" fmla="*/ 0 h 131"/>
                  <a:gd name="T44" fmla="*/ 153 w 153"/>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 h="131">
                    <a:moveTo>
                      <a:pt x="152" y="17"/>
                    </a:moveTo>
                    <a:lnTo>
                      <a:pt x="152" y="26"/>
                    </a:lnTo>
                    <a:lnTo>
                      <a:pt x="29" y="130"/>
                    </a:lnTo>
                    <a:lnTo>
                      <a:pt x="29" y="121"/>
                    </a:lnTo>
                    <a:lnTo>
                      <a:pt x="19" y="121"/>
                    </a:lnTo>
                    <a:lnTo>
                      <a:pt x="19" y="104"/>
                    </a:lnTo>
                    <a:lnTo>
                      <a:pt x="10" y="104"/>
                    </a:lnTo>
                    <a:lnTo>
                      <a:pt x="10" y="95"/>
                    </a:lnTo>
                    <a:lnTo>
                      <a:pt x="0" y="87"/>
                    </a:lnTo>
                    <a:lnTo>
                      <a:pt x="123" y="0"/>
                    </a:lnTo>
                    <a:lnTo>
                      <a:pt x="133" y="9"/>
                    </a:lnTo>
                    <a:lnTo>
                      <a:pt x="142" y="9"/>
                    </a:lnTo>
                    <a:lnTo>
                      <a:pt x="142" y="17"/>
                    </a:lnTo>
                    <a:lnTo>
                      <a:pt x="152" y="17"/>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59" name="Freeform 57"/>
              <p:cNvSpPr>
                <a:spLocks/>
              </p:cNvSpPr>
              <p:nvPr/>
            </p:nvSpPr>
            <p:spPr bwMode="auto">
              <a:xfrm>
                <a:off x="3140" y="1415"/>
                <a:ext cx="179" cy="150"/>
              </a:xfrm>
              <a:custGeom>
                <a:avLst/>
                <a:gdLst>
                  <a:gd name="T0" fmla="*/ 168 w 179"/>
                  <a:gd name="T1" fmla="*/ 9 h 150"/>
                  <a:gd name="T2" fmla="*/ 168 w 179"/>
                  <a:gd name="T3" fmla="*/ 18 h 150"/>
                  <a:gd name="T4" fmla="*/ 178 w 179"/>
                  <a:gd name="T5" fmla="*/ 18 h 150"/>
                  <a:gd name="T6" fmla="*/ 178 w 179"/>
                  <a:gd name="T7" fmla="*/ 35 h 150"/>
                  <a:gd name="T8" fmla="*/ 168 w 179"/>
                  <a:gd name="T9" fmla="*/ 35 h 150"/>
                  <a:gd name="T10" fmla="*/ 138 w 179"/>
                  <a:gd name="T11" fmla="*/ 61 h 150"/>
                  <a:gd name="T12" fmla="*/ 129 w 179"/>
                  <a:gd name="T13" fmla="*/ 61 h 150"/>
                  <a:gd name="T14" fmla="*/ 129 w 179"/>
                  <a:gd name="T15" fmla="*/ 70 h 150"/>
                  <a:gd name="T16" fmla="*/ 69 w 179"/>
                  <a:gd name="T17" fmla="*/ 123 h 150"/>
                  <a:gd name="T18" fmla="*/ 59 w 179"/>
                  <a:gd name="T19" fmla="*/ 123 h 150"/>
                  <a:gd name="T20" fmla="*/ 49 w 179"/>
                  <a:gd name="T21" fmla="*/ 131 h 150"/>
                  <a:gd name="T22" fmla="*/ 49 w 179"/>
                  <a:gd name="T23" fmla="*/ 140 h 150"/>
                  <a:gd name="T24" fmla="*/ 40 w 179"/>
                  <a:gd name="T25" fmla="*/ 149 h 150"/>
                  <a:gd name="T26" fmla="*/ 40 w 179"/>
                  <a:gd name="T27" fmla="*/ 131 h 150"/>
                  <a:gd name="T28" fmla="*/ 30 w 179"/>
                  <a:gd name="T29" fmla="*/ 123 h 150"/>
                  <a:gd name="T30" fmla="*/ 30 w 179"/>
                  <a:gd name="T31" fmla="*/ 114 h 150"/>
                  <a:gd name="T32" fmla="*/ 20 w 179"/>
                  <a:gd name="T33" fmla="*/ 114 h 150"/>
                  <a:gd name="T34" fmla="*/ 10 w 179"/>
                  <a:gd name="T35" fmla="*/ 105 h 150"/>
                  <a:gd name="T36" fmla="*/ 0 w 179"/>
                  <a:gd name="T37" fmla="*/ 105 h 150"/>
                  <a:gd name="T38" fmla="*/ 20 w 179"/>
                  <a:gd name="T39" fmla="*/ 88 h 150"/>
                  <a:gd name="T40" fmla="*/ 30 w 179"/>
                  <a:gd name="T41" fmla="*/ 88 h 150"/>
                  <a:gd name="T42" fmla="*/ 40 w 179"/>
                  <a:gd name="T43" fmla="*/ 79 h 150"/>
                  <a:gd name="T44" fmla="*/ 40 w 179"/>
                  <a:gd name="T45" fmla="*/ 70 h 150"/>
                  <a:gd name="T46" fmla="*/ 49 w 179"/>
                  <a:gd name="T47" fmla="*/ 61 h 150"/>
                  <a:gd name="T48" fmla="*/ 59 w 179"/>
                  <a:gd name="T49" fmla="*/ 61 h 150"/>
                  <a:gd name="T50" fmla="*/ 79 w 179"/>
                  <a:gd name="T51" fmla="*/ 44 h 150"/>
                  <a:gd name="T52" fmla="*/ 79 w 179"/>
                  <a:gd name="T53" fmla="*/ 35 h 150"/>
                  <a:gd name="T54" fmla="*/ 89 w 179"/>
                  <a:gd name="T55" fmla="*/ 35 h 150"/>
                  <a:gd name="T56" fmla="*/ 109 w 179"/>
                  <a:gd name="T57" fmla="*/ 18 h 150"/>
                  <a:gd name="T58" fmla="*/ 119 w 179"/>
                  <a:gd name="T59" fmla="*/ 18 h 150"/>
                  <a:gd name="T60" fmla="*/ 138 w 179"/>
                  <a:gd name="T61" fmla="*/ 0 h 150"/>
                  <a:gd name="T62" fmla="*/ 148 w 179"/>
                  <a:gd name="T63" fmla="*/ 0 h 150"/>
                  <a:gd name="T64" fmla="*/ 158 w 179"/>
                  <a:gd name="T65" fmla="*/ 9 h 150"/>
                  <a:gd name="T66" fmla="*/ 168 w 179"/>
                  <a:gd name="T67" fmla="*/ 9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
                  <a:gd name="T103" fmla="*/ 0 h 150"/>
                  <a:gd name="T104" fmla="*/ 179 w 179"/>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 h="150">
                    <a:moveTo>
                      <a:pt x="168" y="9"/>
                    </a:moveTo>
                    <a:lnTo>
                      <a:pt x="168" y="18"/>
                    </a:lnTo>
                    <a:lnTo>
                      <a:pt x="178" y="18"/>
                    </a:lnTo>
                    <a:lnTo>
                      <a:pt x="178" y="35"/>
                    </a:lnTo>
                    <a:lnTo>
                      <a:pt x="168" y="35"/>
                    </a:lnTo>
                    <a:lnTo>
                      <a:pt x="138" y="61"/>
                    </a:lnTo>
                    <a:lnTo>
                      <a:pt x="129" y="61"/>
                    </a:lnTo>
                    <a:lnTo>
                      <a:pt x="129" y="70"/>
                    </a:lnTo>
                    <a:lnTo>
                      <a:pt x="69" y="123"/>
                    </a:lnTo>
                    <a:lnTo>
                      <a:pt x="59" y="123"/>
                    </a:lnTo>
                    <a:lnTo>
                      <a:pt x="49" y="131"/>
                    </a:lnTo>
                    <a:lnTo>
                      <a:pt x="49" y="140"/>
                    </a:lnTo>
                    <a:lnTo>
                      <a:pt x="40" y="149"/>
                    </a:lnTo>
                    <a:lnTo>
                      <a:pt x="40" y="131"/>
                    </a:lnTo>
                    <a:lnTo>
                      <a:pt x="30" y="123"/>
                    </a:lnTo>
                    <a:lnTo>
                      <a:pt x="30" y="114"/>
                    </a:lnTo>
                    <a:lnTo>
                      <a:pt x="20" y="114"/>
                    </a:lnTo>
                    <a:lnTo>
                      <a:pt x="10" y="105"/>
                    </a:lnTo>
                    <a:lnTo>
                      <a:pt x="0" y="105"/>
                    </a:lnTo>
                    <a:lnTo>
                      <a:pt x="20" y="88"/>
                    </a:lnTo>
                    <a:lnTo>
                      <a:pt x="30" y="88"/>
                    </a:lnTo>
                    <a:lnTo>
                      <a:pt x="40" y="79"/>
                    </a:lnTo>
                    <a:lnTo>
                      <a:pt x="40" y="70"/>
                    </a:lnTo>
                    <a:lnTo>
                      <a:pt x="49" y="61"/>
                    </a:lnTo>
                    <a:lnTo>
                      <a:pt x="59" y="61"/>
                    </a:lnTo>
                    <a:lnTo>
                      <a:pt x="79" y="44"/>
                    </a:lnTo>
                    <a:lnTo>
                      <a:pt x="79" y="35"/>
                    </a:lnTo>
                    <a:lnTo>
                      <a:pt x="89" y="35"/>
                    </a:lnTo>
                    <a:lnTo>
                      <a:pt x="109" y="18"/>
                    </a:lnTo>
                    <a:lnTo>
                      <a:pt x="119" y="18"/>
                    </a:lnTo>
                    <a:lnTo>
                      <a:pt x="138" y="0"/>
                    </a:lnTo>
                    <a:lnTo>
                      <a:pt x="148" y="0"/>
                    </a:lnTo>
                    <a:lnTo>
                      <a:pt x="158" y="9"/>
                    </a:lnTo>
                    <a:lnTo>
                      <a:pt x="168" y="9"/>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60" name="Freeform 58"/>
              <p:cNvSpPr>
                <a:spLocks/>
              </p:cNvSpPr>
              <p:nvPr/>
            </p:nvSpPr>
            <p:spPr bwMode="auto">
              <a:xfrm>
                <a:off x="2985" y="1534"/>
                <a:ext cx="178" cy="159"/>
              </a:xfrm>
              <a:custGeom>
                <a:avLst/>
                <a:gdLst>
                  <a:gd name="T0" fmla="*/ 167 w 178"/>
                  <a:gd name="T1" fmla="*/ 18 h 159"/>
                  <a:gd name="T2" fmla="*/ 177 w 178"/>
                  <a:gd name="T3" fmla="*/ 18 h 159"/>
                  <a:gd name="T4" fmla="*/ 177 w 178"/>
                  <a:gd name="T5" fmla="*/ 44 h 159"/>
                  <a:gd name="T6" fmla="*/ 157 w 178"/>
                  <a:gd name="T7" fmla="*/ 62 h 159"/>
                  <a:gd name="T8" fmla="*/ 148 w 178"/>
                  <a:gd name="T9" fmla="*/ 62 h 159"/>
                  <a:gd name="T10" fmla="*/ 138 w 178"/>
                  <a:gd name="T11" fmla="*/ 71 h 159"/>
                  <a:gd name="T12" fmla="*/ 138 w 178"/>
                  <a:gd name="T13" fmla="*/ 80 h 159"/>
                  <a:gd name="T14" fmla="*/ 128 w 178"/>
                  <a:gd name="T15" fmla="*/ 87 h 159"/>
                  <a:gd name="T16" fmla="*/ 118 w 178"/>
                  <a:gd name="T17" fmla="*/ 87 h 159"/>
                  <a:gd name="T18" fmla="*/ 98 w 178"/>
                  <a:gd name="T19" fmla="*/ 105 h 159"/>
                  <a:gd name="T20" fmla="*/ 98 w 178"/>
                  <a:gd name="T21" fmla="*/ 114 h 159"/>
                  <a:gd name="T22" fmla="*/ 69 w 178"/>
                  <a:gd name="T23" fmla="*/ 140 h 159"/>
                  <a:gd name="T24" fmla="*/ 59 w 178"/>
                  <a:gd name="T25" fmla="*/ 140 h 159"/>
                  <a:gd name="T26" fmla="*/ 49 w 178"/>
                  <a:gd name="T27" fmla="*/ 149 h 159"/>
                  <a:gd name="T28" fmla="*/ 49 w 178"/>
                  <a:gd name="T29" fmla="*/ 158 h 159"/>
                  <a:gd name="T30" fmla="*/ 49 w 178"/>
                  <a:gd name="T31" fmla="*/ 149 h 159"/>
                  <a:gd name="T32" fmla="*/ 39 w 178"/>
                  <a:gd name="T33" fmla="*/ 149 h 159"/>
                  <a:gd name="T34" fmla="*/ 39 w 178"/>
                  <a:gd name="T35" fmla="*/ 140 h 159"/>
                  <a:gd name="T36" fmla="*/ 30 w 178"/>
                  <a:gd name="T37" fmla="*/ 140 h 159"/>
                  <a:gd name="T38" fmla="*/ 30 w 178"/>
                  <a:gd name="T39" fmla="*/ 131 h 159"/>
                  <a:gd name="T40" fmla="*/ 20 w 178"/>
                  <a:gd name="T41" fmla="*/ 131 h 159"/>
                  <a:gd name="T42" fmla="*/ 20 w 178"/>
                  <a:gd name="T43" fmla="*/ 123 h 159"/>
                  <a:gd name="T44" fmla="*/ 0 w 178"/>
                  <a:gd name="T45" fmla="*/ 123 h 159"/>
                  <a:gd name="T46" fmla="*/ 138 w 178"/>
                  <a:gd name="T47" fmla="*/ 0 h 159"/>
                  <a:gd name="T48" fmla="*/ 138 w 178"/>
                  <a:gd name="T49" fmla="*/ 9 h 159"/>
                  <a:gd name="T50" fmla="*/ 167 w 178"/>
                  <a:gd name="T51" fmla="*/ 9 h 159"/>
                  <a:gd name="T52" fmla="*/ 167 w 178"/>
                  <a:gd name="T53" fmla="*/ 18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8"/>
                  <a:gd name="T82" fmla="*/ 0 h 159"/>
                  <a:gd name="T83" fmla="*/ 178 w 17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8" h="159">
                    <a:moveTo>
                      <a:pt x="167" y="18"/>
                    </a:moveTo>
                    <a:lnTo>
                      <a:pt x="177" y="18"/>
                    </a:lnTo>
                    <a:lnTo>
                      <a:pt x="177" y="44"/>
                    </a:lnTo>
                    <a:lnTo>
                      <a:pt x="157" y="62"/>
                    </a:lnTo>
                    <a:lnTo>
                      <a:pt x="148" y="62"/>
                    </a:lnTo>
                    <a:lnTo>
                      <a:pt x="138" y="71"/>
                    </a:lnTo>
                    <a:lnTo>
                      <a:pt x="138" y="80"/>
                    </a:lnTo>
                    <a:lnTo>
                      <a:pt x="128" y="87"/>
                    </a:lnTo>
                    <a:lnTo>
                      <a:pt x="118" y="87"/>
                    </a:lnTo>
                    <a:lnTo>
                      <a:pt x="98" y="105"/>
                    </a:lnTo>
                    <a:lnTo>
                      <a:pt x="98" y="114"/>
                    </a:lnTo>
                    <a:lnTo>
                      <a:pt x="69" y="140"/>
                    </a:lnTo>
                    <a:lnTo>
                      <a:pt x="59" y="140"/>
                    </a:lnTo>
                    <a:lnTo>
                      <a:pt x="49" y="149"/>
                    </a:lnTo>
                    <a:lnTo>
                      <a:pt x="49" y="158"/>
                    </a:lnTo>
                    <a:lnTo>
                      <a:pt x="49" y="149"/>
                    </a:lnTo>
                    <a:lnTo>
                      <a:pt x="39" y="149"/>
                    </a:lnTo>
                    <a:lnTo>
                      <a:pt x="39" y="140"/>
                    </a:lnTo>
                    <a:lnTo>
                      <a:pt x="30" y="140"/>
                    </a:lnTo>
                    <a:lnTo>
                      <a:pt x="30" y="131"/>
                    </a:lnTo>
                    <a:lnTo>
                      <a:pt x="20" y="131"/>
                    </a:lnTo>
                    <a:lnTo>
                      <a:pt x="20" y="123"/>
                    </a:lnTo>
                    <a:lnTo>
                      <a:pt x="0" y="123"/>
                    </a:lnTo>
                    <a:lnTo>
                      <a:pt x="138" y="0"/>
                    </a:lnTo>
                    <a:lnTo>
                      <a:pt x="138" y="9"/>
                    </a:lnTo>
                    <a:lnTo>
                      <a:pt x="167" y="9"/>
                    </a:lnTo>
                    <a:lnTo>
                      <a:pt x="167" y="18"/>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61" name="Freeform 59"/>
              <p:cNvSpPr>
                <a:spLocks/>
              </p:cNvSpPr>
              <p:nvPr/>
            </p:nvSpPr>
            <p:spPr bwMode="auto">
              <a:xfrm>
                <a:off x="2944" y="1682"/>
                <a:ext cx="74" cy="21"/>
              </a:xfrm>
              <a:custGeom>
                <a:avLst/>
                <a:gdLst>
                  <a:gd name="T0" fmla="*/ 73 w 74"/>
                  <a:gd name="T1" fmla="*/ 20 h 21"/>
                  <a:gd name="T2" fmla="*/ 37 w 74"/>
                  <a:gd name="T3" fmla="*/ 20 h 21"/>
                  <a:gd name="T4" fmla="*/ 37 w 74"/>
                  <a:gd name="T5" fmla="*/ 13 h 21"/>
                  <a:gd name="T6" fmla="*/ 0 w 74"/>
                  <a:gd name="T7" fmla="*/ 13 h 21"/>
                  <a:gd name="T8" fmla="*/ 0 w 74"/>
                  <a:gd name="T9" fmla="*/ 7 h 21"/>
                  <a:gd name="T10" fmla="*/ 9 w 74"/>
                  <a:gd name="T11" fmla="*/ 7 h 21"/>
                  <a:gd name="T12" fmla="*/ 9 w 74"/>
                  <a:gd name="T13" fmla="*/ 0 h 21"/>
                  <a:gd name="T14" fmla="*/ 46 w 74"/>
                  <a:gd name="T15" fmla="*/ 0 h 21"/>
                  <a:gd name="T16" fmla="*/ 46 w 74"/>
                  <a:gd name="T17" fmla="*/ 7 h 21"/>
                  <a:gd name="T18" fmla="*/ 64 w 74"/>
                  <a:gd name="T19" fmla="*/ 7 h 21"/>
                  <a:gd name="T20" fmla="*/ 64 w 74"/>
                  <a:gd name="T21" fmla="*/ 13 h 21"/>
                  <a:gd name="T22" fmla="*/ 73 w 74"/>
                  <a:gd name="T23" fmla="*/ 13 h 21"/>
                  <a:gd name="T24" fmla="*/ 73 w 74"/>
                  <a:gd name="T25" fmla="*/ 2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1"/>
                  <a:gd name="T41" fmla="*/ 74 w 74"/>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1">
                    <a:moveTo>
                      <a:pt x="73" y="20"/>
                    </a:moveTo>
                    <a:lnTo>
                      <a:pt x="37" y="20"/>
                    </a:lnTo>
                    <a:lnTo>
                      <a:pt x="37" y="13"/>
                    </a:lnTo>
                    <a:lnTo>
                      <a:pt x="0" y="13"/>
                    </a:lnTo>
                    <a:lnTo>
                      <a:pt x="0" y="7"/>
                    </a:lnTo>
                    <a:lnTo>
                      <a:pt x="9" y="7"/>
                    </a:lnTo>
                    <a:lnTo>
                      <a:pt x="9" y="0"/>
                    </a:lnTo>
                    <a:lnTo>
                      <a:pt x="46" y="0"/>
                    </a:lnTo>
                    <a:lnTo>
                      <a:pt x="46" y="7"/>
                    </a:lnTo>
                    <a:lnTo>
                      <a:pt x="64" y="7"/>
                    </a:lnTo>
                    <a:lnTo>
                      <a:pt x="64" y="13"/>
                    </a:lnTo>
                    <a:lnTo>
                      <a:pt x="73" y="13"/>
                    </a:lnTo>
                    <a:lnTo>
                      <a:pt x="73" y="20"/>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62" name="Freeform 60"/>
              <p:cNvSpPr>
                <a:spLocks/>
              </p:cNvSpPr>
              <p:nvPr/>
            </p:nvSpPr>
            <p:spPr bwMode="auto">
              <a:xfrm>
                <a:off x="2902" y="1710"/>
                <a:ext cx="84" cy="74"/>
              </a:xfrm>
              <a:custGeom>
                <a:avLst/>
                <a:gdLst>
                  <a:gd name="T0" fmla="*/ 83 w 84"/>
                  <a:gd name="T1" fmla="*/ 8 h 74"/>
                  <a:gd name="T2" fmla="*/ 74 w 84"/>
                  <a:gd name="T3" fmla="*/ 8 h 74"/>
                  <a:gd name="T4" fmla="*/ 55 w 84"/>
                  <a:gd name="T5" fmla="*/ 24 h 74"/>
                  <a:gd name="T6" fmla="*/ 55 w 84"/>
                  <a:gd name="T7" fmla="*/ 32 h 74"/>
                  <a:gd name="T8" fmla="*/ 46 w 84"/>
                  <a:gd name="T9" fmla="*/ 32 h 74"/>
                  <a:gd name="T10" fmla="*/ 46 w 84"/>
                  <a:gd name="T11" fmla="*/ 49 h 74"/>
                  <a:gd name="T12" fmla="*/ 37 w 84"/>
                  <a:gd name="T13" fmla="*/ 57 h 74"/>
                  <a:gd name="T14" fmla="*/ 37 w 84"/>
                  <a:gd name="T15" fmla="*/ 73 h 74"/>
                  <a:gd name="T16" fmla="*/ 18 w 84"/>
                  <a:gd name="T17" fmla="*/ 73 h 74"/>
                  <a:gd name="T18" fmla="*/ 18 w 84"/>
                  <a:gd name="T19" fmla="*/ 65 h 74"/>
                  <a:gd name="T20" fmla="*/ 9 w 84"/>
                  <a:gd name="T21" fmla="*/ 65 h 74"/>
                  <a:gd name="T22" fmla="*/ 9 w 84"/>
                  <a:gd name="T23" fmla="*/ 49 h 74"/>
                  <a:gd name="T24" fmla="*/ 0 w 84"/>
                  <a:gd name="T25" fmla="*/ 49 h 74"/>
                  <a:gd name="T26" fmla="*/ 9 w 84"/>
                  <a:gd name="T27" fmla="*/ 49 h 74"/>
                  <a:gd name="T28" fmla="*/ 9 w 84"/>
                  <a:gd name="T29" fmla="*/ 24 h 74"/>
                  <a:gd name="T30" fmla="*/ 18 w 84"/>
                  <a:gd name="T31" fmla="*/ 24 h 74"/>
                  <a:gd name="T32" fmla="*/ 18 w 84"/>
                  <a:gd name="T33" fmla="*/ 16 h 74"/>
                  <a:gd name="T34" fmla="*/ 28 w 84"/>
                  <a:gd name="T35" fmla="*/ 16 h 74"/>
                  <a:gd name="T36" fmla="*/ 37 w 84"/>
                  <a:gd name="T37" fmla="*/ 8 h 74"/>
                  <a:gd name="T38" fmla="*/ 55 w 84"/>
                  <a:gd name="T39" fmla="*/ 8 h 74"/>
                  <a:gd name="T40" fmla="*/ 55 w 84"/>
                  <a:gd name="T41" fmla="*/ 0 h 74"/>
                  <a:gd name="T42" fmla="*/ 74 w 84"/>
                  <a:gd name="T43" fmla="*/ 0 h 74"/>
                  <a:gd name="T44" fmla="*/ 83 w 84"/>
                  <a:gd name="T45" fmla="*/ 8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74"/>
                  <a:gd name="T71" fmla="*/ 84 w 84"/>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74">
                    <a:moveTo>
                      <a:pt x="83" y="8"/>
                    </a:moveTo>
                    <a:lnTo>
                      <a:pt x="74" y="8"/>
                    </a:lnTo>
                    <a:lnTo>
                      <a:pt x="55" y="24"/>
                    </a:lnTo>
                    <a:lnTo>
                      <a:pt x="55" y="32"/>
                    </a:lnTo>
                    <a:lnTo>
                      <a:pt x="46" y="32"/>
                    </a:lnTo>
                    <a:lnTo>
                      <a:pt x="46" y="49"/>
                    </a:lnTo>
                    <a:lnTo>
                      <a:pt x="37" y="57"/>
                    </a:lnTo>
                    <a:lnTo>
                      <a:pt x="37" y="73"/>
                    </a:lnTo>
                    <a:lnTo>
                      <a:pt x="18" y="73"/>
                    </a:lnTo>
                    <a:lnTo>
                      <a:pt x="18" y="65"/>
                    </a:lnTo>
                    <a:lnTo>
                      <a:pt x="9" y="65"/>
                    </a:lnTo>
                    <a:lnTo>
                      <a:pt x="9" y="49"/>
                    </a:lnTo>
                    <a:lnTo>
                      <a:pt x="0" y="49"/>
                    </a:lnTo>
                    <a:lnTo>
                      <a:pt x="9" y="49"/>
                    </a:lnTo>
                    <a:lnTo>
                      <a:pt x="9" y="24"/>
                    </a:lnTo>
                    <a:lnTo>
                      <a:pt x="18" y="24"/>
                    </a:lnTo>
                    <a:lnTo>
                      <a:pt x="18" y="16"/>
                    </a:lnTo>
                    <a:lnTo>
                      <a:pt x="28" y="16"/>
                    </a:lnTo>
                    <a:lnTo>
                      <a:pt x="37" y="8"/>
                    </a:lnTo>
                    <a:lnTo>
                      <a:pt x="55" y="8"/>
                    </a:lnTo>
                    <a:lnTo>
                      <a:pt x="55" y="0"/>
                    </a:lnTo>
                    <a:lnTo>
                      <a:pt x="74" y="0"/>
                    </a:lnTo>
                    <a:lnTo>
                      <a:pt x="83" y="8"/>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63" name="Freeform 61"/>
              <p:cNvSpPr>
                <a:spLocks/>
              </p:cNvSpPr>
              <p:nvPr/>
            </p:nvSpPr>
            <p:spPr bwMode="auto">
              <a:xfrm>
                <a:off x="2977" y="1729"/>
                <a:ext cx="51" cy="75"/>
              </a:xfrm>
              <a:custGeom>
                <a:avLst/>
                <a:gdLst>
                  <a:gd name="T0" fmla="*/ 50 w 51"/>
                  <a:gd name="T1" fmla="*/ 8 h 75"/>
                  <a:gd name="T2" fmla="*/ 50 w 51"/>
                  <a:gd name="T3" fmla="*/ 16 h 75"/>
                  <a:gd name="T4" fmla="*/ 42 w 51"/>
                  <a:gd name="T5" fmla="*/ 16 h 75"/>
                  <a:gd name="T6" fmla="*/ 42 w 51"/>
                  <a:gd name="T7" fmla="*/ 25 h 75"/>
                  <a:gd name="T8" fmla="*/ 33 w 51"/>
                  <a:gd name="T9" fmla="*/ 33 h 75"/>
                  <a:gd name="T10" fmla="*/ 33 w 51"/>
                  <a:gd name="T11" fmla="*/ 41 h 75"/>
                  <a:gd name="T12" fmla="*/ 25 w 51"/>
                  <a:gd name="T13" fmla="*/ 41 h 75"/>
                  <a:gd name="T14" fmla="*/ 25 w 51"/>
                  <a:gd name="T15" fmla="*/ 66 h 75"/>
                  <a:gd name="T16" fmla="*/ 33 w 51"/>
                  <a:gd name="T17" fmla="*/ 66 h 75"/>
                  <a:gd name="T18" fmla="*/ 33 w 51"/>
                  <a:gd name="T19" fmla="*/ 74 h 75"/>
                  <a:gd name="T20" fmla="*/ 25 w 51"/>
                  <a:gd name="T21" fmla="*/ 74 h 75"/>
                  <a:gd name="T22" fmla="*/ 25 w 51"/>
                  <a:gd name="T23" fmla="*/ 66 h 75"/>
                  <a:gd name="T24" fmla="*/ 0 w 51"/>
                  <a:gd name="T25" fmla="*/ 66 h 75"/>
                  <a:gd name="T26" fmla="*/ 0 w 51"/>
                  <a:gd name="T27" fmla="*/ 25 h 75"/>
                  <a:gd name="T28" fmla="*/ 8 w 51"/>
                  <a:gd name="T29" fmla="*/ 25 h 75"/>
                  <a:gd name="T30" fmla="*/ 8 w 51"/>
                  <a:gd name="T31" fmla="*/ 16 h 75"/>
                  <a:gd name="T32" fmla="*/ 25 w 51"/>
                  <a:gd name="T33" fmla="*/ 0 h 75"/>
                  <a:gd name="T34" fmla="*/ 50 w 51"/>
                  <a:gd name="T35" fmla="*/ 0 h 75"/>
                  <a:gd name="T36" fmla="*/ 50 w 51"/>
                  <a:gd name="T37" fmla="*/ 8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75"/>
                  <a:gd name="T59" fmla="*/ 51 w 51"/>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75">
                    <a:moveTo>
                      <a:pt x="50" y="8"/>
                    </a:moveTo>
                    <a:lnTo>
                      <a:pt x="50" y="16"/>
                    </a:lnTo>
                    <a:lnTo>
                      <a:pt x="42" y="16"/>
                    </a:lnTo>
                    <a:lnTo>
                      <a:pt x="42" y="25"/>
                    </a:lnTo>
                    <a:lnTo>
                      <a:pt x="33" y="33"/>
                    </a:lnTo>
                    <a:lnTo>
                      <a:pt x="33" y="41"/>
                    </a:lnTo>
                    <a:lnTo>
                      <a:pt x="25" y="41"/>
                    </a:lnTo>
                    <a:lnTo>
                      <a:pt x="25" y="66"/>
                    </a:lnTo>
                    <a:lnTo>
                      <a:pt x="33" y="66"/>
                    </a:lnTo>
                    <a:lnTo>
                      <a:pt x="33" y="74"/>
                    </a:lnTo>
                    <a:lnTo>
                      <a:pt x="25" y="74"/>
                    </a:lnTo>
                    <a:lnTo>
                      <a:pt x="25" y="66"/>
                    </a:lnTo>
                    <a:lnTo>
                      <a:pt x="0" y="66"/>
                    </a:lnTo>
                    <a:lnTo>
                      <a:pt x="0" y="25"/>
                    </a:lnTo>
                    <a:lnTo>
                      <a:pt x="8" y="25"/>
                    </a:lnTo>
                    <a:lnTo>
                      <a:pt x="8" y="16"/>
                    </a:lnTo>
                    <a:lnTo>
                      <a:pt x="25" y="0"/>
                    </a:lnTo>
                    <a:lnTo>
                      <a:pt x="50" y="0"/>
                    </a:lnTo>
                    <a:lnTo>
                      <a:pt x="50" y="8"/>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64" name="Freeform 62"/>
              <p:cNvSpPr>
                <a:spLocks/>
              </p:cNvSpPr>
              <p:nvPr/>
            </p:nvSpPr>
            <p:spPr bwMode="auto">
              <a:xfrm>
                <a:off x="3036" y="1749"/>
                <a:ext cx="86" cy="65"/>
              </a:xfrm>
              <a:custGeom>
                <a:avLst/>
                <a:gdLst>
                  <a:gd name="T0" fmla="*/ 85 w 86"/>
                  <a:gd name="T1" fmla="*/ 8 h 65"/>
                  <a:gd name="T2" fmla="*/ 76 w 86"/>
                  <a:gd name="T3" fmla="*/ 16 h 65"/>
                  <a:gd name="T4" fmla="*/ 66 w 86"/>
                  <a:gd name="T5" fmla="*/ 16 h 65"/>
                  <a:gd name="T6" fmla="*/ 47 w 86"/>
                  <a:gd name="T7" fmla="*/ 32 h 65"/>
                  <a:gd name="T8" fmla="*/ 38 w 86"/>
                  <a:gd name="T9" fmla="*/ 32 h 65"/>
                  <a:gd name="T10" fmla="*/ 28 w 86"/>
                  <a:gd name="T11" fmla="*/ 40 h 65"/>
                  <a:gd name="T12" fmla="*/ 19 w 86"/>
                  <a:gd name="T13" fmla="*/ 40 h 65"/>
                  <a:gd name="T14" fmla="*/ 19 w 86"/>
                  <a:gd name="T15" fmla="*/ 48 h 65"/>
                  <a:gd name="T16" fmla="*/ 9 w 86"/>
                  <a:gd name="T17" fmla="*/ 48 h 65"/>
                  <a:gd name="T18" fmla="*/ 9 w 86"/>
                  <a:gd name="T19" fmla="*/ 64 h 65"/>
                  <a:gd name="T20" fmla="*/ 0 w 86"/>
                  <a:gd name="T21" fmla="*/ 64 h 65"/>
                  <a:gd name="T22" fmla="*/ 0 w 86"/>
                  <a:gd name="T23" fmla="*/ 16 h 65"/>
                  <a:gd name="T24" fmla="*/ 9 w 86"/>
                  <a:gd name="T25" fmla="*/ 8 h 65"/>
                  <a:gd name="T26" fmla="*/ 19 w 86"/>
                  <a:gd name="T27" fmla="*/ 8 h 65"/>
                  <a:gd name="T28" fmla="*/ 19 w 86"/>
                  <a:gd name="T29" fmla="*/ 0 h 65"/>
                  <a:gd name="T30" fmla="*/ 28 w 86"/>
                  <a:gd name="T31" fmla="*/ 0 h 65"/>
                  <a:gd name="T32" fmla="*/ 85 w 86"/>
                  <a:gd name="T33" fmla="*/ 8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65"/>
                  <a:gd name="T53" fmla="*/ 86 w 86"/>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65">
                    <a:moveTo>
                      <a:pt x="85" y="8"/>
                    </a:moveTo>
                    <a:lnTo>
                      <a:pt x="76" y="16"/>
                    </a:lnTo>
                    <a:lnTo>
                      <a:pt x="66" y="16"/>
                    </a:lnTo>
                    <a:lnTo>
                      <a:pt x="47" y="32"/>
                    </a:lnTo>
                    <a:lnTo>
                      <a:pt x="38" y="32"/>
                    </a:lnTo>
                    <a:lnTo>
                      <a:pt x="28" y="40"/>
                    </a:lnTo>
                    <a:lnTo>
                      <a:pt x="19" y="40"/>
                    </a:lnTo>
                    <a:lnTo>
                      <a:pt x="19" y="48"/>
                    </a:lnTo>
                    <a:lnTo>
                      <a:pt x="9" y="48"/>
                    </a:lnTo>
                    <a:lnTo>
                      <a:pt x="9" y="64"/>
                    </a:lnTo>
                    <a:lnTo>
                      <a:pt x="0" y="64"/>
                    </a:lnTo>
                    <a:lnTo>
                      <a:pt x="0" y="16"/>
                    </a:lnTo>
                    <a:lnTo>
                      <a:pt x="9" y="8"/>
                    </a:lnTo>
                    <a:lnTo>
                      <a:pt x="19" y="8"/>
                    </a:lnTo>
                    <a:lnTo>
                      <a:pt x="19" y="0"/>
                    </a:lnTo>
                    <a:lnTo>
                      <a:pt x="28" y="0"/>
                    </a:lnTo>
                    <a:lnTo>
                      <a:pt x="85" y="8"/>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65" name="Freeform 63"/>
              <p:cNvSpPr>
                <a:spLocks/>
              </p:cNvSpPr>
              <p:nvPr/>
            </p:nvSpPr>
            <p:spPr bwMode="auto">
              <a:xfrm>
                <a:off x="883" y="795"/>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66" name="Freeform 64"/>
              <p:cNvSpPr>
                <a:spLocks/>
              </p:cNvSpPr>
              <p:nvPr/>
            </p:nvSpPr>
            <p:spPr bwMode="auto">
              <a:xfrm>
                <a:off x="1010" y="795"/>
                <a:ext cx="18" cy="20"/>
              </a:xfrm>
              <a:custGeom>
                <a:avLst/>
                <a:gdLst>
                  <a:gd name="T0" fmla="*/ 17 w 18"/>
                  <a:gd name="T1" fmla="*/ 0 h 20"/>
                  <a:gd name="T2" fmla="*/ 17 w 18"/>
                  <a:gd name="T3" fmla="*/ 6 h 20"/>
                  <a:gd name="T4" fmla="*/ 12 w 18"/>
                  <a:gd name="T5" fmla="*/ 6 h 20"/>
                  <a:gd name="T6" fmla="*/ 12 w 18"/>
                  <a:gd name="T7" fmla="*/ 19 h 20"/>
                  <a:gd name="T8" fmla="*/ 0 w 18"/>
                  <a:gd name="T9" fmla="*/ 6 h 20"/>
                  <a:gd name="T10" fmla="*/ 6 w 18"/>
                  <a:gd name="T11" fmla="*/ 6 h 20"/>
                  <a:gd name="T12" fmla="*/ 6 w 18"/>
                  <a:gd name="T13" fmla="*/ 0 h 20"/>
                  <a:gd name="T14" fmla="*/ 17 w 18"/>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0"/>
                  <a:gd name="T26" fmla="*/ 18 w 18"/>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0">
                    <a:moveTo>
                      <a:pt x="17" y="0"/>
                    </a:moveTo>
                    <a:lnTo>
                      <a:pt x="17" y="6"/>
                    </a:lnTo>
                    <a:lnTo>
                      <a:pt x="12" y="6"/>
                    </a:lnTo>
                    <a:lnTo>
                      <a:pt x="12" y="19"/>
                    </a:lnTo>
                    <a:lnTo>
                      <a:pt x="0" y="6"/>
                    </a:lnTo>
                    <a:lnTo>
                      <a:pt x="6" y="6"/>
                    </a:lnTo>
                    <a:lnTo>
                      <a:pt x="6" y="0"/>
                    </a:lnTo>
                    <a:lnTo>
                      <a:pt x="17"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67" name="Freeform 65"/>
              <p:cNvSpPr>
                <a:spLocks/>
              </p:cNvSpPr>
              <p:nvPr/>
            </p:nvSpPr>
            <p:spPr bwMode="auto">
              <a:xfrm>
                <a:off x="925" y="795"/>
                <a:ext cx="12" cy="20"/>
              </a:xfrm>
              <a:custGeom>
                <a:avLst/>
                <a:gdLst>
                  <a:gd name="T0" fmla="*/ 0 w 12"/>
                  <a:gd name="T1" fmla="*/ 19 h 20"/>
                  <a:gd name="T2" fmla="*/ 0 w 12"/>
                  <a:gd name="T3" fmla="*/ 0 h 20"/>
                  <a:gd name="T4" fmla="*/ 11 w 12"/>
                  <a:gd name="T5" fmla="*/ 0 h 20"/>
                  <a:gd name="T6" fmla="*/ 0 w 12"/>
                  <a:gd name="T7" fmla="*/ 19 h 20"/>
                  <a:gd name="T8" fmla="*/ 0 60000 65536"/>
                  <a:gd name="T9" fmla="*/ 0 60000 65536"/>
                  <a:gd name="T10" fmla="*/ 0 60000 65536"/>
                  <a:gd name="T11" fmla="*/ 0 60000 65536"/>
                  <a:gd name="T12" fmla="*/ 0 w 12"/>
                  <a:gd name="T13" fmla="*/ 0 h 20"/>
                  <a:gd name="T14" fmla="*/ 12 w 12"/>
                  <a:gd name="T15" fmla="*/ 20 h 20"/>
                </a:gdLst>
                <a:ahLst/>
                <a:cxnLst>
                  <a:cxn ang="T8">
                    <a:pos x="T0" y="T1"/>
                  </a:cxn>
                  <a:cxn ang="T9">
                    <a:pos x="T2" y="T3"/>
                  </a:cxn>
                  <a:cxn ang="T10">
                    <a:pos x="T4" y="T5"/>
                  </a:cxn>
                  <a:cxn ang="T11">
                    <a:pos x="T6" y="T7"/>
                  </a:cxn>
                </a:cxnLst>
                <a:rect l="T12" t="T13" r="T14" b="T15"/>
                <a:pathLst>
                  <a:path w="12" h="20">
                    <a:moveTo>
                      <a:pt x="0" y="19"/>
                    </a:moveTo>
                    <a:lnTo>
                      <a:pt x="0" y="0"/>
                    </a:lnTo>
                    <a:lnTo>
                      <a:pt x="11" y="0"/>
                    </a:lnTo>
                    <a:lnTo>
                      <a:pt x="0" y="1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68" name="Freeform 66"/>
              <p:cNvSpPr>
                <a:spLocks/>
              </p:cNvSpPr>
              <p:nvPr/>
            </p:nvSpPr>
            <p:spPr bwMode="auto">
              <a:xfrm>
                <a:off x="936" y="824"/>
                <a:ext cx="12" cy="47"/>
              </a:xfrm>
              <a:custGeom>
                <a:avLst/>
                <a:gdLst>
                  <a:gd name="T0" fmla="*/ 11 w 12"/>
                  <a:gd name="T1" fmla="*/ 46 h 47"/>
                  <a:gd name="T2" fmla="*/ 0 w 12"/>
                  <a:gd name="T3" fmla="*/ 31 h 47"/>
                  <a:gd name="T4" fmla="*/ 0 w 12"/>
                  <a:gd name="T5" fmla="*/ 15 h 47"/>
                  <a:gd name="T6" fmla="*/ 6 w 12"/>
                  <a:gd name="T7" fmla="*/ 15 h 47"/>
                  <a:gd name="T8" fmla="*/ 6 w 12"/>
                  <a:gd name="T9" fmla="*/ 0 h 47"/>
                  <a:gd name="T10" fmla="*/ 6 w 12"/>
                  <a:gd name="T11" fmla="*/ 8 h 47"/>
                  <a:gd name="T12" fmla="*/ 11 w 12"/>
                  <a:gd name="T13" fmla="*/ 8 h 47"/>
                  <a:gd name="T14" fmla="*/ 11 w 12"/>
                  <a:gd name="T15" fmla="*/ 46 h 47"/>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47"/>
                  <a:gd name="T26" fmla="*/ 12 w 12"/>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47">
                    <a:moveTo>
                      <a:pt x="11" y="46"/>
                    </a:moveTo>
                    <a:lnTo>
                      <a:pt x="0" y="31"/>
                    </a:lnTo>
                    <a:lnTo>
                      <a:pt x="0" y="15"/>
                    </a:lnTo>
                    <a:lnTo>
                      <a:pt x="6" y="15"/>
                    </a:lnTo>
                    <a:lnTo>
                      <a:pt x="6" y="0"/>
                    </a:lnTo>
                    <a:lnTo>
                      <a:pt x="6" y="8"/>
                    </a:lnTo>
                    <a:lnTo>
                      <a:pt x="11" y="8"/>
                    </a:lnTo>
                    <a:lnTo>
                      <a:pt x="11" y="4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69" name="Freeform 67"/>
              <p:cNvSpPr>
                <a:spLocks/>
              </p:cNvSpPr>
              <p:nvPr/>
            </p:nvSpPr>
            <p:spPr bwMode="auto">
              <a:xfrm>
                <a:off x="864" y="851"/>
                <a:ext cx="10" cy="37"/>
              </a:xfrm>
              <a:custGeom>
                <a:avLst/>
                <a:gdLst>
                  <a:gd name="T0" fmla="*/ 9 w 10"/>
                  <a:gd name="T1" fmla="*/ 22 h 37"/>
                  <a:gd name="T2" fmla="*/ 9 w 10"/>
                  <a:gd name="T3" fmla="*/ 29 h 37"/>
                  <a:gd name="T4" fmla="*/ 5 w 10"/>
                  <a:gd name="T5" fmla="*/ 29 h 37"/>
                  <a:gd name="T6" fmla="*/ 0 w 10"/>
                  <a:gd name="T7" fmla="*/ 36 h 37"/>
                  <a:gd name="T8" fmla="*/ 0 w 10"/>
                  <a:gd name="T9" fmla="*/ 7 h 37"/>
                  <a:gd name="T10" fmla="*/ 5 w 10"/>
                  <a:gd name="T11" fmla="*/ 0 h 37"/>
                  <a:gd name="T12" fmla="*/ 9 w 10"/>
                  <a:gd name="T13" fmla="*/ 7 h 37"/>
                  <a:gd name="T14" fmla="*/ 9 w 10"/>
                  <a:gd name="T15" fmla="*/ 22 h 3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7"/>
                  <a:gd name="T26" fmla="*/ 10 w 10"/>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7">
                    <a:moveTo>
                      <a:pt x="9" y="22"/>
                    </a:moveTo>
                    <a:lnTo>
                      <a:pt x="9" y="29"/>
                    </a:lnTo>
                    <a:lnTo>
                      <a:pt x="5" y="29"/>
                    </a:lnTo>
                    <a:lnTo>
                      <a:pt x="0" y="36"/>
                    </a:lnTo>
                    <a:lnTo>
                      <a:pt x="0" y="7"/>
                    </a:lnTo>
                    <a:lnTo>
                      <a:pt x="5" y="0"/>
                    </a:lnTo>
                    <a:lnTo>
                      <a:pt x="9" y="7"/>
                    </a:lnTo>
                    <a:lnTo>
                      <a:pt x="9" y="22"/>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70" name="Freeform 68"/>
              <p:cNvSpPr>
                <a:spLocks/>
              </p:cNvSpPr>
              <p:nvPr/>
            </p:nvSpPr>
            <p:spPr bwMode="auto">
              <a:xfrm>
                <a:off x="998" y="851"/>
                <a:ext cx="1" cy="20"/>
              </a:xfrm>
              <a:custGeom>
                <a:avLst/>
                <a:gdLst>
                  <a:gd name="T0" fmla="*/ 0 w 1"/>
                  <a:gd name="T1" fmla="*/ 19 h 20"/>
                  <a:gd name="T2" fmla="*/ 0 w 1"/>
                  <a:gd name="T3" fmla="*/ 19 h 20"/>
                  <a:gd name="T4" fmla="*/ 0 w 1"/>
                  <a:gd name="T5" fmla="*/ 0 h 20"/>
                  <a:gd name="T6" fmla="*/ 0 w 1"/>
                  <a:gd name="T7" fmla="*/ 6 h 20"/>
                  <a:gd name="T8" fmla="*/ 0 w 1"/>
                  <a:gd name="T9" fmla="*/ 6 h 20"/>
                  <a:gd name="T10" fmla="*/ 0 w 1"/>
                  <a:gd name="T11" fmla="*/ 19 h 20"/>
                  <a:gd name="T12" fmla="*/ 0 60000 65536"/>
                  <a:gd name="T13" fmla="*/ 0 60000 65536"/>
                  <a:gd name="T14" fmla="*/ 0 60000 65536"/>
                  <a:gd name="T15" fmla="*/ 0 60000 65536"/>
                  <a:gd name="T16" fmla="*/ 0 60000 65536"/>
                  <a:gd name="T17" fmla="*/ 0 60000 65536"/>
                  <a:gd name="T18" fmla="*/ 0 w 1"/>
                  <a:gd name="T19" fmla="*/ 0 h 20"/>
                  <a:gd name="T20" fmla="*/ 1 w 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 h="20">
                    <a:moveTo>
                      <a:pt x="0" y="19"/>
                    </a:moveTo>
                    <a:lnTo>
                      <a:pt x="0" y="19"/>
                    </a:lnTo>
                    <a:lnTo>
                      <a:pt x="0" y="0"/>
                    </a:lnTo>
                    <a:lnTo>
                      <a:pt x="0" y="6"/>
                    </a:lnTo>
                    <a:lnTo>
                      <a:pt x="0" y="1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71" name="Freeform 69"/>
              <p:cNvSpPr>
                <a:spLocks/>
              </p:cNvSpPr>
              <p:nvPr/>
            </p:nvSpPr>
            <p:spPr bwMode="auto">
              <a:xfrm>
                <a:off x="864" y="906"/>
                <a:ext cx="53" cy="19"/>
              </a:xfrm>
              <a:custGeom>
                <a:avLst/>
                <a:gdLst>
                  <a:gd name="T0" fmla="*/ 26 w 53"/>
                  <a:gd name="T1" fmla="*/ 18 h 19"/>
                  <a:gd name="T2" fmla="*/ 9 w 53"/>
                  <a:gd name="T3" fmla="*/ 18 h 19"/>
                  <a:gd name="T4" fmla="*/ 9 w 53"/>
                  <a:gd name="T5" fmla="*/ 12 h 19"/>
                  <a:gd name="T6" fmla="*/ 0 w 53"/>
                  <a:gd name="T7" fmla="*/ 12 h 19"/>
                  <a:gd name="T8" fmla="*/ 17 w 53"/>
                  <a:gd name="T9" fmla="*/ 12 h 19"/>
                  <a:gd name="T10" fmla="*/ 17 w 53"/>
                  <a:gd name="T11" fmla="*/ 6 h 19"/>
                  <a:gd name="T12" fmla="*/ 35 w 53"/>
                  <a:gd name="T13" fmla="*/ 6 h 19"/>
                  <a:gd name="T14" fmla="*/ 35 w 53"/>
                  <a:gd name="T15" fmla="*/ 0 h 19"/>
                  <a:gd name="T16" fmla="*/ 52 w 53"/>
                  <a:gd name="T17" fmla="*/ 0 h 19"/>
                  <a:gd name="T18" fmla="*/ 52 w 53"/>
                  <a:gd name="T19" fmla="*/ 6 h 19"/>
                  <a:gd name="T20" fmla="*/ 26 w 53"/>
                  <a:gd name="T21" fmla="*/ 18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9"/>
                  <a:gd name="T35" fmla="*/ 53 w 5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9">
                    <a:moveTo>
                      <a:pt x="26" y="18"/>
                    </a:moveTo>
                    <a:lnTo>
                      <a:pt x="9" y="18"/>
                    </a:lnTo>
                    <a:lnTo>
                      <a:pt x="9" y="12"/>
                    </a:lnTo>
                    <a:lnTo>
                      <a:pt x="0" y="12"/>
                    </a:lnTo>
                    <a:lnTo>
                      <a:pt x="17" y="12"/>
                    </a:lnTo>
                    <a:lnTo>
                      <a:pt x="17" y="6"/>
                    </a:lnTo>
                    <a:lnTo>
                      <a:pt x="35" y="6"/>
                    </a:lnTo>
                    <a:lnTo>
                      <a:pt x="35" y="0"/>
                    </a:lnTo>
                    <a:lnTo>
                      <a:pt x="52" y="0"/>
                    </a:lnTo>
                    <a:lnTo>
                      <a:pt x="52" y="6"/>
                    </a:lnTo>
                    <a:lnTo>
                      <a:pt x="26" y="1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72" name="Freeform 70"/>
              <p:cNvSpPr>
                <a:spLocks/>
              </p:cNvSpPr>
              <p:nvPr/>
            </p:nvSpPr>
            <p:spPr bwMode="auto">
              <a:xfrm>
                <a:off x="1010" y="915"/>
                <a:ext cx="30" cy="10"/>
              </a:xfrm>
              <a:custGeom>
                <a:avLst/>
                <a:gdLst>
                  <a:gd name="T0" fmla="*/ 29 w 30"/>
                  <a:gd name="T1" fmla="*/ 0 h 10"/>
                  <a:gd name="T2" fmla="*/ 21 w 30"/>
                  <a:gd name="T3" fmla="*/ 5 h 10"/>
                  <a:gd name="T4" fmla="*/ 15 w 30"/>
                  <a:gd name="T5" fmla="*/ 5 h 10"/>
                  <a:gd name="T6" fmla="*/ 15 w 30"/>
                  <a:gd name="T7" fmla="*/ 9 h 10"/>
                  <a:gd name="T8" fmla="*/ 8 w 30"/>
                  <a:gd name="T9" fmla="*/ 9 h 10"/>
                  <a:gd name="T10" fmla="*/ 0 w 30"/>
                  <a:gd name="T11" fmla="*/ 0 h 10"/>
                  <a:gd name="T12" fmla="*/ 29 w 30"/>
                  <a:gd name="T13" fmla="*/ 0 h 10"/>
                  <a:gd name="T14" fmla="*/ 0 60000 65536"/>
                  <a:gd name="T15" fmla="*/ 0 60000 65536"/>
                  <a:gd name="T16" fmla="*/ 0 60000 65536"/>
                  <a:gd name="T17" fmla="*/ 0 60000 65536"/>
                  <a:gd name="T18" fmla="*/ 0 60000 65536"/>
                  <a:gd name="T19" fmla="*/ 0 60000 65536"/>
                  <a:gd name="T20" fmla="*/ 0 60000 65536"/>
                  <a:gd name="T21" fmla="*/ 0 w 30"/>
                  <a:gd name="T22" fmla="*/ 0 h 10"/>
                  <a:gd name="T23" fmla="*/ 30 w 3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0">
                    <a:moveTo>
                      <a:pt x="29" y="0"/>
                    </a:moveTo>
                    <a:lnTo>
                      <a:pt x="21" y="5"/>
                    </a:lnTo>
                    <a:lnTo>
                      <a:pt x="15" y="5"/>
                    </a:lnTo>
                    <a:lnTo>
                      <a:pt x="15" y="9"/>
                    </a:lnTo>
                    <a:lnTo>
                      <a:pt x="8" y="9"/>
                    </a:lnTo>
                    <a:lnTo>
                      <a:pt x="0" y="0"/>
                    </a:lnTo>
                    <a:lnTo>
                      <a:pt x="29"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73" name="Freeform 71"/>
              <p:cNvSpPr>
                <a:spLocks/>
              </p:cNvSpPr>
              <p:nvPr/>
            </p:nvSpPr>
            <p:spPr bwMode="auto">
              <a:xfrm>
                <a:off x="936" y="934"/>
                <a:ext cx="12" cy="1"/>
              </a:xfrm>
              <a:custGeom>
                <a:avLst/>
                <a:gdLst>
                  <a:gd name="T0" fmla="*/ 11 w 12"/>
                  <a:gd name="T1" fmla="*/ 0 h 1"/>
                  <a:gd name="T2" fmla="*/ 0 w 12"/>
                  <a:gd name="T3" fmla="*/ 0 h 1"/>
                  <a:gd name="T4" fmla="*/ 0 w 12"/>
                  <a:gd name="T5" fmla="*/ 0 h 1"/>
                  <a:gd name="T6" fmla="*/ 6 w 12"/>
                  <a:gd name="T7" fmla="*/ 0 h 1"/>
                  <a:gd name="T8" fmla="*/ 6 w 12"/>
                  <a:gd name="T9" fmla="*/ 0 h 1"/>
                  <a:gd name="T10" fmla="*/ 11 w 12"/>
                  <a:gd name="T11" fmla="*/ 0 h 1"/>
                  <a:gd name="T12" fmla="*/ 0 60000 65536"/>
                  <a:gd name="T13" fmla="*/ 0 60000 65536"/>
                  <a:gd name="T14" fmla="*/ 0 60000 65536"/>
                  <a:gd name="T15" fmla="*/ 0 60000 65536"/>
                  <a:gd name="T16" fmla="*/ 0 60000 65536"/>
                  <a:gd name="T17" fmla="*/ 0 60000 65536"/>
                  <a:gd name="T18" fmla="*/ 0 w 12"/>
                  <a:gd name="T19" fmla="*/ 0 h 1"/>
                  <a:gd name="T20" fmla="*/ 12 w 1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 h="1">
                    <a:moveTo>
                      <a:pt x="11" y="0"/>
                    </a:moveTo>
                    <a:lnTo>
                      <a:pt x="0" y="0"/>
                    </a:lnTo>
                    <a:lnTo>
                      <a:pt x="6" y="0"/>
                    </a:lnTo>
                    <a:lnTo>
                      <a:pt x="11"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74" name="Freeform 72"/>
              <p:cNvSpPr>
                <a:spLocks/>
              </p:cNvSpPr>
              <p:nvPr/>
            </p:nvSpPr>
            <p:spPr bwMode="auto">
              <a:xfrm>
                <a:off x="1020" y="943"/>
                <a:ext cx="49" cy="67"/>
              </a:xfrm>
              <a:custGeom>
                <a:avLst/>
                <a:gdLst>
                  <a:gd name="T0" fmla="*/ 48 w 49"/>
                  <a:gd name="T1" fmla="*/ 0 h 67"/>
                  <a:gd name="T2" fmla="*/ 48 w 49"/>
                  <a:gd name="T3" fmla="*/ 17 h 67"/>
                  <a:gd name="T4" fmla="*/ 40 w 49"/>
                  <a:gd name="T5" fmla="*/ 17 h 67"/>
                  <a:gd name="T6" fmla="*/ 40 w 49"/>
                  <a:gd name="T7" fmla="*/ 66 h 67"/>
                  <a:gd name="T8" fmla="*/ 32 w 49"/>
                  <a:gd name="T9" fmla="*/ 66 h 67"/>
                  <a:gd name="T10" fmla="*/ 15 w 49"/>
                  <a:gd name="T11" fmla="*/ 50 h 67"/>
                  <a:gd name="T12" fmla="*/ 15 w 49"/>
                  <a:gd name="T13" fmla="*/ 41 h 67"/>
                  <a:gd name="T14" fmla="*/ 8 w 49"/>
                  <a:gd name="T15" fmla="*/ 41 h 67"/>
                  <a:gd name="T16" fmla="*/ 8 w 49"/>
                  <a:gd name="T17" fmla="*/ 33 h 67"/>
                  <a:gd name="T18" fmla="*/ 0 w 49"/>
                  <a:gd name="T19" fmla="*/ 25 h 67"/>
                  <a:gd name="T20" fmla="*/ 8 w 49"/>
                  <a:gd name="T21" fmla="*/ 25 h 67"/>
                  <a:gd name="T22" fmla="*/ 8 w 49"/>
                  <a:gd name="T23" fmla="*/ 17 h 67"/>
                  <a:gd name="T24" fmla="*/ 15 w 49"/>
                  <a:gd name="T25" fmla="*/ 17 h 67"/>
                  <a:gd name="T26" fmla="*/ 23 w 49"/>
                  <a:gd name="T27" fmla="*/ 8 h 67"/>
                  <a:gd name="T28" fmla="*/ 40 w 49"/>
                  <a:gd name="T29" fmla="*/ 8 h 67"/>
                  <a:gd name="T30" fmla="*/ 48 w 49"/>
                  <a:gd name="T31" fmla="*/ 0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67"/>
                  <a:gd name="T50" fmla="*/ 49 w 49"/>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67">
                    <a:moveTo>
                      <a:pt x="48" y="0"/>
                    </a:moveTo>
                    <a:lnTo>
                      <a:pt x="48" y="17"/>
                    </a:lnTo>
                    <a:lnTo>
                      <a:pt x="40" y="17"/>
                    </a:lnTo>
                    <a:lnTo>
                      <a:pt x="40" y="66"/>
                    </a:lnTo>
                    <a:lnTo>
                      <a:pt x="32" y="66"/>
                    </a:lnTo>
                    <a:lnTo>
                      <a:pt x="15" y="50"/>
                    </a:lnTo>
                    <a:lnTo>
                      <a:pt x="15" y="41"/>
                    </a:lnTo>
                    <a:lnTo>
                      <a:pt x="8" y="41"/>
                    </a:lnTo>
                    <a:lnTo>
                      <a:pt x="8" y="33"/>
                    </a:lnTo>
                    <a:lnTo>
                      <a:pt x="0" y="25"/>
                    </a:lnTo>
                    <a:lnTo>
                      <a:pt x="8" y="25"/>
                    </a:lnTo>
                    <a:lnTo>
                      <a:pt x="8" y="17"/>
                    </a:lnTo>
                    <a:lnTo>
                      <a:pt x="15" y="17"/>
                    </a:lnTo>
                    <a:lnTo>
                      <a:pt x="23" y="8"/>
                    </a:lnTo>
                    <a:lnTo>
                      <a:pt x="40" y="8"/>
                    </a:lnTo>
                    <a:lnTo>
                      <a:pt x="48"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75" name="Freeform 73"/>
              <p:cNvSpPr>
                <a:spLocks/>
              </p:cNvSpPr>
              <p:nvPr/>
            </p:nvSpPr>
            <p:spPr bwMode="auto">
              <a:xfrm>
                <a:off x="852" y="962"/>
                <a:ext cx="13" cy="36"/>
              </a:xfrm>
              <a:custGeom>
                <a:avLst/>
                <a:gdLst>
                  <a:gd name="T0" fmla="*/ 12 w 13"/>
                  <a:gd name="T1" fmla="*/ 35 h 36"/>
                  <a:gd name="T2" fmla="*/ 6 w 13"/>
                  <a:gd name="T3" fmla="*/ 28 h 36"/>
                  <a:gd name="T4" fmla="*/ 6 w 13"/>
                  <a:gd name="T5" fmla="*/ 14 h 36"/>
                  <a:gd name="T6" fmla="*/ 0 w 13"/>
                  <a:gd name="T7" fmla="*/ 14 h 36"/>
                  <a:gd name="T8" fmla="*/ 0 w 13"/>
                  <a:gd name="T9" fmla="*/ 7 h 36"/>
                  <a:gd name="T10" fmla="*/ 6 w 13"/>
                  <a:gd name="T11" fmla="*/ 0 h 36"/>
                  <a:gd name="T12" fmla="*/ 12 w 13"/>
                  <a:gd name="T13" fmla="*/ 0 h 36"/>
                  <a:gd name="T14" fmla="*/ 12 w 13"/>
                  <a:gd name="T15" fmla="*/ 35 h 3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36"/>
                  <a:gd name="T26" fmla="*/ 13 w 13"/>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36">
                    <a:moveTo>
                      <a:pt x="12" y="35"/>
                    </a:moveTo>
                    <a:lnTo>
                      <a:pt x="6" y="28"/>
                    </a:lnTo>
                    <a:lnTo>
                      <a:pt x="6" y="14"/>
                    </a:lnTo>
                    <a:lnTo>
                      <a:pt x="0" y="14"/>
                    </a:lnTo>
                    <a:lnTo>
                      <a:pt x="0" y="7"/>
                    </a:lnTo>
                    <a:lnTo>
                      <a:pt x="6" y="0"/>
                    </a:lnTo>
                    <a:lnTo>
                      <a:pt x="12" y="0"/>
                    </a:lnTo>
                    <a:lnTo>
                      <a:pt x="12" y="3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76" name="Freeform 74"/>
              <p:cNvSpPr>
                <a:spLocks/>
              </p:cNvSpPr>
              <p:nvPr/>
            </p:nvSpPr>
            <p:spPr bwMode="auto">
              <a:xfrm>
                <a:off x="925" y="970"/>
                <a:ext cx="12" cy="11"/>
              </a:xfrm>
              <a:custGeom>
                <a:avLst/>
                <a:gdLst>
                  <a:gd name="T0" fmla="*/ 11 w 12"/>
                  <a:gd name="T1" fmla="*/ 5 h 11"/>
                  <a:gd name="T2" fmla="*/ 6 w 12"/>
                  <a:gd name="T3" fmla="*/ 5 h 11"/>
                  <a:gd name="T4" fmla="*/ 6 w 12"/>
                  <a:gd name="T5" fmla="*/ 10 h 11"/>
                  <a:gd name="T6" fmla="*/ 0 w 12"/>
                  <a:gd name="T7" fmla="*/ 10 h 11"/>
                  <a:gd name="T8" fmla="*/ 0 w 12"/>
                  <a:gd name="T9" fmla="*/ 0 h 11"/>
                  <a:gd name="T10" fmla="*/ 11 w 12"/>
                  <a:gd name="T11" fmla="*/ 0 h 11"/>
                  <a:gd name="T12" fmla="*/ 11 w 12"/>
                  <a:gd name="T13" fmla="*/ 5 h 11"/>
                  <a:gd name="T14" fmla="*/ 0 60000 65536"/>
                  <a:gd name="T15" fmla="*/ 0 60000 65536"/>
                  <a:gd name="T16" fmla="*/ 0 60000 65536"/>
                  <a:gd name="T17" fmla="*/ 0 60000 65536"/>
                  <a:gd name="T18" fmla="*/ 0 60000 65536"/>
                  <a:gd name="T19" fmla="*/ 0 60000 65536"/>
                  <a:gd name="T20" fmla="*/ 0 60000 65536"/>
                  <a:gd name="T21" fmla="*/ 0 w 12"/>
                  <a:gd name="T22" fmla="*/ 0 h 11"/>
                  <a:gd name="T23" fmla="*/ 12 w 1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1">
                    <a:moveTo>
                      <a:pt x="11" y="5"/>
                    </a:moveTo>
                    <a:lnTo>
                      <a:pt x="6" y="5"/>
                    </a:lnTo>
                    <a:lnTo>
                      <a:pt x="6" y="10"/>
                    </a:lnTo>
                    <a:lnTo>
                      <a:pt x="0" y="10"/>
                    </a:lnTo>
                    <a:lnTo>
                      <a:pt x="0" y="0"/>
                    </a:lnTo>
                    <a:lnTo>
                      <a:pt x="11" y="0"/>
                    </a:lnTo>
                    <a:lnTo>
                      <a:pt x="11" y="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77" name="Freeform 75"/>
              <p:cNvSpPr>
                <a:spLocks/>
              </p:cNvSpPr>
              <p:nvPr/>
            </p:nvSpPr>
            <p:spPr bwMode="auto">
              <a:xfrm>
                <a:off x="821" y="1017"/>
                <a:ext cx="44" cy="94"/>
              </a:xfrm>
              <a:custGeom>
                <a:avLst/>
                <a:gdLst>
                  <a:gd name="T0" fmla="*/ 34 w 44"/>
                  <a:gd name="T1" fmla="*/ 34 h 94"/>
                  <a:gd name="T2" fmla="*/ 34 w 44"/>
                  <a:gd name="T3" fmla="*/ 25 h 94"/>
                  <a:gd name="T4" fmla="*/ 43 w 44"/>
                  <a:gd name="T5" fmla="*/ 25 h 94"/>
                  <a:gd name="T6" fmla="*/ 43 w 44"/>
                  <a:gd name="T7" fmla="*/ 34 h 94"/>
                  <a:gd name="T8" fmla="*/ 34 w 44"/>
                  <a:gd name="T9" fmla="*/ 34 h 94"/>
                  <a:gd name="T10" fmla="*/ 34 w 44"/>
                  <a:gd name="T11" fmla="*/ 42 h 94"/>
                  <a:gd name="T12" fmla="*/ 26 w 44"/>
                  <a:gd name="T13" fmla="*/ 51 h 94"/>
                  <a:gd name="T14" fmla="*/ 0 w 44"/>
                  <a:gd name="T15" fmla="*/ 93 h 94"/>
                  <a:gd name="T16" fmla="*/ 0 w 44"/>
                  <a:gd name="T17" fmla="*/ 76 h 94"/>
                  <a:gd name="T18" fmla="*/ 9 w 44"/>
                  <a:gd name="T19" fmla="*/ 68 h 94"/>
                  <a:gd name="T20" fmla="*/ 9 w 44"/>
                  <a:gd name="T21" fmla="*/ 17 h 94"/>
                  <a:gd name="T22" fmla="*/ 17 w 44"/>
                  <a:gd name="T23" fmla="*/ 8 h 94"/>
                  <a:gd name="T24" fmla="*/ 17 w 44"/>
                  <a:gd name="T25" fmla="*/ 0 h 94"/>
                  <a:gd name="T26" fmla="*/ 17 w 44"/>
                  <a:gd name="T27" fmla="*/ 8 h 94"/>
                  <a:gd name="T28" fmla="*/ 26 w 44"/>
                  <a:gd name="T29" fmla="*/ 8 h 94"/>
                  <a:gd name="T30" fmla="*/ 26 w 44"/>
                  <a:gd name="T31" fmla="*/ 25 h 94"/>
                  <a:gd name="T32" fmla="*/ 34 w 44"/>
                  <a:gd name="T33" fmla="*/ 25 h 94"/>
                  <a:gd name="T34" fmla="*/ 34 w 44"/>
                  <a:gd name="T35" fmla="*/ 34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94"/>
                  <a:gd name="T56" fmla="*/ 44 w 44"/>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94">
                    <a:moveTo>
                      <a:pt x="34" y="34"/>
                    </a:moveTo>
                    <a:lnTo>
                      <a:pt x="34" y="25"/>
                    </a:lnTo>
                    <a:lnTo>
                      <a:pt x="43" y="25"/>
                    </a:lnTo>
                    <a:lnTo>
                      <a:pt x="43" y="34"/>
                    </a:lnTo>
                    <a:lnTo>
                      <a:pt x="34" y="34"/>
                    </a:lnTo>
                    <a:lnTo>
                      <a:pt x="34" y="42"/>
                    </a:lnTo>
                    <a:lnTo>
                      <a:pt x="26" y="51"/>
                    </a:lnTo>
                    <a:lnTo>
                      <a:pt x="0" y="93"/>
                    </a:lnTo>
                    <a:lnTo>
                      <a:pt x="0" y="76"/>
                    </a:lnTo>
                    <a:lnTo>
                      <a:pt x="9" y="68"/>
                    </a:lnTo>
                    <a:lnTo>
                      <a:pt x="9" y="17"/>
                    </a:lnTo>
                    <a:lnTo>
                      <a:pt x="17" y="8"/>
                    </a:lnTo>
                    <a:lnTo>
                      <a:pt x="17" y="0"/>
                    </a:lnTo>
                    <a:lnTo>
                      <a:pt x="17" y="8"/>
                    </a:lnTo>
                    <a:lnTo>
                      <a:pt x="26" y="8"/>
                    </a:lnTo>
                    <a:lnTo>
                      <a:pt x="26" y="25"/>
                    </a:lnTo>
                    <a:lnTo>
                      <a:pt x="34" y="25"/>
                    </a:lnTo>
                    <a:lnTo>
                      <a:pt x="34" y="3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78" name="Freeform 76"/>
              <p:cNvSpPr>
                <a:spLocks/>
              </p:cNvSpPr>
              <p:nvPr/>
            </p:nvSpPr>
            <p:spPr bwMode="auto">
              <a:xfrm>
                <a:off x="1079" y="1017"/>
                <a:ext cx="1" cy="28"/>
              </a:xfrm>
              <a:custGeom>
                <a:avLst/>
                <a:gdLst>
                  <a:gd name="T0" fmla="*/ 0 w 1"/>
                  <a:gd name="T1" fmla="*/ 27 h 28"/>
                  <a:gd name="T2" fmla="*/ 0 w 1"/>
                  <a:gd name="T3" fmla="*/ 27 h 28"/>
                  <a:gd name="T4" fmla="*/ 0 w 1"/>
                  <a:gd name="T5" fmla="*/ 7 h 28"/>
                  <a:gd name="T6" fmla="*/ 0 w 1"/>
                  <a:gd name="T7" fmla="*/ 7 h 28"/>
                  <a:gd name="T8" fmla="*/ 0 w 1"/>
                  <a:gd name="T9" fmla="*/ 0 h 28"/>
                  <a:gd name="T10" fmla="*/ 0 w 1"/>
                  <a:gd name="T11" fmla="*/ 27 h 28"/>
                  <a:gd name="T12" fmla="*/ 0 60000 65536"/>
                  <a:gd name="T13" fmla="*/ 0 60000 65536"/>
                  <a:gd name="T14" fmla="*/ 0 60000 65536"/>
                  <a:gd name="T15" fmla="*/ 0 60000 65536"/>
                  <a:gd name="T16" fmla="*/ 0 60000 65536"/>
                  <a:gd name="T17" fmla="*/ 0 60000 65536"/>
                  <a:gd name="T18" fmla="*/ 0 w 1"/>
                  <a:gd name="T19" fmla="*/ 0 h 28"/>
                  <a:gd name="T20" fmla="*/ 1 w 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 h="28">
                    <a:moveTo>
                      <a:pt x="0" y="27"/>
                    </a:moveTo>
                    <a:lnTo>
                      <a:pt x="0" y="27"/>
                    </a:lnTo>
                    <a:lnTo>
                      <a:pt x="0" y="7"/>
                    </a:lnTo>
                    <a:lnTo>
                      <a:pt x="0" y="0"/>
                    </a:lnTo>
                    <a:lnTo>
                      <a:pt x="0" y="2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79" name="Freeform 77"/>
              <p:cNvSpPr>
                <a:spLocks/>
              </p:cNvSpPr>
              <p:nvPr/>
            </p:nvSpPr>
            <p:spPr bwMode="auto">
              <a:xfrm>
                <a:off x="1010" y="1036"/>
                <a:ext cx="18" cy="58"/>
              </a:xfrm>
              <a:custGeom>
                <a:avLst/>
                <a:gdLst>
                  <a:gd name="T0" fmla="*/ 17 w 18"/>
                  <a:gd name="T1" fmla="*/ 33 h 58"/>
                  <a:gd name="T2" fmla="*/ 6 w 18"/>
                  <a:gd name="T3" fmla="*/ 57 h 58"/>
                  <a:gd name="T4" fmla="*/ 6 w 18"/>
                  <a:gd name="T5" fmla="*/ 24 h 58"/>
                  <a:gd name="T6" fmla="*/ 0 w 18"/>
                  <a:gd name="T7" fmla="*/ 16 h 58"/>
                  <a:gd name="T8" fmla="*/ 0 w 18"/>
                  <a:gd name="T9" fmla="*/ 0 h 58"/>
                  <a:gd name="T10" fmla="*/ 6 w 18"/>
                  <a:gd name="T11" fmla="*/ 0 h 58"/>
                  <a:gd name="T12" fmla="*/ 6 w 18"/>
                  <a:gd name="T13" fmla="*/ 8 h 58"/>
                  <a:gd name="T14" fmla="*/ 12 w 18"/>
                  <a:gd name="T15" fmla="*/ 8 h 58"/>
                  <a:gd name="T16" fmla="*/ 12 w 18"/>
                  <a:gd name="T17" fmla="*/ 16 h 58"/>
                  <a:gd name="T18" fmla="*/ 17 w 18"/>
                  <a:gd name="T19" fmla="*/ 16 h 58"/>
                  <a:gd name="T20" fmla="*/ 17 w 18"/>
                  <a:gd name="T21" fmla="*/ 33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58"/>
                  <a:gd name="T35" fmla="*/ 18 w 18"/>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58">
                    <a:moveTo>
                      <a:pt x="17" y="33"/>
                    </a:moveTo>
                    <a:lnTo>
                      <a:pt x="6" y="57"/>
                    </a:lnTo>
                    <a:lnTo>
                      <a:pt x="6" y="24"/>
                    </a:lnTo>
                    <a:lnTo>
                      <a:pt x="0" y="16"/>
                    </a:lnTo>
                    <a:lnTo>
                      <a:pt x="0" y="0"/>
                    </a:lnTo>
                    <a:lnTo>
                      <a:pt x="6" y="0"/>
                    </a:lnTo>
                    <a:lnTo>
                      <a:pt x="6" y="8"/>
                    </a:lnTo>
                    <a:lnTo>
                      <a:pt x="12" y="8"/>
                    </a:lnTo>
                    <a:lnTo>
                      <a:pt x="12" y="16"/>
                    </a:lnTo>
                    <a:lnTo>
                      <a:pt x="17" y="16"/>
                    </a:lnTo>
                    <a:lnTo>
                      <a:pt x="17" y="3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80" name="Freeform 78"/>
              <p:cNvSpPr>
                <a:spLocks/>
              </p:cNvSpPr>
              <p:nvPr/>
            </p:nvSpPr>
            <p:spPr bwMode="auto">
              <a:xfrm>
                <a:off x="1049" y="1081"/>
                <a:ext cx="51" cy="59"/>
              </a:xfrm>
              <a:custGeom>
                <a:avLst/>
                <a:gdLst>
                  <a:gd name="T0" fmla="*/ 50 w 51"/>
                  <a:gd name="T1" fmla="*/ 33 h 59"/>
                  <a:gd name="T2" fmla="*/ 42 w 51"/>
                  <a:gd name="T3" fmla="*/ 33 h 59"/>
                  <a:gd name="T4" fmla="*/ 42 w 51"/>
                  <a:gd name="T5" fmla="*/ 41 h 59"/>
                  <a:gd name="T6" fmla="*/ 33 w 51"/>
                  <a:gd name="T7" fmla="*/ 41 h 59"/>
                  <a:gd name="T8" fmla="*/ 33 w 51"/>
                  <a:gd name="T9" fmla="*/ 50 h 59"/>
                  <a:gd name="T10" fmla="*/ 17 w 51"/>
                  <a:gd name="T11" fmla="*/ 50 h 59"/>
                  <a:gd name="T12" fmla="*/ 17 w 51"/>
                  <a:gd name="T13" fmla="*/ 58 h 59"/>
                  <a:gd name="T14" fmla="*/ 8 w 51"/>
                  <a:gd name="T15" fmla="*/ 50 h 59"/>
                  <a:gd name="T16" fmla="*/ 0 w 51"/>
                  <a:gd name="T17" fmla="*/ 50 h 59"/>
                  <a:gd name="T18" fmla="*/ 0 w 51"/>
                  <a:gd name="T19" fmla="*/ 41 h 59"/>
                  <a:gd name="T20" fmla="*/ 17 w 51"/>
                  <a:gd name="T21" fmla="*/ 0 h 59"/>
                  <a:gd name="T22" fmla="*/ 17 w 51"/>
                  <a:gd name="T23" fmla="*/ 8 h 59"/>
                  <a:gd name="T24" fmla="*/ 25 w 51"/>
                  <a:gd name="T25" fmla="*/ 8 h 59"/>
                  <a:gd name="T26" fmla="*/ 25 w 51"/>
                  <a:gd name="T27" fmla="*/ 17 h 59"/>
                  <a:gd name="T28" fmla="*/ 33 w 51"/>
                  <a:gd name="T29" fmla="*/ 17 h 59"/>
                  <a:gd name="T30" fmla="*/ 33 w 51"/>
                  <a:gd name="T31" fmla="*/ 25 h 59"/>
                  <a:gd name="T32" fmla="*/ 42 w 51"/>
                  <a:gd name="T33" fmla="*/ 25 h 59"/>
                  <a:gd name="T34" fmla="*/ 42 w 51"/>
                  <a:gd name="T35" fmla="*/ 33 h 59"/>
                  <a:gd name="T36" fmla="*/ 50 w 51"/>
                  <a:gd name="T37" fmla="*/ 33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59"/>
                  <a:gd name="T59" fmla="*/ 51 w 5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59">
                    <a:moveTo>
                      <a:pt x="50" y="33"/>
                    </a:moveTo>
                    <a:lnTo>
                      <a:pt x="42" y="33"/>
                    </a:lnTo>
                    <a:lnTo>
                      <a:pt x="42" y="41"/>
                    </a:lnTo>
                    <a:lnTo>
                      <a:pt x="33" y="41"/>
                    </a:lnTo>
                    <a:lnTo>
                      <a:pt x="33" y="50"/>
                    </a:lnTo>
                    <a:lnTo>
                      <a:pt x="17" y="50"/>
                    </a:lnTo>
                    <a:lnTo>
                      <a:pt x="17" y="58"/>
                    </a:lnTo>
                    <a:lnTo>
                      <a:pt x="8" y="50"/>
                    </a:lnTo>
                    <a:lnTo>
                      <a:pt x="0" y="50"/>
                    </a:lnTo>
                    <a:lnTo>
                      <a:pt x="0" y="41"/>
                    </a:lnTo>
                    <a:lnTo>
                      <a:pt x="17" y="0"/>
                    </a:lnTo>
                    <a:lnTo>
                      <a:pt x="17" y="8"/>
                    </a:lnTo>
                    <a:lnTo>
                      <a:pt x="25" y="8"/>
                    </a:lnTo>
                    <a:lnTo>
                      <a:pt x="25" y="17"/>
                    </a:lnTo>
                    <a:lnTo>
                      <a:pt x="33" y="17"/>
                    </a:lnTo>
                    <a:lnTo>
                      <a:pt x="33" y="25"/>
                    </a:lnTo>
                    <a:lnTo>
                      <a:pt x="42" y="25"/>
                    </a:lnTo>
                    <a:lnTo>
                      <a:pt x="42" y="33"/>
                    </a:lnTo>
                    <a:lnTo>
                      <a:pt x="50" y="3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81" name="Freeform 79"/>
              <p:cNvSpPr>
                <a:spLocks/>
              </p:cNvSpPr>
              <p:nvPr/>
            </p:nvSpPr>
            <p:spPr bwMode="auto">
              <a:xfrm>
                <a:off x="821" y="1110"/>
                <a:ext cx="32" cy="57"/>
              </a:xfrm>
              <a:custGeom>
                <a:avLst/>
                <a:gdLst>
                  <a:gd name="T0" fmla="*/ 31 w 32"/>
                  <a:gd name="T1" fmla="*/ 56 h 57"/>
                  <a:gd name="T2" fmla="*/ 0 w 32"/>
                  <a:gd name="T3" fmla="*/ 48 h 57"/>
                  <a:gd name="T4" fmla="*/ 31 w 32"/>
                  <a:gd name="T5" fmla="*/ 0 h 57"/>
                  <a:gd name="T6" fmla="*/ 31 w 32"/>
                  <a:gd name="T7" fmla="*/ 40 h 57"/>
                  <a:gd name="T8" fmla="*/ 23 w 32"/>
                  <a:gd name="T9" fmla="*/ 48 h 57"/>
                  <a:gd name="T10" fmla="*/ 31 w 32"/>
                  <a:gd name="T11" fmla="*/ 48 h 57"/>
                  <a:gd name="T12" fmla="*/ 31 w 32"/>
                  <a:gd name="T13" fmla="*/ 56 h 57"/>
                  <a:gd name="T14" fmla="*/ 0 60000 65536"/>
                  <a:gd name="T15" fmla="*/ 0 60000 65536"/>
                  <a:gd name="T16" fmla="*/ 0 60000 65536"/>
                  <a:gd name="T17" fmla="*/ 0 60000 65536"/>
                  <a:gd name="T18" fmla="*/ 0 60000 65536"/>
                  <a:gd name="T19" fmla="*/ 0 60000 65536"/>
                  <a:gd name="T20" fmla="*/ 0 60000 65536"/>
                  <a:gd name="T21" fmla="*/ 0 w 32"/>
                  <a:gd name="T22" fmla="*/ 0 h 57"/>
                  <a:gd name="T23" fmla="*/ 32 w 32"/>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7">
                    <a:moveTo>
                      <a:pt x="31" y="56"/>
                    </a:moveTo>
                    <a:lnTo>
                      <a:pt x="0" y="48"/>
                    </a:lnTo>
                    <a:lnTo>
                      <a:pt x="31" y="0"/>
                    </a:lnTo>
                    <a:lnTo>
                      <a:pt x="31" y="40"/>
                    </a:lnTo>
                    <a:lnTo>
                      <a:pt x="23" y="48"/>
                    </a:lnTo>
                    <a:lnTo>
                      <a:pt x="31" y="48"/>
                    </a:lnTo>
                    <a:lnTo>
                      <a:pt x="31" y="5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82" name="Freeform 80"/>
              <p:cNvSpPr>
                <a:spLocks/>
              </p:cNvSpPr>
              <p:nvPr/>
            </p:nvSpPr>
            <p:spPr bwMode="auto">
              <a:xfrm>
                <a:off x="976" y="1119"/>
                <a:ext cx="11" cy="111"/>
              </a:xfrm>
              <a:custGeom>
                <a:avLst/>
                <a:gdLst>
                  <a:gd name="T0" fmla="*/ 10 w 11"/>
                  <a:gd name="T1" fmla="*/ 102 h 111"/>
                  <a:gd name="T2" fmla="*/ 5 w 11"/>
                  <a:gd name="T3" fmla="*/ 102 h 111"/>
                  <a:gd name="T4" fmla="*/ 5 w 11"/>
                  <a:gd name="T5" fmla="*/ 110 h 111"/>
                  <a:gd name="T6" fmla="*/ 0 w 11"/>
                  <a:gd name="T7" fmla="*/ 110 h 111"/>
                  <a:gd name="T8" fmla="*/ 0 w 11"/>
                  <a:gd name="T9" fmla="*/ 8 h 111"/>
                  <a:gd name="T10" fmla="*/ 5 w 11"/>
                  <a:gd name="T11" fmla="*/ 0 h 111"/>
                  <a:gd name="T12" fmla="*/ 10 w 11"/>
                  <a:gd name="T13" fmla="*/ 102 h 111"/>
                  <a:gd name="T14" fmla="*/ 0 60000 65536"/>
                  <a:gd name="T15" fmla="*/ 0 60000 65536"/>
                  <a:gd name="T16" fmla="*/ 0 60000 65536"/>
                  <a:gd name="T17" fmla="*/ 0 60000 65536"/>
                  <a:gd name="T18" fmla="*/ 0 60000 65536"/>
                  <a:gd name="T19" fmla="*/ 0 60000 65536"/>
                  <a:gd name="T20" fmla="*/ 0 60000 65536"/>
                  <a:gd name="T21" fmla="*/ 0 w 11"/>
                  <a:gd name="T22" fmla="*/ 0 h 111"/>
                  <a:gd name="T23" fmla="*/ 11 w 1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1">
                    <a:moveTo>
                      <a:pt x="10" y="102"/>
                    </a:moveTo>
                    <a:lnTo>
                      <a:pt x="5" y="102"/>
                    </a:lnTo>
                    <a:lnTo>
                      <a:pt x="5" y="110"/>
                    </a:lnTo>
                    <a:lnTo>
                      <a:pt x="0" y="110"/>
                    </a:lnTo>
                    <a:lnTo>
                      <a:pt x="0" y="8"/>
                    </a:lnTo>
                    <a:lnTo>
                      <a:pt x="5" y="0"/>
                    </a:lnTo>
                    <a:lnTo>
                      <a:pt x="10" y="102"/>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83" name="Freeform 81"/>
              <p:cNvSpPr>
                <a:spLocks/>
              </p:cNvSpPr>
              <p:nvPr/>
            </p:nvSpPr>
            <p:spPr bwMode="auto">
              <a:xfrm>
                <a:off x="1039" y="1175"/>
                <a:ext cx="19" cy="19"/>
              </a:xfrm>
              <a:custGeom>
                <a:avLst/>
                <a:gdLst>
                  <a:gd name="T0" fmla="*/ 6 w 19"/>
                  <a:gd name="T1" fmla="*/ 18 h 19"/>
                  <a:gd name="T2" fmla="*/ 6 w 19"/>
                  <a:gd name="T3" fmla="*/ 12 h 19"/>
                  <a:gd name="T4" fmla="*/ 0 w 19"/>
                  <a:gd name="T5" fmla="*/ 12 h 19"/>
                  <a:gd name="T6" fmla="*/ 0 w 19"/>
                  <a:gd name="T7" fmla="*/ 6 h 19"/>
                  <a:gd name="T8" fmla="*/ 12 w 19"/>
                  <a:gd name="T9" fmla="*/ 0 h 19"/>
                  <a:gd name="T10" fmla="*/ 18 w 19"/>
                  <a:gd name="T11" fmla="*/ 6 h 19"/>
                  <a:gd name="T12" fmla="*/ 6 w 19"/>
                  <a:gd name="T13" fmla="*/ 18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6" y="18"/>
                    </a:moveTo>
                    <a:lnTo>
                      <a:pt x="6" y="12"/>
                    </a:lnTo>
                    <a:lnTo>
                      <a:pt x="0" y="12"/>
                    </a:lnTo>
                    <a:lnTo>
                      <a:pt x="0" y="6"/>
                    </a:lnTo>
                    <a:lnTo>
                      <a:pt x="12" y="0"/>
                    </a:lnTo>
                    <a:lnTo>
                      <a:pt x="18" y="6"/>
                    </a:lnTo>
                    <a:lnTo>
                      <a:pt x="6" y="1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84" name="Freeform 82"/>
              <p:cNvSpPr>
                <a:spLocks/>
              </p:cNvSpPr>
              <p:nvPr/>
            </p:nvSpPr>
            <p:spPr bwMode="auto">
              <a:xfrm>
                <a:off x="852" y="1203"/>
                <a:ext cx="1" cy="10"/>
              </a:xfrm>
              <a:custGeom>
                <a:avLst/>
                <a:gdLst>
                  <a:gd name="T0" fmla="*/ 0 w 1"/>
                  <a:gd name="T1" fmla="*/ 0 h 10"/>
                  <a:gd name="T2" fmla="*/ 0 w 1"/>
                  <a:gd name="T3" fmla="*/ 9 h 10"/>
                  <a:gd name="T4" fmla="*/ 0 w 1"/>
                  <a:gd name="T5" fmla="*/ 0 h 10"/>
                  <a:gd name="T6" fmla="*/ 0 w 1"/>
                  <a:gd name="T7" fmla="*/ 0 h 10"/>
                  <a:gd name="T8" fmla="*/ 0 60000 65536"/>
                  <a:gd name="T9" fmla="*/ 0 60000 65536"/>
                  <a:gd name="T10" fmla="*/ 0 60000 65536"/>
                  <a:gd name="T11" fmla="*/ 0 60000 65536"/>
                  <a:gd name="T12" fmla="*/ 0 w 1"/>
                  <a:gd name="T13" fmla="*/ 0 h 10"/>
                  <a:gd name="T14" fmla="*/ 1 w 1"/>
                  <a:gd name="T15" fmla="*/ 10 h 10"/>
                </a:gdLst>
                <a:ahLst/>
                <a:cxnLst>
                  <a:cxn ang="T8">
                    <a:pos x="T0" y="T1"/>
                  </a:cxn>
                  <a:cxn ang="T9">
                    <a:pos x="T2" y="T3"/>
                  </a:cxn>
                  <a:cxn ang="T10">
                    <a:pos x="T4" y="T5"/>
                  </a:cxn>
                  <a:cxn ang="T11">
                    <a:pos x="T6" y="T7"/>
                  </a:cxn>
                </a:cxnLst>
                <a:rect l="T12" t="T13" r="T14" b="T15"/>
                <a:pathLst>
                  <a:path w="1" h="10">
                    <a:moveTo>
                      <a:pt x="0" y="0"/>
                    </a:moveTo>
                    <a:lnTo>
                      <a:pt x="0" y="9"/>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85" name="Freeform 83"/>
              <p:cNvSpPr>
                <a:spLocks/>
              </p:cNvSpPr>
              <p:nvPr/>
            </p:nvSpPr>
            <p:spPr bwMode="auto">
              <a:xfrm>
                <a:off x="1068" y="1212"/>
                <a:ext cx="12" cy="27"/>
              </a:xfrm>
              <a:custGeom>
                <a:avLst/>
                <a:gdLst>
                  <a:gd name="T0" fmla="*/ 11 w 12"/>
                  <a:gd name="T1" fmla="*/ 0 h 27"/>
                  <a:gd name="T2" fmla="*/ 11 w 12"/>
                  <a:gd name="T3" fmla="*/ 13 h 27"/>
                  <a:gd name="T4" fmla="*/ 6 w 12"/>
                  <a:gd name="T5" fmla="*/ 13 h 27"/>
                  <a:gd name="T6" fmla="*/ 6 w 12"/>
                  <a:gd name="T7" fmla="*/ 26 h 27"/>
                  <a:gd name="T8" fmla="*/ 6 w 12"/>
                  <a:gd name="T9" fmla="*/ 20 h 27"/>
                  <a:gd name="T10" fmla="*/ 0 w 12"/>
                  <a:gd name="T11" fmla="*/ 20 h 27"/>
                  <a:gd name="T12" fmla="*/ 0 w 12"/>
                  <a:gd name="T13" fmla="*/ 13 h 27"/>
                  <a:gd name="T14" fmla="*/ 6 w 12"/>
                  <a:gd name="T15" fmla="*/ 7 h 27"/>
                  <a:gd name="T16" fmla="*/ 11 w 12"/>
                  <a:gd name="T17" fmla="*/ 7 h 27"/>
                  <a:gd name="T18" fmla="*/ 11 w 12"/>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7"/>
                  <a:gd name="T32" fmla="*/ 12 w 1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7">
                    <a:moveTo>
                      <a:pt x="11" y="0"/>
                    </a:moveTo>
                    <a:lnTo>
                      <a:pt x="11" y="13"/>
                    </a:lnTo>
                    <a:lnTo>
                      <a:pt x="6" y="13"/>
                    </a:lnTo>
                    <a:lnTo>
                      <a:pt x="6" y="26"/>
                    </a:lnTo>
                    <a:lnTo>
                      <a:pt x="6" y="20"/>
                    </a:lnTo>
                    <a:lnTo>
                      <a:pt x="0" y="20"/>
                    </a:lnTo>
                    <a:lnTo>
                      <a:pt x="0" y="13"/>
                    </a:lnTo>
                    <a:lnTo>
                      <a:pt x="6" y="7"/>
                    </a:lnTo>
                    <a:lnTo>
                      <a:pt x="11" y="7"/>
                    </a:lnTo>
                    <a:lnTo>
                      <a:pt x="11"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86" name="Freeform 84"/>
              <p:cNvSpPr>
                <a:spLocks/>
              </p:cNvSpPr>
              <p:nvPr/>
            </p:nvSpPr>
            <p:spPr bwMode="auto">
              <a:xfrm>
                <a:off x="1020" y="1220"/>
                <a:ext cx="8" cy="19"/>
              </a:xfrm>
              <a:custGeom>
                <a:avLst/>
                <a:gdLst>
                  <a:gd name="T0" fmla="*/ 4 w 8"/>
                  <a:gd name="T1" fmla="*/ 12 h 19"/>
                  <a:gd name="T2" fmla="*/ 0 w 8"/>
                  <a:gd name="T3" fmla="*/ 18 h 19"/>
                  <a:gd name="T4" fmla="*/ 0 w 8"/>
                  <a:gd name="T5" fmla="*/ 6 h 19"/>
                  <a:gd name="T6" fmla="*/ 4 w 8"/>
                  <a:gd name="T7" fmla="*/ 0 h 19"/>
                  <a:gd name="T8" fmla="*/ 4 w 8"/>
                  <a:gd name="T9" fmla="*/ 6 h 19"/>
                  <a:gd name="T10" fmla="*/ 7 w 8"/>
                  <a:gd name="T11" fmla="*/ 6 h 19"/>
                  <a:gd name="T12" fmla="*/ 7 w 8"/>
                  <a:gd name="T13" fmla="*/ 12 h 19"/>
                  <a:gd name="T14" fmla="*/ 4 w 8"/>
                  <a:gd name="T15" fmla="*/ 12 h 1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9"/>
                  <a:gd name="T26" fmla="*/ 8 w 8"/>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9">
                    <a:moveTo>
                      <a:pt x="4" y="12"/>
                    </a:moveTo>
                    <a:lnTo>
                      <a:pt x="0" y="18"/>
                    </a:lnTo>
                    <a:lnTo>
                      <a:pt x="0" y="6"/>
                    </a:lnTo>
                    <a:lnTo>
                      <a:pt x="4" y="0"/>
                    </a:lnTo>
                    <a:lnTo>
                      <a:pt x="4" y="6"/>
                    </a:lnTo>
                    <a:lnTo>
                      <a:pt x="7" y="6"/>
                    </a:lnTo>
                    <a:lnTo>
                      <a:pt x="7" y="12"/>
                    </a:lnTo>
                    <a:lnTo>
                      <a:pt x="4" y="12"/>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87" name="Freeform 85"/>
              <p:cNvSpPr>
                <a:spLocks/>
              </p:cNvSpPr>
              <p:nvPr/>
            </p:nvSpPr>
            <p:spPr bwMode="auto">
              <a:xfrm>
                <a:off x="893" y="1220"/>
                <a:ext cx="12" cy="38"/>
              </a:xfrm>
              <a:custGeom>
                <a:avLst/>
                <a:gdLst>
                  <a:gd name="T0" fmla="*/ 11 w 12"/>
                  <a:gd name="T1" fmla="*/ 0 h 38"/>
                  <a:gd name="T2" fmla="*/ 11 w 12"/>
                  <a:gd name="T3" fmla="*/ 37 h 38"/>
                  <a:gd name="T4" fmla="*/ 6 w 12"/>
                  <a:gd name="T5" fmla="*/ 37 h 38"/>
                  <a:gd name="T6" fmla="*/ 0 w 12"/>
                  <a:gd name="T7" fmla="*/ 30 h 38"/>
                  <a:gd name="T8" fmla="*/ 6 w 12"/>
                  <a:gd name="T9" fmla="*/ 22 h 38"/>
                  <a:gd name="T10" fmla="*/ 6 w 12"/>
                  <a:gd name="T11" fmla="*/ 0 h 38"/>
                  <a:gd name="T12" fmla="*/ 11 w 12"/>
                  <a:gd name="T13" fmla="*/ 0 h 38"/>
                  <a:gd name="T14" fmla="*/ 0 60000 65536"/>
                  <a:gd name="T15" fmla="*/ 0 60000 65536"/>
                  <a:gd name="T16" fmla="*/ 0 60000 65536"/>
                  <a:gd name="T17" fmla="*/ 0 60000 65536"/>
                  <a:gd name="T18" fmla="*/ 0 60000 65536"/>
                  <a:gd name="T19" fmla="*/ 0 60000 65536"/>
                  <a:gd name="T20" fmla="*/ 0 60000 65536"/>
                  <a:gd name="T21" fmla="*/ 0 w 12"/>
                  <a:gd name="T22" fmla="*/ 0 h 38"/>
                  <a:gd name="T23" fmla="*/ 12 w 1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8">
                    <a:moveTo>
                      <a:pt x="11" y="0"/>
                    </a:moveTo>
                    <a:lnTo>
                      <a:pt x="11" y="37"/>
                    </a:lnTo>
                    <a:lnTo>
                      <a:pt x="6" y="37"/>
                    </a:lnTo>
                    <a:lnTo>
                      <a:pt x="0" y="30"/>
                    </a:lnTo>
                    <a:lnTo>
                      <a:pt x="6" y="22"/>
                    </a:lnTo>
                    <a:lnTo>
                      <a:pt x="6" y="0"/>
                    </a:lnTo>
                    <a:lnTo>
                      <a:pt x="11"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88" name="Freeform 86"/>
              <p:cNvSpPr>
                <a:spLocks/>
              </p:cNvSpPr>
              <p:nvPr/>
            </p:nvSpPr>
            <p:spPr bwMode="auto">
              <a:xfrm>
                <a:off x="799" y="1248"/>
                <a:ext cx="15" cy="29"/>
              </a:xfrm>
              <a:custGeom>
                <a:avLst/>
                <a:gdLst>
                  <a:gd name="T0" fmla="*/ 14 w 15"/>
                  <a:gd name="T1" fmla="*/ 14 h 29"/>
                  <a:gd name="T2" fmla="*/ 7 w 15"/>
                  <a:gd name="T3" fmla="*/ 14 h 29"/>
                  <a:gd name="T4" fmla="*/ 7 w 15"/>
                  <a:gd name="T5" fmla="*/ 21 h 29"/>
                  <a:gd name="T6" fmla="*/ 0 w 15"/>
                  <a:gd name="T7" fmla="*/ 28 h 29"/>
                  <a:gd name="T8" fmla="*/ 7 w 15"/>
                  <a:gd name="T9" fmla="*/ 0 h 29"/>
                  <a:gd name="T10" fmla="*/ 7 w 15"/>
                  <a:gd name="T11" fmla="*/ 7 h 29"/>
                  <a:gd name="T12" fmla="*/ 14 w 15"/>
                  <a:gd name="T13" fmla="*/ 7 h 29"/>
                  <a:gd name="T14" fmla="*/ 14 w 15"/>
                  <a:gd name="T15" fmla="*/ 14 h 2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9"/>
                  <a:gd name="T26" fmla="*/ 15 w 1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9">
                    <a:moveTo>
                      <a:pt x="14" y="14"/>
                    </a:moveTo>
                    <a:lnTo>
                      <a:pt x="7" y="14"/>
                    </a:lnTo>
                    <a:lnTo>
                      <a:pt x="7" y="21"/>
                    </a:lnTo>
                    <a:lnTo>
                      <a:pt x="0" y="28"/>
                    </a:lnTo>
                    <a:lnTo>
                      <a:pt x="7" y="0"/>
                    </a:lnTo>
                    <a:lnTo>
                      <a:pt x="7" y="7"/>
                    </a:lnTo>
                    <a:lnTo>
                      <a:pt x="14" y="7"/>
                    </a:lnTo>
                    <a:lnTo>
                      <a:pt x="14" y="1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89" name="Freeform 87"/>
              <p:cNvSpPr>
                <a:spLocks/>
              </p:cNvSpPr>
              <p:nvPr/>
            </p:nvSpPr>
            <p:spPr bwMode="auto">
              <a:xfrm>
                <a:off x="956" y="1257"/>
                <a:ext cx="31" cy="122"/>
              </a:xfrm>
              <a:custGeom>
                <a:avLst/>
                <a:gdLst>
                  <a:gd name="T0" fmla="*/ 30 w 31"/>
                  <a:gd name="T1" fmla="*/ 35 h 122"/>
                  <a:gd name="T2" fmla="*/ 30 w 31"/>
                  <a:gd name="T3" fmla="*/ 121 h 122"/>
                  <a:gd name="T4" fmla="*/ 15 w 31"/>
                  <a:gd name="T5" fmla="*/ 121 h 122"/>
                  <a:gd name="T6" fmla="*/ 8 w 31"/>
                  <a:gd name="T7" fmla="*/ 112 h 122"/>
                  <a:gd name="T8" fmla="*/ 0 w 31"/>
                  <a:gd name="T9" fmla="*/ 112 h 122"/>
                  <a:gd name="T10" fmla="*/ 0 w 31"/>
                  <a:gd name="T11" fmla="*/ 104 h 122"/>
                  <a:gd name="T12" fmla="*/ 8 w 31"/>
                  <a:gd name="T13" fmla="*/ 95 h 122"/>
                  <a:gd name="T14" fmla="*/ 8 w 31"/>
                  <a:gd name="T15" fmla="*/ 78 h 122"/>
                  <a:gd name="T16" fmla="*/ 15 w 31"/>
                  <a:gd name="T17" fmla="*/ 78 h 122"/>
                  <a:gd name="T18" fmla="*/ 15 w 31"/>
                  <a:gd name="T19" fmla="*/ 43 h 122"/>
                  <a:gd name="T20" fmla="*/ 23 w 31"/>
                  <a:gd name="T21" fmla="*/ 35 h 122"/>
                  <a:gd name="T22" fmla="*/ 23 w 31"/>
                  <a:gd name="T23" fmla="*/ 26 h 122"/>
                  <a:gd name="T24" fmla="*/ 15 w 31"/>
                  <a:gd name="T25" fmla="*/ 26 h 122"/>
                  <a:gd name="T26" fmla="*/ 15 w 31"/>
                  <a:gd name="T27" fmla="*/ 17 h 122"/>
                  <a:gd name="T28" fmla="*/ 8 w 31"/>
                  <a:gd name="T29" fmla="*/ 17 h 122"/>
                  <a:gd name="T30" fmla="*/ 8 w 31"/>
                  <a:gd name="T31" fmla="*/ 9 h 122"/>
                  <a:gd name="T32" fmla="*/ 0 w 31"/>
                  <a:gd name="T33" fmla="*/ 9 h 122"/>
                  <a:gd name="T34" fmla="*/ 8 w 31"/>
                  <a:gd name="T35" fmla="*/ 0 h 122"/>
                  <a:gd name="T36" fmla="*/ 23 w 31"/>
                  <a:gd name="T37" fmla="*/ 0 h 122"/>
                  <a:gd name="T38" fmla="*/ 23 w 31"/>
                  <a:gd name="T39" fmla="*/ 17 h 122"/>
                  <a:gd name="T40" fmla="*/ 30 w 31"/>
                  <a:gd name="T41" fmla="*/ 17 h 122"/>
                  <a:gd name="T42" fmla="*/ 30 w 31"/>
                  <a:gd name="T43" fmla="*/ 35 h 1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122"/>
                  <a:gd name="T68" fmla="*/ 31 w 31"/>
                  <a:gd name="T69" fmla="*/ 122 h 1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122">
                    <a:moveTo>
                      <a:pt x="30" y="35"/>
                    </a:moveTo>
                    <a:lnTo>
                      <a:pt x="30" y="121"/>
                    </a:lnTo>
                    <a:lnTo>
                      <a:pt x="15" y="121"/>
                    </a:lnTo>
                    <a:lnTo>
                      <a:pt x="8" y="112"/>
                    </a:lnTo>
                    <a:lnTo>
                      <a:pt x="0" y="112"/>
                    </a:lnTo>
                    <a:lnTo>
                      <a:pt x="0" y="104"/>
                    </a:lnTo>
                    <a:lnTo>
                      <a:pt x="8" y="95"/>
                    </a:lnTo>
                    <a:lnTo>
                      <a:pt x="8" y="78"/>
                    </a:lnTo>
                    <a:lnTo>
                      <a:pt x="15" y="78"/>
                    </a:lnTo>
                    <a:lnTo>
                      <a:pt x="15" y="43"/>
                    </a:lnTo>
                    <a:lnTo>
                      <a:pt x="23" y="35"/>
                    </a:lnTo>
                    <a:lnTo>
                      <a:pt x="23" y="26"/>
                    </a:lnTo>
                    <a:lnTo>
                      <a:pt x="15" y="26"/>
                    </a:lnTo>
                    <a:lnTo>
                      <a:pt x="15" y="17"/>
                    </a:lnTo>
                    <a:lnTo>
                      <a:pt x="8" y="17"/>
                    </a:lnTo>
                    <a:lnTo>
                      <a:pt x="8" y="9"/>
                    </a:lnTo>
                    <a:lnTo>
                      <a:pt x="0" y="9"/>
                    </a:lnTo>
                    <a:lnTo>
                      <a:pt x="8" y="0"/>
                    </a:lnTo>
                    <a:lnTo>
                      <a:pt x="23" y="0"/>
                    </a:lnTo>
                    <a:lnTo>
                      <a:pt x="23" y="17"/>
                    </a:lnTo>
                    <a:lnTo>
                      <a:pt x="30" y="17"/>
                    </a:lnTo>
                    <a:lnTo>
                      <a:pt x="30" y="3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90" name="Freeform 88"/>
              <p:cNvSpPr>
                <a:spLocks/>
              </p:cNvSpPr>
              <p:nvPr/>
            </p:nvSpPr>
            <p:spPr bwMode="auto">
              <a:xfrm>
                <a:off x="1099" y="1257"/>
                <a:ext cx="32" cy="48"/>
              </a:xfrm>
              <a:custGeom>
                <a:avLst/>
                <a:gdLst>
                  <a:gd name="T0" fmla="*/ 31 w 32"/>
                  <a:gd name="T1" fmla="*/ 39 h 48"/>
                  <a:gd name="T2" fmla="*/ 8 w 32"/>
                  <a:gd name="T3" fmla="*/ 39 h 48"/>
                  <a:gd name="T4" fmla="*/ 8 w 32"/>
                  <a:gd name="T5" fmla="*/ 47 h 48"/>
                  <a:gd name="T6" fmla="*/ 0 w 32"/>
                  <a:gd name="T7" fmla="*/ 47 h 48"/>
                  <a:gd name="T8" fmla="*/ 0 w 32"/>
                  <a:gd name="T9" fmla="*/ 16 h 48"/>
                  <a:gd name="T10" fmla="*/ 8 w 32"/>
                  <a:gd name="T11" fmla="*/ 8 h 48"/>
                  <a:gd name="T12" fmla="*/ 8 w 32"/>
                  <a:gd name="T13" fmla="*/ 0 h 48"/>
                  <a:gd name="T14" fmla="*/ 8 w 32"/>
                  <a:gd name="T15" fmla="*/ 8 h 48"/>
                  <a:gd name="T16" fmla="*/ 16 w 32"/>
                  <a:gd name="T17" fmla="*/ 8 h 48"/>
                  <a:gd name="T18" fmla="*/ 16 w 32"/>
                  <a:gd name="T19" fmla="*/ 24 h 48"/>
                  <a:gd name="T20" fmla="*/ 23 w 32"/>
                  <a:gd name="T21" fmla="*/ 24 h 48"/>
                  <a:gd name="T22" fmla="*/ 23 w 32"/>
                  <a:gd name="T23" fmla="*/ 39 h 48"/>
                  <a:gd name="T24" fmla="*/ 31 w 32"/>
                  <a:gd name="T25" fmla="*/ 39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8"/>
                  <a:gd name="T41" fmla="*/ 32 w 3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8">
                    <a:moveTo>
                      <a:pt x="31" y="39"/>
                    </a:moveTo>
                    <a:lnTo>
                      <a:pt x="8" y="39"/>
                    </a:lnTo>
                    <a:lnTo>
                      <a:pt x="8" y="47"/>
                    </a:lnTo>
                    <a:lnTo>
                      <a:pt x="0" y="47"/>
                    </a:lnTo>
                    <a:lnTo>
                      <a:pt x="0" y="16"/>
                    </a:lnTo>
                    <a:lnTo>
                      <a:pt x="8" y="8"/>
                    </a:lnTo>
                    <a:lnTo>
                      <a:pt x="8" y="0"/>
                    </a:lnTo>
                    <a:lnTo>
                      <a:pt x="8" y="8"/>
                    </a:lnTo>
                    <a:lnTo>
                      <a:pt x="16" y="8"/>
                    </a:lnTo>
                    <a:lnTo>
                      <a:pt x="16" y="24"/>
                    </a:lnTo>
                    <a:lnTo>
                      <a:pt x="23" y="24"/>
                    </a:lnTo>
                    <a:lnTo>
                      <a:pt x="23" y="39"/>
                    </a:lnTo>
                    <a:lnTo>
                      <a:pt x="31" y="3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91" name="Freeform 89"/>
              <p:cNvSpPr>
                <a:spLocks/>
              </p:cNvSpPr>
              <p:nvPr/>
            </p:nvSpPr>
            <p:spPr bwMode="auto">
              <a:xfrm>
                <a:off x="1028" y="1266"/>
                <a:ext cx="30" cy="50"/>
              </a:xfrm>
              <a:custGeom>
                <a:avLst/>
                <a:gdLst>
                  <a:gd name="T0" fmla="*/ 29 w 30"/>
                  <a:gd name="T1" fmla="*/ 16 h 50"/>
                  <a:gd name="T2" fmla="*/ 21 w 30"/>
                  <a:gd name="T3" fmla="*/ 16 h 50"/>
                  <a:gd name="T4" fmla="*/ 21 w 30"/>
                  <a:gd name="T5" fmla="*/ 49 h 50"/>
                  <a:gd name="T6" fmla="*/ 6 w 30"/>
                  <a:gd name="T7" fmla="*/ 49 h 50"/>
                  <a:gd name="T8" fmla="*/ 6 w 30"/>
                  <a:gd name="T9" fmla="*/ 25 h 50"/>
                  <a:gd name="T10" fmla="*/ 0 w 30"/>
                  <a:gd name="T11" fmla="*/ 16 h 50"/>
                  <a:gd name="T12" fmla="*/ 6 w 30"/>
                  <a:gd name="T13" fmla="*/ 16 h 50"/>
                  <a:gd name="T14" fmla="*/ 6 w 30"/>
                  <a:gd name="T15" fmla="*/ 8 h 50"/>
                  <a:gd name="T16" fmla="*/ 14 w 30"/>
                  <a:gd name="T17" fmla="*/ 0 h 50"/>
                  <a:gd name="T18" fmla="*/ 21 w 30"/>
                  <a:gd name="T19" fmla="*/ 0 h 50"/>
                  <a:gd name="T20" fmla="*/ 21 w 30"/>
                  <a:gd name="T21" fmla="*/ 8 h 50"/>
                  <a:gd name="T22" fmla="*/ 29 w 30"/>
                  <a:gd name="T23" fmla="*/ 8 h 50"/>
                  <a:gd name="T24" fmla="*/ 29 w 30"/>
                  <a:gd name="T25" fmla="*/ 1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50"/>
                  <a:gd name="T41" fmla="*/ 30 w 3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50">
                    <a:moveTo>
                      <a:pt x="29" y="16"/>
                    </a:moveTo>
                    <a:lnTo>
                      <a:pt x="21" y="16"/>
                    </a:lnTo>
                    <a:lnTo>
                      <a:pt x="21" y="49"/>
                    </a:lnTo>
                    <a:lnTo>
                      <a:pt x="6" y="49"/>
                    </a:lnTo>
                    <a:lnTo>
                      <a:pt x="6" y="25"/>
                    </a:lnTo>
                    <a:lnTo>
                      <a:pt x="0" y="16"/>
                    </a:lnTo>
                    <a:lnTo>
                      <a:pt x="6" y="16"/>
                    </a:lnTo>
                    <a:lnTo>
                      <a:pt x="6" y="8"/>
                    </a:lnTo>
                    <a:lnTo>
                      <a:pt x="14" y="0"/>
                    </a:lnTo>
                    <a:lnTo>
                      <a:pt x="21" y="0"/>
                    </a:lnTo>
                    <a:lnTo>
                      <a:pt x="21" y="8"/>
                    </a:lnTo>
                    <a:lnTo>
                      <a:pt x="29" y="8"/>
                    </a:lnTo>
                    <a:lnTo>
                      <a:pt x="29"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92" name="Freeform 90"/>
              <p:cNvSpPr>
                <a:spLocks/>
              </p:cNvSpPr>
              <p:nvPr/>
            </p:nvSpPr>
            <p:spPr bwMode="auto">
              <a:xfrm>
                <a:off x="799" y="1304"/>
                <a:ext cx="34" cy="27"/>
              </a:xfrm>
              <a:custGeom>
                <a:avLst/>
                <a:gdLst>
                  <a:gd name="T0" fmla="*/ 33 w 34"/>
                  <a:gd name="T1" fmla="*/ 7 h 27"/>
                  <a:gd name="T2" fmla="*/ 0 w 34"/>
                  <a:gd name="T3" fmla="*/ 26 h 27"/>
                  <a:gd name="T4" fmla="*/ 25 w 34"/>
                  <a:gd name="T5" fmla="*/ 0 h 27"/>
                  <a:gd name="T6" fmla="*/ 25 w 34"/>
                  <a:gd name="T7" fmla="*/ 7 h 27"/>
                  <a:gd name="T8" fmla="*/ 33 w 34"/>
                  <a:gd name="T9" fmla="*/ 7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33" y="7"/>
                    </a:moveTo>
                    <a:lnTo>
                      <a:pt x="0" y="26"/>
                    </a:lnTo>
                    <a:lnTo>
                      <a:pt x="25" y="0"/>
                    </a:lnTo>
                    <a:lnTo>
                      <a:pt x="25" y="7"/>
                    </a:lnTo>
                    <a:lnTo>
                      <a:pt x="33" y="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93" name="Freeform 91"/>
              <p:cNvSpPr>
                <a:spLocks/>
              </p:cNvSpPr>
              <p:nvPr/>
            </p:nvSpPr>
            <p:spPr bwMode="auto">
              <a:xfrm>
                <a:off x="799" y="1360"/>
                <a:ext cx="54" cy="30"/>
              </a:xfrm>
              <a:custGeom>
                <a:avLst/>
                <a:gdLst>
                  <a:gd name="T0" fmla="*/ 53 w 54"/>
                  <a:gd name="T1" fmla="*/ 29 h 30"/>
                  <a:gd name="T2" fmla="*/ 35 w 54"/>
                  <a:gd name="T3" fmla="*/ 29 h 30"/>
                  <a:gd name="T4" fmla="*/ 27 w 54"/>
                  <a:gd name="T5" fmla="*/ 22 h 30"/>
                  <a:gd name="T6" fmla="*/ 0 w 54"/>
                  <a:gd name="T7" fmla="*/ 22 h 30"/>
                  <a:gd name="T8" fmla="*/ 0 w 54"/>
                  <a:gd name="T9" fmla="*/ 15 h 30"/>
                  <a:gd name="T10" fmla="*/ 9 w 54"/>
                  <a:gd name="T11" fmla="*/ 15 h 30"/>
                  <a:gd name="T12" fmla="*/ 9 w 54"/>
                  <a:gd name="T13" fmla="*/ 7 h 30"/>
                  <a:gd name="T14" fmla="*/ 18 w 54"/>
                  <a:gd name="T15" fmla="*/ 7 h 30"/>
                  <a:gd name="T16" fmla="*/ 27 w 54"/>
                  <a:gd name="T17" fmla="*/ 0 h 30"/>
                  <a:gd name="T18" fmla="*/ 35 w 54"/>
                  <a:gd name="T19" fmla="*/ 0 h 30"/>
                  <a:gd name="T20" fmla="*/ 35 w 54"/>
                  <a:gd name="T21" fmla="*/ 7 h 30"/>
                  <a:gd name="T22" fmla="*/ 44 w 54"/>
                  <a:gd name="T23" fmla="*/ 7 h 30"/>
                  <a:gd name="T24" fmla="*/ 44 w 54"/>
                  <a:gd name="T25" fmla="*/ 22 h 30"/>
                  <a:gd name="T26" fmla="*/ 53 w 54"/>
                  <a:gd name="T27" fmla="*/ 22 h 30"/>
                  <a:gd name="T28" fmla="*/ 53 w 54"/>
                  <a:gd name="T29" fmla="*/ 29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30"/>
                  <a:gd name="T47" fmla="*/ 54 w 54"/>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30">
                    <a:moveTo>
                      <a:pt x="53" y="29"/>
                    </a:moveTo>
                    <a:lnTo>
                      <a:pt x="35" y="29"/>
                    </a:lnTo>
                    <a:lnTo>
                      <a:pt x="27" y="22"/>
                    </a:lnTo>
                    <a:lnTo>
                      <a:pt x="0" y="22"/>
                    </a:lnTo>
                    <a:lnTo>
                      <a:pt x="0" y="15"/>
                    </a:lnTo>
                    <a:lnTo>
                      <a:pt x="9" y="15"/>
                    </a:lnTo>
                    <a:lnTo>
                      <a:pt x="9" y="7"/>
                    </a:lnTo>
                    <a:lnTo>
                      <a:pt x="18" y="7"/>
                    </a:lnTo>
                    <a:lnTo>
                      <a:pt x="27" y="0"/>
                    </a:lnTo>
                    <a:lnTo>
                      <a:pt x="35" y="0"/>
                    </a:lnTo>
                    <a:lnTo>
                      <a:pt x="35" y="7"/>
                    </a:lnTo>
                    <a:lnTo>
                      <a:pt x="44" y="7"/>
                    </a:lnTo>
                    <a:lnTo>
                      <a:pt x="44" y="22"/>
                    </a:lnTo>
                    <a:lnTo>
                      <a:pt x="53" y="22"/>
                    </a:lnTo>
                    <a:lnTo>
                      <a:pt x="53" y="2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94" name="Freeform 92"/>
              <p:cNvSpPr>
                <a:spLocks/>
              </p:cNvSpPr>
              <p:nvPr/>
            </p:nvSpPr>
            <p:spPr bwMode="auto">
              <a:xfrm>
                <a:off x="864" y="1284"/>
                <a:ext cx="41" cy="106"/>
              </a:xfrm>
              <a:custGeom>
                <a:avLst/>
                <a:gdLst>
                  <a:gd name="T0" fmla="*/ 24 w 41"/>
                  <a:gd name="T1" fmla="*/ 96 h 106"/>
                  <a:gd name="T2" fmla="*/ 24 w 41"/>
                  <a:gd name="T3" fmla="*/ 79 h 106"/>
                  <a:gd name="T4" fmla="*/ 16 w 41"/>
                  <a:gd name="T5" fmla="*/ 79 h 106"/>
                  <a:gd name="T6" fmla="*/ 0 w 41"/>
                  <a:gd name="T7" fmla="*/ 9 h 106"/>
                  <a:gd name="T8" fmla="*/ 16 w 41"/>
                  <a:gd name="T9" fmla="*/ 9 h 106"/>
                  <a:gd name="T10" fmla="*/ 16 w 41"/>
                  <a:gd name="T11" fmla="*/ 0 h 106"/>
                  <a:gd name="T12" fmla="*/ 32 w 41"/>
                  <a:gd name="T13" fmla="*/ 0 h 106"/>
                  <a:gd name="T14" fmla="*/ 24 w 41"/>
                  <a:gd name="T15" fmla="*/ 0 h 106"/>
                  <a:gd name="T16" fmla="*/ 24 w 41"/>
                  <a:gd name="T17" fmla="*/ 9 h 106"/>
                  <a:gd name="T18" fmla="*/ 16 w 41"/>
                  <a:gd name="T19" fmla="*/ 9 h 106"/>
                  <a:gd name="T20" fmla="*/ 16 w 41"/>
                  <a:gd name="T21" fmla="*/ 35 h 106"/>
                  <a:gd name="T22" fmla="*/ 24 w 41"/>
                  <a:gd name="T23" fmla="*/ 44 h 106"/>
                  <a:gd name="T24" fmla="*/ 24 w 41"/>
                  <a:gd name="T25" fmla="*/ 53 h 106"/>
                  <a:gd name="T26" fmla="*/ 32 w 41"/>
                  <a:gd name="T27" fmla="*/ 61 h 106"/>
                  <a:gd name="T28" fmla="*/ 32 w 41"/>
                  <a:gd name="T29" fmla="*/ 70 h 106"/>
                  <a:gd name="T30" fmla="*/ 40 w 41"/>
                  <a:gd name="T31" fmla="*/ 70 h 106"/>
                  <a:gd name="T32" fmla="*/ 40 w 41"/>
                  <a:gd name="T33" fmla="*/ 96 h 106"/>
                  <a:gd name="T34" fmla="*/ 24 w 41"/>
                  <a:gd name="T35" fmla="*/ 96 h 106"/>
                  <a:gd name="T36" fmla="*/ 24 w 41"/>
                  <a:gd name="T37" fmla="*/ 105 h 106"/>
                  <a:gd name="T38" fmla="*/ 24 w 41"/>
                  <a:gd name="T39" fmla="*/ 96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
                  <a:gd name="T61" fmla="*/ 0 h 106"/>
                  <a:gd name="T62" fmla="*/ 41 w 41"/>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 h="106">
                    <a:moveTo>
                      <a:pt x="24" y="96"/>
                    </a:moveTo>
                    <a:lnTo>
                      <a:pt x="24" y="79"/>
                    </a:lnTo>
                    <a:lnTo>
                      <a:pt x="16" y="79"/>
                    </a:lnTo>
                    <a:lnTo>
                      <a:pt x="0" y="9"/>
                    </a:lnTo>
                    <a:lnTo>
                      <a:pt x="16" y="9"/>
                    </a:lnTo>
                    <a:lnTo>
                      <a:pt x="16" y="0"/>
                    </a:lnTo>
                    <a:lnTo>
                      <a:pt x="32" y="0"/>
                    </a:lnTo>
                    <a:lnTo>
                      <a:pt x="24" y="0"/>
                    </a:lnTo>
                    <a:lnTo>
                      <a:pt x="24" y="9"/>
                    </a:lnTo>
                    <a:lnTo>
                      <a:pt x="16" y="9"/>
                    </a:lnTo>
                    <a:lnTo>
                      <a:pt x="16" y="35"/>
                    </a:lnTo>
                    <a:lnTo>
                      <a:pt x="24" y="44"/>
                    </a:lnTo>
                    <a:lnTo>
                      <a:pt x="24" y="53"/>
                    </a:lnTo>
                    <a:lnTo>
                      <a:pt x="32" y="61"/>
                    </a:lnTo>
                    <a:lnTo>
                      <a:pt x="32" y="70"/>
                    </a:lnTo>
                    <a:lnTo>
                      <a:pt x="40" y="70"/>
                    </a:lnTo>
                    <a:lnTo>
                      <a:pt x="40" y="96"/>
                    </a:lnTo>
                    <a:lnTo>
                      <a:pt x="24" y="96"/>
                    </a:lnTo>
                    <a:lnTo>
                      <a:pt x="24" y="105"/>
                    </a:lnTo>
                    <a:lnTo>
                      <a:pt x="24" y="9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95" name="Freeform 93"/>
              <p:cNvSpPr>
                <a:spLocks/>
              </p:cNvSpPr>
              <p:nvPr/>
            </p:nvSpPr>
            <p:spPr bwMode="auto">
              <a:xfrm>
                <a:off x="873" y="1389"/>
                <a:ext cx="44" cy="388"/>
              </a:xfrm>
              <a:custGeom>
                <a:avLst/>
                <a:gdLst>
                  <a:gd name="T0" fmla="*/ 17 w 44"/>
                  <a:gd name="T1" fmla="*/ 9 h 388"/>
                  <a:gd name="T2" fmla="*/ 17 w 44"/>
                  <a:gd name="T3" fmla="*/ 36 h 388"/>
                  <a:gd name="T4" fmla="*/ 26 w 44"/>
                  <a:gd name="T5" fmla="*/ 36 h 388"/>
                  <a:gd name="T6" fmla="*/ 26 w 44"/>
                  <a:gd name="T7" fmla="*/ 108 h 388"/>
                  <a:gd name="T8" fmla="*/ 9 w 44"/>
                  <a:gd name="T9" fmla="*/ 108 h 388"/>
                  <a:gd name="T10" fmla="*/ 9 w 44"/>
                  <a:gd name="T11" fmla="*/ 154 h 388"/>
                  <a:gd name="T12" fmla="*/ 34 w 44"/>
                  <a:gd name="T13" fmla="*/ 163 h 388"/>
                  <a:gd name="T14" fmla="*/ 34 w 44"/>
                  <a:gd name="T15" fmla="*/ 342 h 388"/>
                  <a:gd name="T16" fmla="*/ 43 w 44"/>
                  <a:gd name="T17" fmla="*/ 360 h 388"/>
                  <a:gd name="T18" fmla="*/ 43 w 44"/>
                  <a:gd name="T19" fmla="*/ 387 h 388"/>
                  <a:gd name="T20" fmla="*/ 9 w 44"/>
                  <a:gd name="T21" fmla="*/ 378 h 388"/>
                  <a:gd name="T22" fmla="*/ 9 w 44"/>
                  <a:gd name="T23" fmla="*/ 369 h 388"/>
                  <a:gd name="T24" fmla="*/ 26 w 44"/>
                  <a:gd name="T25" fmla="*/ 369 h 388"/>
                  <a:gd name="T26" fmla="*/ 26 w 44"/>
                  <a:gd name="T27" fmla="*/ 360 h 388"/>
                  <a:gd name="T28" fmla="*/ 34 w 44"/>
                  <a:gd name="T29" fmla="*/ 360 h 388"/>
                  <a:gd name="T30" fmla="*/ 34 w 44"/>
                  <a:gd name="T31" fmla="*/ 351 h 388"/>
                  <a:gd name="T32" fmla="*/ 17 w 44"/>
                  <a:gd name="T33" fmla="*/ 351 h 388"/>
                  <a:gd name="T34" fmla="*/ 17 w 44"/>
                  <a:gd name="T35" fmla="*/ 333 h 388"/>
                  <a:gd name="T36" fmla="*/ 9 w 44"/>
                  <a:gd name="T37" fmla="*/ 315 h 388"/>
                  <a:gd name="T38" fmla="*/ 9 w 44"/>
                  <a:gd name="T39" fmla="*/ 154 h 388"/>
                  <a:gd name="T40" fmla="*/ 0 w 44"/>
                  <a:gd name="T41" fmla="*/ 136 h 388"/>
                  <a:gd name="T42" fmla="*/ 0 w 44"/>
                  <a:gd name="T43" fmla="*/ 99 h 388"/>
                  <a:gd name="T44" fmla="*/ 9 w 44"/>
                  <a:gd name="T45" fmla="*/ 99 h 388"/>
                  <a:gd name="T46" fmla="*/ 17 w 44"/>
                  <a:gd name="T47" fmla="*/ 90 h 388"/>
                  <a:gd name="T48" fmla="*/ 17 w 44"/>
                  <a:gd name="T49" fmla="*/ 81 h 388"/>
                  <a:gd name="T50" fmla="*/ 9 w 44"/>
                  <a:gd name="T51" fmla="*/ 81 h 388"/>
                  <a:gd name="T52" fmla="*/ 9 w 44"/>
                  <a:gd name="T53" fmla="*/ 27 h 388"/>
                  <a:gd name="T54" fmla="*/ 17 w 44"/>
                  <a:gd name="T55" fmla="*/ 27 h 388"/>
                  <a:gd name="T56" fmla="*/ 17 w 44"/>
                  <a:gd name="T57" fmla="*/ 0 h 388"/>
                  <a:gd name="T58" fmla="*/ 17 w 44"/>
                  <a:gd name="T59" fmla="*/ 9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
                  <a:gd name="T91" fmla="*/ 0 h 388"/>
                  <a:gd name="T92" fmla="*/ 44 w 44"/>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 h="388">
                    <a:moveTo>
                      <a:pt x="17" y="9"/>
                    </a:moveTo>
                    <a:lnTo>
                      <a:pt x="17" y="36"/>
                    </a:lnTo>
                    <a:lnTo>
                      <a:pt x="26" y="36"/>
                    </a:lnTo>
                    <a:lnTo>
                      <a:pt x="26" y="108"/>
                    </a:lnTo>
                    <a:lnTo>
                      <a:pt x="9" y="108"/>
                    </a:lnTo>
                    <a:lnTo>
                      <a:pt x="9" y="154"/>
                    </a:lnTo>
                    <a:lnTo>
                      <a:pt x="34" y="163"/>
                    </a:lnTo>
                    <a:lnTo>
                      <a:pt x="34" y="342"/>
                    </a:lnTo>
                    <a:lnTo>
                      <a:pt x="43" y="360"/>
                    </a:lnTo>
                    <a:lnTo>
                      <a:pt x="43" y="387"/>
                    </a:lnTo>
                    <a:lnTo>
                      <a:pt x="9" y="378"/>
                    </a:lnTo>
                    <a:lnTo>
                      <a:pt x="9" y="369"/>
                    </a:lnTo>
                    <a:lnTo>
                      <a:pt x="26" y="369"/>
                    </a:lnTo>
                    <a:lnTo>
                      <a:pt x="26" y="360"/>
                    </a:lnTo>
                    <a:lnTo>
                      <a:pt x="34" y="360"/>
                    </a:lnTo>
                    <a:lnTo>
                      <a:pt x="34" y="351"/>
                    </a:lnTo>
                    <a:lnTo>
                      <a:pt x="17" y="351"/>
                    </a:lnTo>
                    <a:lnTo>
                      <a:pt x="17" y="333"/>
                    </a:lnTo>
                    <a:lnTo>
                      <a:pt x="9" y="315"/>
                    </a:lnTo>
                    <a:lnTo>
                      <a:pt x="9" y="154"/>
                    </a:lnTo>
                    <a:lnTo>
                      <a:pt x="0" y="136"/>
                    </a:lnTo>
                    <a:lnTo>
                      <a:pt x="0" y="99"/>
                    </a:lnTo>
                    <a:lnTo>
                      <a:pt x="9" y="99"/>
                    </a:lnTo>
                    <a:lnTo>
                      <a:pt x="17" y="90"/>
                    </a:lnTo>
                    <a:lnTo>
                      <a:pt x="17" y="81"/>
                    </a:lnTo>
                    <a:lnTo>
                      <a:pt x="9" y="81"/>
                    </a:lnTo>
                    <a:lnTo>
                      <a:pt x="9" y="27"/>
                    </a:lnTo>
                    <a:lnTo>
                      <a:pt x="17" y="27"/>
                    </a:lnTo>
                    <a:lnTo>
                      <a:pt x="17" y="0"/>
                    </a:lnTo>
                    <a:lnTo>
                      <a:pt x="17" y="9"/>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96" name="Freeform 94"/>
              <p:cNvSpPr>
                <a:spLocks/>
              </p:cNvSpPr>
              <p:nvPr/>
            </p:nvSpPr>
            <p:spPr bwMode="auto">
              <a:xfrm>
                <a:off x="1173" y="1304"/>
                <a:ext cx="1401" cy="861"/>
              </a:xfrm>
              <a:custGeom>
                <a:avLst/>
                <a:gdLst>
                  <a:gd name="T0" fmla="*/ 412 w 1401"/>
                  <a:gd name="T1" fmla="*/ 27 h 861"/>
                  <a:gd name="T2" fmla="*/ 546 w 1401"/>
                  <a:gd name="T3" fmla="*/ 46 h 861"/>
                  <a:gd name="T4" fmla="*/ 730 w 1401"/>
                  <a:gd name="T5" fmla="*/ 92 h 861"/>
                  <a:gd name="T6" fmla="*/ 916 w 1401"/>
                  <a:gd name="T7" fmla="*/ 156 h 861"/>
                  <a:gd name="T8" fmla="*/ 1091 w 1401"/>
                  <a:gd name="T9" fmla="*/ 238 h 861"/>
                  <a:gd name="T10" fmla="*/ 1256 w 1401"/>
                  <a:gd name="T11" fmla="*/ 319 h 861"/>
                  <a:gd name="T12" fmla="*/ 1348 w 1401"/>
                  <a:gd name="T13" fmla="*/ 383 h 861"/>
                  <a:gd name="T14" fmla="*/ 1359 w 1401"/>
                  <a:gd name="T15" fmla="*/ 393 h 861"/>
                  <a:gd name="T16" fmla="*/ 1379 w 1401"/>
                  <a:gd name="T17" fmla="*/ 402 h 861"/>
                  <a:gd name="T18" fmla="*/ 1390 w 1401"/>
                  <a:gd name="T19" fmla="*/ 411 h 861"/>
                  <a:gd name="T20" fmla="*/ 1256 w 1401"/>
                  <a:gd name="T21" fmla="*/ 512 h 861"/>
                  <a:gd name="T22" fmla="*/ 1214 w 1401"/>
                  <a:gd name="T23" fmla="*/ 521 h 861"/>
                  <a:gd name="T24" fmla="*/ 1194 w 1401"/>
                  <a:gd name="T25" fmla="*/ 512 h 861"/>
                  <a:gd name="T26" fmla="*/ 1204 w 1401"/>
                  <a:gd name="T27" fmla="*/ 466 h 861"/>
                  <a:gd name="T28" fmla="*/ 1214 w 1401"/>
                  <a:gd name="T29" fmla="*/ 429 h 861"/>
                  <a:gd name="T30" fmla="*/ 1122 w 1401"/>
                  <a:gd name="T31" fmla="*/ 457 h 861"/>
                  <a:gd name="T32" fmla="*/ 1091 w 1401"/>
                  <a:gd name="T33" fmla="*/ 493 h 861"/>
                  <a:gd name="T34" fmla="*/ 1080 w 1401"/>
                  <a:gd name="T35" fmla="*/ 512 h 861"/>
                  <a:gd name="T36" fmla="*/ 1091 w 1401"/>
                  <a:gd name="T37" fmla="*/ 613 h 861"/>
                  <a:gd name="T38" fmla="*/ 1080 w 1401"/>
                  <a:gd name="T39" fmla="*/ 658 h 861"/>
                  <a:gd name="T40" fmla="*/ 1070 w 1401"/>
                  <a:gd name="T41" fmla="*/ 668 h 861"/>
                  <a:gd name="T42" fmla="*/ 1050 w 1401"/>
                  <a:gd name="T43" fmla="*/ 677 h 861"/>
                  <a:gd name="T44" fmla="*/ 1039 w 1401"/>
                  <a:gd name="T45" fmla="*/ 704 h 861"/>
                  <a:gd name="T46" fmla="*/ 782 w 1401"/>
                  <a:gd name="T47" fmla="*/ 823 h 861"/>
                  <a:gd name="T48" fmla="*/ 792 w 1401"/>
                  <a:gd name="T49" fmla="*/ 833 h 861"/>
                  <a:gd name="T50" fmla="*/ 782 w 1401"/>
                  <a:gd name="T51" fmla="*/ 842 h 861"/>
                  <a:gd name="T52" fmla="*/ 792 w 1401"/>
                  <a:gd name="T53" fmla="*/ 860 h 861"/>
                  <a:gd name="T54" fmla="*/ 699 w 1401"/>
                  <a:gd name="T55" fmla="*/ 823 h 861"/>
                  <a:gd name="T56" fmla="*/ 567 w 1401"/>
                  <a:gd name="T57" fmla="*/ 759 h 861"/>
                  <a:gd name="T58" fmla="*/ 423 w 1401"/>
                  <a:gd name="T59" fmla="*/ 704 h 861"/>
                  <a:gd name="T60" fmla="*/ 216 w 1401"/>
                  <a:gd name="T61" fmla="*/ 658 h 861"/>
                  <a:gd name="T62" fmla="*/ 113 w 1401"/>
                  <a:gd name="T63" fmla="*/ 640 h 861"/>
                  <a:gd name="T64" fmla="*/ 41 w 1401"/>
                  <a:gd name="T65" fmla="*/ 613 h 861"/>
                  <a:gd name="T66" fmla="*/ 165 w 1401"/>
                  <a:gd name="T67" fmla="*/ 539 h 861"/>
                  <a:gd name="T68" fmla="*/ 247 w 1401"/>
                  <a:gd name="T69" fmla="*/ 493 h 861"/>
                  <a:gd name="T70" fmla="*/ 340 w 1401"/>
                  <a:gd name="T71" fmla="*/ 466 h 861"/>
                  <a:gd name="T72" fmla="*/ 536 w 1401"/>
                  <a:gd name="T73" fmla="*/ 429 h 861"/>
                  <a:gd name="T74" fmla="*/ 637 w 1401"/>
                  <a:gd name="T75" fmla="*/ 420 h 861"/>
                  <a:gd name="T76" fmla="*/ 740 w 1401"/>
                  <a:gd name="T77" fmla="*/ 411 h 861"/>
                  <a:gd name="T78" fmla="*/ 505 w 1401"/>
                  <a:gd name="T79" fmla="*/ 420 h 861"/>
                  <a:gd name="T80" fmla="*/ 433 w 1401"/>
                  <a:gd name="T81" fmla="*/ 429 h 861"/>
                  <a:gd name="T82" fmla="*/ 350 w 1401"/>
                  <a:gd name="T83" fmla="*/ 438 h 861"/>
                  <a:gd name="T84" fmla="*/ 278 w 1401"/>
                  <a:gd name="T85" fmla="*/ 457 h 861"/>
                  <a:gd name="T86" fmla="*/ 206 w 1401"/>
                  <a:gd name="T87" fmla="*/ 475 h 861"/>
                  <a:gd name="T88" fmla="*/ 144 w 1401"/>
                  <a:gd name="T89" fmla="*/ 503 h 861"/>
                  <a:gd name="T90" fmla="*/ 134 w 1401"/>
                  <a:gd name="T91" fmla="*/ 475 h 861"/>
                  <a:gd name="T92" fmla="*/ 93 w 1401"/>
                  <a:gd name="T93" fmla="*/ 448 h 861"/>
                  <a:gd name="T94" fmla="*/ 82 w 1401"/>
                  <a:gd name="T95" fmla="*/ 374 h 861"/>
                  <a:gd name="T96" fmla="*/ 72 w 1401"/>
                  <a:gd name="T97" fmla="*/ 319 h 861"/>
                  <a:gd name="T98" fmla="*/ 52 w 1401"/>
                  <a:gd name="T99" fmla="*/ 275 h 861"/>
                  <a:gd name="T100" fmla="*/ 41 w 1401"/>
                  <a:gd name="T101" fmla="*/ 202 h 861"/>
                  <a:gd name="T102" fmla="*/ 21 w 1401"/>
                  <a:gd name="T103" fmla="*/ 119 h 861"/>
                  <a:gd name="T104" fmla="*/ 52 w 1401"/>
                  <a:gd name="T105" fmla="*/ 64 h 861"/>
                  <a:gd name="T106" fmla="*/ 41 w 1401"/>
                  <a:gd name="T107" fmla="*/ 27 h 861"/>
                  <a:gd name="T108" fmla="*/ 0 w 1401"/>
                  <a:gd name="T109" fmla="*/ 18 h 861"/>
                  <a:gd name="T110" fmla="*/ 21 w 1401"/>
                  <a:gd name="T111" fmla="*/ 9 h 861"/>
                  <a:gd name="T112" fmla="*/ 82 w 1401"/>
                  <a:gd name="T113" fmla="*/ 18 h 861"/>
                  <a:gd name="T114" fmla="*/ 196 w 1401"/>
                  <a:gd name="T115" fmla="*/ 9 h 861"/>
                  <a:gd name="T116" fmla="*/ 330 w 1401"/>
                  <a:gd name="T117" fmla="*/ 18 h 8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1"/>
                  <a:gd name="T178" fmla="*/ 0 h 861"/>
                  <a:gd name="T179" fmla="*/ 1401 w 1401"/>
                  <a:gd name="T180" fmla="*/ 861 h 8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1" h="861">
                    <a:moveTo>
                      <a:pt x="350" y="18"/>
                    </a:moveTo>
                    <a:lnTo>
                      <a:pt x="412" y="27"/>
                    </a:lnTo>
                    <a:lnTo>
                      <a:pt x="484" y="37"/>
                    </a:lnTo>
                    <a:lnTo>
                      <a:pt x="546" y="46"/>
                    </a:lnTo>
                    <a:lnTo>
                      <a:pt x="668" y="82"/>
                    </a:lnTo>
                    <a:lnTo>
                      <a:pt x="730" y="92"/>
                    </a:lnTo>
                    <a:lnTo>
                      <a:pt x="792" y="119"/>
                    </a:lnTo>
                    <a:lnTo>
                      <a:pt x="916" y="156"/>
                    </a:lnTo>
                    <a:lnTo>
                      <a:pt x="967" y="183"/>
                    </a:lnTo>
                    <a:lnTo>
                      <a:pt x="1091" y="238"/>
                    </a:lnTo>
                    <a:lnTo>
                      <a:pt x="1194" y="293"/>
                    </a:lnTo>
                    <a:lnTo>
                      <a:pt x="1256" y="319"/>
                    </a:lnTo>
                    <a:lnTo>
                      <a:pt x="1307" y="347"/>
                    </a:lnTo>
                    <a:lnTo>
                      <a:pt x="1348" y="383"/>
                    </a:lnTo>
                    <a:lnTo>
                      <a:pt x="1359" y="383"/>
                    </a:lnTo>
                    <a:lnTo>
                      <a:pt x="1359" y="393"/>
                    </a:lnTo>
                    <a:lnTo>
                      <a:pt x="1369" y="393"/>
                    </a:lnTo>
                    <a:lnTo>
                      <a:pt x="1379" y="402"/>
                    </a:lnTo>
                    <a:lnTo>
                      <a:pt x="1379" y="411"/>
                    </a:lnTo>
                    <a:lnTo>
                      <a:pt x="1390" y="411"/>
                    </a:lnTo>
                    <a:lnTo>
                      <a:pt x="1400" y="420"/>
                    </a:lnTo>
                    <a:lnTo>
                      <a:pt x="1256" y="512"/>
                    </a:lnTo>
                    <a:lnTo>
                      <a:pt x="1225" y="512"/>
                    </a:lnTo>
                    <a:lnTo>
                      <a:pt x="1214" y="521"/>
                    </a:lnTo>
                    <a:lnTo>
                      <a:pt x="1204" y="521"/>
                    </a:lnTo>
                    <a:lnTo>
                      <a:pt x="1194" y="512"/>
                    </a:lnTo>
                    <a:lnTo>
                      <a:pt x="1194" y="475"/>
                    </a:lnTo>
                    <a:lnTo>
                      <a:pt x="1204" y="466"/>
                    </a:lnTo>
                    <a:lnTo>
                      <a:pt x="1204" y="438"/>
                    </a:lnTo>
                    <a:lnTo>
                      <a:pt x="1214" y="429"/>
                    </a:lnTo>
                    <a:lnTo>
                      <a:pt x="1153" y="429"/>
                    </a:lnTo>
                    <a:lnTo>
                      <a:pt x="1122" y="457"/>
                    </a:lnTo>
                    <a:lnTo>
                      <a:pt x="1122" y="466"/>
                    </a:lnTo>
                    <a:lnTo>
                      <a:pt x="1091" y="493"/>
                    </a:lnTo>
                    <a:lnTo>
                      <a:pt x="1091" y="503"/>
                    </a:lnTo>
                    <a:lnTo>
                      <a:pt x="1080" y="512"/>
                    </a:lnTo>
                    <a:lnTo>
                      <a:pt x="1080" y="613"/>
                    </a:lnTo>
                    <a:lnTo>
                      <a:pt x="1091" y="613"/>
                    </a:lnTo>
                    <a:lnTo>
                      <a:pt x="1080" y="613"/>
                    </a:lnTo>
                    <a:lnTo>
                      <a:pt x="1080" y="658"/>
                    </a:lnTo>
                    <a:lnTo>
                      <a:pt x="1070" y="658"/>
                    </a:lnTo>
                    <a:lnTo>
                      <a:pt x="1070" y="668"/>
                    </a:lnTo>
                    <a:lnTo>
                      <a:pt x="1050" y="668"/>
                    </a:lnTo>
                    <a:lnTo>
                      <a:pt x="1050" y="677"/>
                    </a:lnTo>
                    <a:lnTo>
                      <a:pt x="1039" y="677"/>
                    </a:lnTo>
                    <a:lnTo>
                      <a:pt x="1039" y="704"/>
                    </a:lnTo>
                    <a:lnTo>
                      <a:pt x="977" y="704"/>
                    </a:lnTo>
                    <a:lnTo>
                      <a:pt x="782" y="823"/>
                    </a:lnTo>
                    <a:lnTo>
                      <a:pt x="782" y="833"/>
                    </a:lnTo>
                    <a:lnTo>
                      <a:pt x="792" y="833"/>
                    </a:lnTo>
                    <a:lnTo>
                      <a:pt x="792" y="842"/>
                    </a:lnTo>
                    <a:lnTo>
                      <a:pt x="782" y="842"/>
                    </a:lnTo>
                    <a:lnTo>
                      <a:pt x="782" y="860"/>
                    </a:lnTo>
                    <a:lnTo>
                      <a:pt x="792" y="860"/>
                    </a:lnTo>
                    <a:lnTo>
                      <a:pt x="740" y="842"/>
                    </a:lnTo>
                    <a:lnTo>
                      <a:pt x="699" y="823"/>
                    </a:lnTo>
                    <a:lnTo>
                      <a:pt x="648" y="796"/>
                    </a:lnTo>
                    <a:lnTo>
                      <a:pt x="567" y="759"/>
                    </a:lnTo>
                    <a:lnTo>
                      <a:pt x="464" y="723"/>
                    </a:lnTo>
                    <a:lnTo>
                      <a:pt x="423" y="704"/>
                    </a:lnTo>
                    <a:lnTo>
                      <a:pt x="371" y="686"/>
                    </a:lnTo>
                    <a:lnTo>
                      <a:pt x="216" y="658"/>
                    </a:lnTo>
                    <a:lnTo>
                      <a:pt x="175" y="649"/>
                    </a:lnTo>
                    <a:lnTo>
                      <a:pt x="113" y="640"/>
                    </a:lnTo>
                    <a:lnTo>
                      <a:pt x="10" y="640"/>
                    </a:lnTo>
                    <a:lnTo>
                      <a:pt x="41" y="613"/>
                    </a:lnTo>
                    <a:lnTo>
                      <a:pt x="124" y="558"/>
                    </a:lnTo>
                    <a:lnTo>
                      <a:pt x="165" y="539"/>
                    </a:lnTo>
                    <a:lnTo>
                      <a:pt x="206" y="512"/>
                    </a:lnTo>
                    <a:lnTo>
                      <a:pt x="247" y="493"/>
                    </a:lnTo>
                    <a:lnTo>
                      <a:pt x="299" y="484"/>
                    </a:lnTo>
                    <a:lnTo>
                      <a:pt x="340" y="466"/>
                    </a:lnTo>
                    <a:lnTo>
                      <a:pt x="495" y="438"/>
                    </a:lnTo>
                    <a:lnTo>
                      <a:pt x="536" y="429"/>
                    </a:lnTo>
                    <a:lnTo>
                      <a:pt x="587" y="429"/>
                    </a:lnTo>
                    <a:lnTo>
                      <a:pt x="637" y="420"/>
                    </a:lnTo>
                    <a:lnTo>
                      <a:pt x="740" y="420"/>
                    </a:lnTo>
                    <a:lnTo>
                      <a:pt x="740" y="411"/>
                    </a:lnTo>
                    <a:lnTo>
                      <a:pt x="546" y="411"/>
                    </a:lnTo>
                    <a:lnTo>
                      <a:pt x="505" y="420"/>
                    </a:lnTo>
                    <a:lnTo>
                      <a:pt x="464" y="420"/>
                    </a:lnTo>
                    <a:lnTo>
                      <a:pt x="433" y="429"/>
                    </a:lnTo>
                    <a:lnTo>
                      <a:pt x="392" y="429"/>
                    </a:lnTo>
                    <a:lnTo>
                      <a:pt x="350" y="438"/>
                    </a:lnTo>
                    <a:lnTo>
                      <a:pt x="320" y="448"/>
                    </a:lnTo>
                    <a:lnTo>
                      <a:pt x="278" y="457"/>
                    </a:lnTo>
                    <a:lnTo>
                      <a:pt x="247" y="466"/>
                    </a:lnTo>
                    <a:lnTo>
                      <a:pt x="206" y="475"/>
                    </a:lnTo>
                    <a:lnTo>
                      <a:pt x="175" y="493"/>
                    </a:lnTo>
                    <a:lnTo>
                      <a:pt x="144" y="503"/>
                    </a:lnTo>
                    <a:lnTo>
                      <a:pt x="134" y="503"/>
                    </a:lnTo>
                    <a:lnTo>
                      <a:pt x="134" y="475"/>
                    </a:lnTo>
                    <a:lnTo>
                      <a:pt x="93" y="475"/>
                    </a:lnTo>
                    <a:lnTo>
                      <a:pt x="93" y="448"/>
                    </a:lnTo>
                    <a:lnTo>
                      <a:pt x="82" y="420"/>
                    </a:lnTo>
                    <a:lnTo>
                      <a:pt x="82" y="374"/>
                    </a:lnTo>
                    <a:lnTo>
                      <a:pt x="72" y="347"/>
                    </a:lnTo>
                    <a:lnTo>
                      <a:pt x="72" y="319"/>
                    </a:lnTo>
                    <a:lnTo>
                      <a:pt x="62" y="302"/>
                    </a:lnTo>
                    <a:lnTo>
                      <a:pt x="52" y="275"/>
                    </a:lnTo>
                    <a:lnTo>
                      <a:pt x="52" y="220"/>
                    </a:lnTo>
                    <a:lnTo>
                      <a:pt x="41" y="202"/>
                    </a:lnTo>
                    <a:lnTo>
                      <a:pt x="41" y="174"/>
                    </a:lnTo>
                    <a:lnTo>
                      <a:pt x="21" y="119"/>
                    </a:lnTo>
                    <a:lnTo>
                      <a:pt x="21" y="64"/>
                    </a:lnTo>
                    <a:lnTo>
                      <a:pt x="52" y="64"/>
                    </a:lnTo>
                    <a:lnTo>
                      <a:pt x="52" y="27"/>
                    </a:lnTo>
                    <a:lnTo>
                      <a:pt x="41" y="27"/>
                    </a:lnTo>
                    <a:lnTo>
                      <a:pt x="10" y="18"/>
                    </a:lnTo>
                    <a:lnTo>
                      <a:pt x="0" y="18"/>
                    </a:lnTo>
                    <a:lnTo>
                      <a:pt x="0" y="0"/>
                    </a:lnTo>
                    <a:lnTo>
                      <a:pt x="21" y="9"/>
                    </a:lnTo>
                    <a:lnTo>
                      <a:pt x="62" y="9"/>
                    </a:lnTo>
                    <a:lnTo>
                      <a:pt x="82" y="18"/>
                    </a:lnTo>
                    <a:lnTo>
                      <a:pt x="175" y="18"/>
                    </a:lnTo>
                    <a:lnTo>
                      <a:pt x="196" y="9"/>
                    </a:lnTo>
                    <a:lnTo>
                      <a:pt x="309" y="9"/>
                    </a:lnTo>
                    <a:lnTo>
                      <a:pt x="330" y="18"/>
                    </a:lnTo>
                    <a:lnTo>
                      <a:pt x="350" y="18"/>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97" name="Freeform 95"/>
              <p:cNvSpPr>
                <a:spLocks/>
              </p:cNvSpPr>
              <p:nvPr/>
            </p:nvSpPr>
            <p:spPr bwMode="auto">
              <a:xfrm>
                <a:off x="1068" y="1342"/>
                <a:ext cx="76" cy="27"/>
              </a:xfrm>
              <a:custGeom>
                <a:avLst/>
                <a:gdLst>
                  <a:gd name="T0" fmla="*/ 75 w 76"/>
                  <a:gd name="T1" fmla="*/ 13 h 27"/>
                  <a:gd name="T2" fmla="*/ 66 w 76"/>
                  <a:gd name="T3" fmla="*/ 13 h 27"/>
                  <a:gd name="T4" fmla="*/ 56 w 76"/>
                  <a:gd name="T5" fmla="*/ 20 h 27"/>
                  <a:gd name="T6" fmla="*/ 47 w 76"/>
                  <a:gd name="T7" fmla="*/ 20 h 27"/>
                  <a:gd name="T8" fmla="*/ 47 w 76"/>
                  <a:gd name="T9" fmla="*/ 26 h 27"/>
                  <a:gd name="T10" fmla="*/ 38 w 76"/>
                  <a:gd name="T11" fmla="*/ 26 h 27"/>
                  <a:gd name="T12" fmla="*/ 0 w 76"/>
                  <a:gd name="T13" fmla="*/ 0 h 27"/>
                  <a:gd name="T14" fmla="*/ 56 w 76"/>
                  <a:gd name="T15" fmla="*/ 0 h 27"/>
                  <a:gd name="T16" fmla="*/ 75 w 76"/>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27"/>
                  <a:gd name="T29" fmla="*/ 76 w 7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27">
                    <a:moveTo>
                      <a:pt x="75" y="13"/>
                    </a:moveTo>
                    <a:lnTo>
                      <a:pt x="66" y="13"/>
                    </a:lnTo>
                    <a:lnTo>
                      <a:pt x="56" y="20"/>
                    </a:lnTo>
                    <a:lnTo>
                      <a:pt x="47" y="20"/>
                    </a:lnTo>
                    <a:lnTo>
                      <a:pt x="47" y="26"/>
                    </a:lnTo>
                    <a:lnTo>
                      <a:pt x="38" y="26"/>
                    </a:lnTo>
                    <a:lnTo>
                      <a:pt x="0" y="0"/>
                    </a:lnTo>
                    <a:lnTo>
                      <a:pt x="56" y="0"/>
                    </a:lnTo>
                    <a:lnTo>
                      <a:pt x="75" y="13"/>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98" name="Freeform 96"/>
              <p:cNvSpPr>
                <a:spLocks/>
              </p:cNvSpPr>
              <p:nvPr/>
            </p:nvSpPr>
            <p:spPr bwMode="auto">
              <a:xfrm>
                <a:off x="1028" y="1360"/>
                <a:ext cx="30" cy="47"/>
              </a:xfrm>
              <a:custGeom>
                <a:avLst/>
                <a:gdLst>
                  <a:gd name="T0" fmla="*/ 0 w 30"/>
                  <a:gd name="T1" fmla="*/ 46 h 47"/>
                  <a:gd name="T2" fmla="*/ 0 w 30"/>
                  <a:gd name="T3" fmla="*/ 0 h 47"/>
                  <a:gd name="T4" fmla="*/ 29 w 30"/>
                  <a:gd name="T5" fmla="*/ 31 h 47"/>
                  <a:gd name="T6" fmla="*/ 0 w 30"/>
                  <a:gd name="T7" fmla="*/ 46 h 47"/>
                  <a:gd name="T8" fmla="*/ 0 60000 65536"/>
                  <a:gd name="T9" fmla="*/ 0 60000 65536"/>
                  <a:gd name="T10" fmla="*/ 0 60000 65536"/>
                  <a:gd name="T11" fmla="*/ 0 60000 65536"/>
                  <a:gd name="T12" fmla="*/ 0 w 30"/>
                  <a:gd name="T13" fmla="*/ 0 h 47"/>
                  <a:gd name="T14" fmla="*/ 30 w 30"/>
                  <a:gd name="T15" fmla="*/ 47 h 47"/>
                </a:gdLst>
                <a:ahLst/>
                <a:cxnLst>
                  <a:cxn ang="T8">
                    <a:pos x="T0" y="T1"/>
                  </a:cxn>
                  <a:cxn ang="T9">
                    <a:pos x="T2" y="T3"/>
                  </a:cxn>
                  <a:cxn ang="T10">
                    <a:pos x="T4" y="T5"/>
                  </a:cxn>
                  <a:cxn ang="T11">
                    <a:pos x="T6" y="T7"/>
                  </a:cxn>
                </a:cxnLst>
                <a:rect l="T12" t="T13" r="T14" b="T15"/>
                <a:pathLst>
                  <a:path w="30" h="47">
                    <a:moveTo>
                      <a:pt x="0" y="46"/>
                    </a:moveTo>
                    <a:lnTo>
                      <a:pt x="0" y="0"/>
                    </a:lnTo>
                    <a:lnTo>
                      <a:pt x="29" y="31"/>
                    </a:lnTo>
                    <a:lnTo>
                      <a:pt x="0" y="46"/>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99" name="Freeform 97"/>
              <p:cNvSpPr>
                <a:spLocks/>
              </p:cNvSpPr>
              <p:nvPr/>
            </p:nvSpPr>
            <p:spPr bwMode="auto">
              <a:xfrm>
                <a:off x="1130" y="139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00" name="Freeform 98"/>
              <p:cNvSpPr>
                <a:spLocks/>
              </p:cNvSpPr>
              <p:nvPr/>
            </p:nvSpPr>
            <p:spPr bwMode="auto">
              <a:xfrm>
                <a:off x="1151" y="1415"/>
                <a:ext cx="12" cy="58"/>
              </a:xfrm>
              <a:custGeom>
                <a:avLst/>
                <a:gdLst>
                  <a:gd name="T0" fmla="*/ 0 w 12"/>
                  <a:gd name="T1" fmla="*/ 16 h 58"/>
                  <a:gd name="T2" fmla="*/ 6 w 12"/>
                  <a:gd name="T3" fmla="*/ 0 h 58"/>
                  <a:gd name="T4" fmla="*/ 11 w 12"/>
                  <a:gd name="T5" fmla="*/ 57 h 58"/>
                  <a:gd name="T6" fmla="*/ 0 w 12"/>
                  <a:gd name="T7" fmla="*/ 16 h 58"/>
                  <a:gd name="T8" fmla="*/ 0 60000 65536"/>
                  <a:gd name="T9" fmla="*/ 0 60000 65536"/>
                  <a:gd name="T10" fmla="*/ 0 60000 65536"/>
                  <a:gd name="T11" fmla="*/ 0 60000 65536"/>
                  <a:gd name="T12" fmla="*/ 0 w 12"/>
                  <a:gd name="T13" fmla="*/ 0 h 58"/>
                  <a:gd name="T14" fmla="*/ 12 w 12"/>
                  <a:gd name="T15" fmla="*/ 58 h 58"/>
                </a:gdLst>
                <a:ahLst/>
                <a:cxnLst>
                  <a:cxn ang="T8">
                    <a:pos x="T0" y="T1"/>
                  </a:cxn>
                  <a:cxn ang="T9">
                    <a:pos x="T2" y="T3"/>
                  </a:cxn>
                  <a:cxn ang="T10">
                    <a:pos x="T4" y="T5"/>
                  </a:cxn>
                  <a:cxn ang="T11">
                    <a:pos x="T6" y="T7"/>
                  </a:cxn>
                </a:cxnLst>
                <a:rect l="T12" t="T13" r="T14" b="T15"/>
                <a:pathLst>
                  <a:path w="12" h="58">
                    <a:moveTo>
                      <a:pt x="0" y="16"/>
                    </a:moveTo>
                    <a:lnTo>
                      <a:pt x="6" y="0"/>
                    </a:lnTo>
                    <a:lnTo>
                      <a:pt x="11" y="57"/>
                    </a:lnTo>
                    <a:lnTo>
                      <a:pt x="0" y="16"/>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01" name="Freeform 99"/>
              <p:cNvSpPr>
                <a:spLocks/>
              </p:cNvSpPr>
              <p:nvPr/>
            </p:nvSpPr>
            <p:spPr bwMode="auto">
              <a:xfrm>
                <a:off x="956" y="1415"/>
                <a:ext cx="84" cy="362"/>
              </a:xfrm>
              <a:custGeom>
                <a:avLst/>
                <a:gdLst>
                  <a:gd name="T0" fmla="*/ 47 w 84"/>
                  <a:gd name="T1" fmla="*/ 27 h 362"/>
                  <a:gd name="T2" fmla="*/ 38 w 84"/>
                  <a:gd name="T3" fmla="*/ 36 h 362"/>
                  <a:gd name="T4" fmla="*/ 28 w 84"/>
                  <a:gd name="T5" fmla="*/ 63 h 362"/>
                  <a:gd name="T6" fmla="*/ 56 w 84"/>
                  <a:gd name="T7" fmla="*/ 109 h 362"/>
                  <a:gd name="T8" fmla="*/ 66 w 84"/>
                  <a:gd name="T9" fmla="*/ 154 h 362"/>
                  <a:gd name="T10" fmla="*/ 74 w 84"/>
                  <a:gd name="T11" fmla="*/ 190 h 362"/>
                  <a:gd name="T12" fmla="*/ 66 w 84"/>
                  <a:gd name="T13" fmla="*/ 181 h 362"/>
                  <a:gd name="T14" fmla="*/ 56 w 84"/>
                  <a:gd name="T15" fmla="*/ 172 h 362"/>
                  <a:gd name="T16" fmla="*/ 47 w 84"/>
                  <a:gd name="T17" fmla="*/ 163 h 362"/>
                  <a:gd name="T18" fmla="*/ 38 w 84"/>
                  <a:gd name="T19" fmla="*/ 154 h 362"/>
                  <a:gd name="T20" fmla="*/ 28 w 84"/>
                  <a:gd name="T21" fmla="*/ 163 h 362"/>
                  <a:gd name="T22" fmla="*/ 66 w 84"/>
                  <a:gd name="T23" fmla="*/ 216 h 362"/>
                  <a:gd name="T24" fmla="*/ 38 w 84"/>
                  <a:gd name="T25" fmla="*/ 234 h 362"/>
                  <a:gd name="T26" fmla="*/ 66 w 84"/>
                  <a:gd name="T27" fmla="*/ 243 h 362"/>
                  <a:gd name="T28" fmla="*/ 56 w 84"/>
                  <a:gd name="T29" fmla="*/ 261 h 362"/>
                  <a:gd name="T30" fmla="*/ 47 w 84"/>
                  <a:gd name="T31" fmla="*/ 270 h 362"/>
                  <a:gd name="T32" fmla="*/ 38 w 84"/>
                  <a:gd name="T33" fmla="*/ 288 h 362"/>
                  <a:gd name="T34" fmla="*/ 47 w 84"/>
                  <a:gd name="T35" fmla="*/ 298 h 362"/>
                  <a:gd name="T36" fmla="*/ 56 w 84"/>
                  <a:gd name="T37" fmla="*/ 288 h 362"/>
                  <a:gd name="T38" fmla="*/ 74 w 84"/>
                  <a:gd name="T39" fmla="*/ 307 h 362"/>
                  <a:gd name="T40" fmla="*/ 47 w 84"/>
                  <a:gd name="T41" fmla="*/ 316 h 362"/>
                  <a:gd name="T42" fmla="*/ 38 w 84"/>
                  <a:gd name="T43" fmla="*/ 316 h 362"/>
                  <a:gd name="T44" fmla="*/ 56 w 84"/>
                  <a:gd name="T45" fmla="*/ 325 h 362"/>
                  <a:gd name="T46" fmla="*/ 83 w 84"/>
                  <a:gd name="T47" fmla="*/ 334 h 362"/>
                  <a:gd name="T48" fmla="*/ 47 w 84"/>
                  <a:gd name="T49" fmla="*/ 352 h 362"/>
                  <a:gd name="T50" fmla="*/ 28 w 84"/>
                  <a:gd name="T51" fmla="*/ 361 h 362"/>
                  <a:gd name="T52" fmla="*/ 19 w 84"/>
                  <a:gd name="T53" fmla="*/ 261 h 362"/>
                  <a:gd name="T54" fmla="*/ 38 w 84"/>
                  <a:gd name="T55" fmla="*/ 127 h 362"/>
                  <a:gd name="T56" fmla="*/ 47 w 84"/>
                  <a:gd name="T57" fmla="*/ 118 h 362"/>
                  <a:gd name="T58" fmla="*/ 38 w 84"/>
                  <a:gd name="T59" fmla="*/ 82 h 362"/>
                  <a:gd name="T60" fmla="*/ 19 w 84"/>
                  <a:gd name="T61" fmla="*/ 73 h 362"/>
                  <a:gd name="T62" fmla="*/ 9 w 84"/>
                  <a:gd name="T63" fmla="*/ 18 h 362"/>
                  <a:gd name="T64" fmla="*/ 0 w 84"/>
                  <a:gd name="T65" fmla="*/ 0 h 362"/>
                  <a:gd name="T66" fmla="*/ 38 w 84"/>
                  <a:gd name="T67" fmla="*/ 9 h 362"/>
                  <a:gd name="T68" fmla="*/ 47 w 84"/>
                  <a:gd name="T69" fmla="*/ 18 h 3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362"/>
                  <a:gd name="T107" fmla="*/ 84 w 84"/>
                  <a:gd name="T108" fmla="*/ 362 h 3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362">
                    <a:moveTo>
                      <a:pt x="47" y="18"/>
                    </a:moveTo>
                    <a:lnTo>
                      <a:pt x="47" y="27"/>
                    </a:lnTo>
                    <a:lnTo>
                      <a:pt x="38" y="27"/>
                    </a:lnTo>
                    <a:lnTo>
                      <a:pt x="38" y="36"/>
                    </a:lnTo>
                    <a:lnTo>
                      <a:pt x="28" y="45"/>
                    </a:lnTo>
                    <a:lnTo>
                      <a:pt x="28" y="63"/>
                    </a:lnTo>
                    <a:lnTo>
                      <a:pt x="56" y="54"/>
                    </a:lnTo>
                    <a:lnTo>
                      <a:pt x="56" y="109"/>
                    </a:lnTo>
                    <a:lnTo>
                      <a:pt x="66" y="118"/>
                    </a:lnTo>
                    <a:lnTo>
                      <a:pt x="66" y="154"/>
                    </a:lnTo>
                    <a:lnTo>
                      <a:pt x="74" y="163"/>
                    </a:lnTo>
                    <a:lnTo>
                      <a:pt x="74" y="190"/>
                    </a:lnTo>
                    <a:lnTo>
                      <a:pt x="66" y="190"/>
                    </a:lnTo>
                    <a:lnTo>
                      <a:pt x="66" y="181"/>
                    </a:lnTo>
                    <a:lnTo>
                      <a:pt x="56" y="181"/>
                    </a:lnTo>
                    <a:lnTo>
                      <a:pt x="56" y="172"/>
                    </a:lnTo>
                    <a:lnTo>
                      <a:pt x="47" y="172"/>
                    </a:lnTo>
                    <a:lnTo>
                      <a:pt x="47" y="163"/>
                    </a:lnTo>
                    <a:lnTo>
                      <a:pt x="38" y="163"/>
                    </a:lnTo>
                    <a:lnTo>
                      <a:pt x="38" y="154"/>
                    </a:lnTo>
                    <a:lnTo>
                      <a:pt x="38" y="163"/>
                    </a:lnTo>
                    <a:lnTo>
                      <a:pt x="28" y="163"/>
                    </a:lnTo>
                    <a:lnTo>
                      <a:pt x="38" y="172"/>
                    </a:lnTo>
                    <a:lnTo>
                      <a:pt x="66" y="216"/>
                    </a:lnTo>
                    <a:lnTo>
                      <a:pt x="38" y="216"/>
                    </a:lnTo>
                    <a:lnTo>
                      <a:pt x="38" y="234"/>
                    </a:lnTo>
                    <a:lnTo>
                      <a:pt x="66" y="234"/>
                    </a:lnTo>
                    <a:lnTo>
                      <a:pt x="66" y="243"/>
                    </a:lnTo>
                    <a:lnTo>
                      <a:pt x="56" y="252"/>
                    </a:lnTo>
                    <a:lnTo>
                      <a:pt x="56" y="261"/>
                    </a:lnTo>
                    <a:lnTo>
                      <a:pt x="47" y="261"/>
                    </a:lnTo>
                    <a:lnTo>
                      <a:pt x="47" y="270"/>
                    </a:lnTo>
                    <a:lnTo>
                      <a:pt x="38" y="270"/>
                    </a:lnTo>
                    <a:lnTo>
                      <a:pt x="38" y="288"/>
                    </a:lnTo>
                    <a:lnTo>
                      <a:pt x="47" y="288"/>
                    </a:lnTo>
                    <a:lnTo>
                      <a:pt x="47" y="298"/>
                    </a:lnTo>
                    <a:lnTo>
                      <a:pt x="56" y="298"/>
                    </a:lnTo>
                    <a:lnTo>
                      <a:pt x="56" y="288"/>
                    </a:lnTo>
                    <a:lnTo>
                      <a:pt x="74" y="279"/>
                    </a:lnTo>
                    <a:lnTo>
                      <a:pt x="74" y="307"/>
                    </a:lnTo>
                    <a:lnTo>
                      <a:pt x="47" y="307"/>
                    </a:lnTo>
                    <a:lnTo>
                      <a:pt x="47" y="316"/>
                    </a:lnTo>
                    <a:lnTo>
                      <a:pt x="28" y="316"/>
                    </a:lnTo>
                    <a:lnTo>
                      <a:pt x="38" y="316"/>
                    </a:lnTo>
                    <a:lnTo>
                      <a:pt x="38" y="325"/>
                    </a:lnTo>
                    <a:lnTo>
                      <a:pt x="56" y="325"/>
                    </a:lnTo>
                    <a:lnTo>
                      <a:pt x="66" y="334"/>
                    </a:lnTo>
                    <a:lnTo>
                      <a:pt x="83" y="334"/>
                    </a:lnTo>
                    <a:lnTo>
                      <a:pt x="83" y="352"/>
                    </a:lnTo>
                    <a:lnTo>
                      <a:pt x="47" y="352"/>
                    </a:lnTo>
                    <a:lnTo>
                      <a:pt x="47" y="361"/>
                    </a:lnTo>
                    <a:lnTo>
                      <a:pt x="28" y="361"/>
                    </a:lnTo>
                    <a:lnTo>
                      <a:pt x="28" y="270"/>
                    </a:lnTo>
                    <a:lnTo>
                      <a:pt x="19" y="261"/>
                    </a:lnTo>
                    <a:lnTo>
                      <a:pt x="19" y="127"/>
                    </a:lnTo>
                    <a:lnTo>
                      <a:pt x="38" y="127"/>
                    </a:lnTo>
                    <a:lnTo>
                      <a:pt x="38" y="118"/>
                    </a:lnTo>
                    <a:lnTo>
                      <a:pt x="47" y="118"/>
                    </a:lnTo>
                    <a:lnTo>
                      <a:pt x="47" y="109"/>
                    </a:lnTo>
                    <a:lnTo>
                      <a:pt x="38" y="82"/>
                    </a:lnTo>
                    <a:lnTo>
                      <a:pt x="38" y="73"/>
                    </a:lnTo>
                    <a:lnTo>
                      <a:pt x="19" y="73"/>
                    </a:lnTo>
                    <a:lnTo>
                      <a:pt x="9" y="63"/>
                    </a:lnTo>
                    <a:lnTo>
                      <a:pt x="9" y="18"/>
                    </a:lnTo>
                    <a:lnTo>
                      <a:pt x="0" y="18"/>
                    </a:lnTo>
                    <a:lnTo>
                      <a:pt x="0" y="0"/>
                    </a:lnTo>
                    <a:lnTo>
                      <a:pt x="38" y="0"/>
                    </a:lnTo>
                    <a:lnTo>
                      <a:pt x="38" y="9"/>
                    </a:lnTo>
                    <a:lnTo>
                      <a:pt x="47" y="9"/>
                    </a:lnTo>
                    <a:lnTo>
                      <a:pt x="47" y="18"/>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02" name="Freeform 100"/>
              <p:cNvSpPr>
                <a:spLocks/>
              </p:cNvSpPr>
              <p:nvPr/>
            </p:nvSpPr>
            <p:spPr bwMode="auto">
              <a:xfrm>
                <a:off x="1049" y="1415"/>
                <a:ext cx="51" cy="58"/>
              </a:xfrm>
              <a:custGeom>
                <a:avLst/>
                <a:gdLst>
                  <a:gd name="T0" fmla="*/ 50 w 51"/>
                  <a:gd name="T1" fmla="*/ 8 h 58"/>
                  <a:gd name="T2" fmla="*/ 33 w 51"/>
                  <a:gd name="T3" fmla="*/ 57 h 58"/>
                  <a:gd name="T4" fmla="*/ 0 w 51"/>
                  <a:gd name="T5" fmla="*/ 24 h 58"/>
                  <a:gd name="T6" fmla="*/ 8 w 51"/>
                  <a:gd name="T7" fmla="*/ 24 h 58"/>
                  <a:gd name="T8" fmla="*/ 8 w 51"/>
                  <a:gd name="T9" fmla="*/ 16 h 58"/>
                  <a:gd name="T10" fmla="*/ 25 w 51"/>
                  <a:gd name="T11" fmla="*/ 16 h 58"/>
                  <a:gd name="T12" fmla="*/ 25 w 51"/>
                  <a:gd name="T13" fmla="*/ 8 h 58"/>
                  <a:gd name="T14" fmla="*/ 42 w 51"/>
                  <a:gd name="T15" fmla="*/ 8 h 58"/>
                  <a:gd name="T16" fmla="*/ 42 w 51"/>
                  <a:gd name="T17" fmla="*/ 0 h 58"/>
                  <a:gd name="T18" fmla="*/ 42 w 51"/>
                  <a:gd name="T19" fmla="*/ 8 h 58"/>
                  <a:gd name="T20" fmla="*/ 50 w 51"/>
                  <a:gd name="T21" fmla="*/ 8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8"/>
                  <a:gd name="T35" fmla="*/ 51 w 51"/>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8">
                    <a:moveTo>
                      <a:pt x="50" y="8"/>
                    </a:moveTo>
                    <a:lnTo>
                      <a:pt x="33" y="57"/>
                    </a:lnTo>
                    <a:lnTo>
                      <a:pt x="0" y="24"/>
                    </a:lnTo>
                    <a:lnTo>
                      <a:pt x="8" y="24"/>
                    </a:lnTo>
                    <a:lnTo>
                      <a:pt x="8" y="16"/>
                    </a:lnTo>
                    <a:lnTo>
                      <a:pt x="25" y="16"/>
                    </a:lnTo>
                    <a:lnTo>
                      <a:pt x="25" y="8"/>
                    </a:lnTo>
                    <a:lnTo>
                      <a:pt x="42" y="8"/>
                    </a:lnTo>
                    <a:lnTo>
                      <a:pt x="42" y="0"/>
                    </a:lnTo>
                    <a:lnTo>
                      <a:pt x="42" y="8"/>
                    </a:lnTo>
                    <a:lnTo>
                      <a:pt x="50" y="8"/>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03" name="Freeform 101"/>
              <p:cNvSpPr>
                <a:spLocks/>
              </p:cNvSpPr>
              <p:nvPr/>
            </p:nvSpPr>
            <p:spPr bwMode="auto">
              <a:xfrm>
                <a:off x="790" y="1415"/>
                <a:ext cx="43" cy="20"/>
              </a:xfrm>
              <a:custGeom>
                <a:avLst/>
                <a:gdLst>
                  <a:gd name="T0" fmla="*/ 42 w 43"/>
                  <a:gd name="T1" fmla="*/ 6 h 20"/>
                  <a:gd name="T2" fmla="*/ 42 w 43"/>
                  <a:gd name="T3" fmla="*/ 19 h 20"/>
                  <a:gd name="T4" fmla="*/ 34 w 43"/>
                  <a:gd name="T5" fmla="*/ 19 h 20"/>
                  <a:gd name="T6" fmla="*/ 0 w 43"/>
                  <a:gd name="T7" fmla="*/ 0 h 20"/>
                  <a:gd name="T8" fmla="*/ 42 w 43"/>
                  <a:gd name="T9" fmla="*/ 6 h 20"/>
                  <a:gd name="T10" fmla="*/ 0 60000 65536"/>
                  <a:gd name="T11" fmla="*/ 0 60000 65536"/>
                  <a:gd name="T12" fmla="*/ 0 60000 65536"/>
                  <a:gd name="T13" fmla="*/ 0 60000 65536"/>
                  <a:gd name="T14" fmla="*/ 0 60000 65536"/>
                  <a:gd name="T15" fmla="*/ 0 w 43"/>
                  <a:gd name="T16" fmla="*/ 0 h 20"/>
                  <a:gd name="T17" fmla="*/ 43 w 43"/>
                  <a:gd name="T18" fmla="*/ 20 h 20"/>
                </a:gdLst>
                <a:ahLst/>
                <a:cxnLst>
                  <a:cxn ang="T10">
                    <a:pos x="T0" y="T1"/>
                  </a:cxn>
                  <a:cxn ang="T11">
                    <a:pos x="T2" y="T3"/>
                  </a:cxn>
                  <a:cxn ang="T12">
                    <a:pos x="T4" y="T5"/>
                  </a:cxn>
                  <a:cxn ang="T13">
                    <a:pos x="T6" y="T7"/>
                  </a:cxn>
                  <a:cxn ang="T14">
                    <a:pos x="T8" y="T9"/>
                  </a:cxn>
                </a:cxnLst>
                <a:rect l="T15" t="T16" r="T17" b="T18"/>
                <a:pathLst>
                  <a:path w="43" h="20">
                    <a:moveTo>
                      <a:pt x="42" y="6"/>
                    </a:moveTo>
                    <a:lnTo>
                      <a:pt x="42" y="19"/>
                    </a:lnTo>
                    <a:lnTo>
                      <a:pt x="34" y="19"/>
                    </a:lnTo>
                    <a:lnTo>
                      <a:pt x="0" y="0"/>
                    </a:lnTo>
                    <a:lnTo>
                      <a:pt x="42" y="6"/>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04" name="Freeform 102"/>
              <p:cNvSpPr>
                <a:spLocks/>
              </p:cNvSpPr>
              <p:nvPr/>
            </p:nvSpPr>
            <p:spPr bwMode="auto">
              <a:xfrm>
                <a:off x="212" y="1434"/>
                <a:ext cx="507" cy="472"/>
              </a:xfrm>
              <a:custGeom>
                <a:avLst/>
                <a:gdLst>
                  <a:gd name="T0" fmla="*/ 435 w 507"/>
                  <a:gd name="T1" fmla="*/ 416 h 472"/>
                  <a:gd name="T2" fmla="*/ 425 w 507"/>
                  <a:gd name="T3" fmla="*/ 426 h 472"/>
                  <a:gd name="T4" fmla="*/ 415 w 507"/>
                  <a:gd name="T5" fmla="*/ 426 h 472"/>
                  <a:gd name="T6" fmla="*/ 415 w 507"/>
                  <a:gd name="T7" fmla="*/ 435 h 472"/>
                  <a:gd name="T8" fmla="*/ 394 w 507"/>
                  <a:gd name="T9" fmla="*/ 435 h 472"/>
                  <a:gd name="T10" fmla="*/ 394 w 507"/>
                  <a:gd name="T11" fmla="*/ 471 h 472"/>
                  <a:gd name="T12" fmla="*/ 374 w 507"/>
                  <a:gd name="T13" fmla="*/ 462 h 472"/>
                  <a:gd name="T14" fmla="*/ 344 w 507"/>
                  <a:gd name="T15" fmla="*/ 444 h 472"/>
                  <a:gd name="T16" fmla="*/ 303 w 507"/>
                  <a:gd name="T17" fmla="*/ 426 h 472"/>
                  <a:gd name="T18" fmla="*/ 272 w 507"/>
                  <a:gd name="T19" fmla="*/ 416 h 472"/>
                  <a:gd name="T20" fmla="*/ 232 w 507"/>
                  <a:gd name="T21" fmla="*/ 398 h 472"/>
                  <a:gd name="T22" fmla="*/ 201 w 507"/>
                  <a:gd name="T23" fmla="*/ 380 h 472"/>
                  <a:gd name="T24" fmla="*/ 181 w 507"/>
                  <a:gd name="T25" fmla="*/ 380 h 472"/>
                  <a:gd name="T26" fmla="*/ 161 w 507"/>
                  <a:gd name="T27" fmla="*/ 371 h 472"/>
                  <a:gd name="T28" fmla="*/ 100 w 507"/>
                  <a:gd name="T29" fmla="*/ 353 h 472"/>
                  <a:gd name="T30" fmla="*/ 80 w 507"/>
                  <a:gd name="T31" fmla="*/ 353 h 472"/>
                  <a:gd name="T32" fmla="*/ 49 w 507"/>
                  <a:gd name="T33" fmla="*/ 344 h 472"/>
                  <a:gd name="T34" fmla="*/ 30 w 507"/>
                  <a:gd name="T35" fmla="*/ 344 h 472"/>
                  <a:gd name="T36" fmla="*/ 0 w 507"/>
                  <a:gd name="T37" fmla="*/ 335 h 472"/>
                  <a:gd name="T38" fmla="*/ 30 w 507"/>
                  <a:gd name="T39" fmla="*/ 307 h 472"/>
                  <a:gd name="T40" fmla="*/ 69 w 507"/>
                  <a:gd name="T41" fmla="*/ 253 h 472"/>
                  <a:gd name="T42" fmla="*/ 161 w 507"/>
                  <a:gd name="T43" fmla="*/ 173 h 472"/>
                  <a:gd name="T44" fmla="*/ 191 w 507"/>
                  <a:gd name="T45" fmla="*/ 154 h 472"/>
                  <a:gd name="T46" fmla="*/ 222 w 507"/>
                  <a:gd name="T47" fmla="*/ 127 h 472"/>
                  <a:gd name="T48" fmla="*/ 252 w 507"/>
                  <a:gd name="T49" fmla="*/ 109 h 472"/>
                  <a:gd name="T50" fmla="*/ 293 w 507"/>
                  <a:gd name="T51" fmla="*/ 91 h 472"/>
                  <a:gd name="T52" fmla="*/ 354 w 507"/>
                  <a:gd name="T53" fmla="*/ 55 h 472"/>
                  <a:gd name="T54" fmla="*/ 394 w 507"/>
                  <a:gd name="T55" fmla="*/ 45 h 472"/>
                  <a:gd name="T56" fmla="*/ 435 w 507"/>
                  <a:gd name="T57" fmla="*/ 27 h 472"/>
                  <a:gd name="T58" fmla="*/ 465 w 507"/>
                  <a:gd name="T59" fmla="*/ 9 h 472"/>
                  <a:gd name="T60" fmla="*/ 506 w 507"/>
                  <a:gd name="T61" fmla="*/ 0 h 472"/>
                  <a:gd name="T62" fmla="*/ 506 w 507"/>
                  <a:gd name="T63" fmla="*/ 27 h 472"/>
                  <a:gd name="T64" fmla="*/ 435 w 507"/>
                  <a:gd name="T65" fmla="*/ 416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7"/>
                  <a:gd name="T100" fmla="*/ 0 h 472"/>
                  <a:gd name="T101" fmla="*/ 507 w 507"/>
                  <a:gd name="T102" fmla="*/ 472 h 4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7" h="472">
                    <a:moveTo>
                      <a:pt x="435" y="416"/>
                    </a:moveTo>
                    <a:lnTo>
                      <a:pt x="425" y="426"/>
                    </a:lnTo>
                    <a:lnTo>
                      <a:pt x="415" y="426"/>
                    </a:lnTo>
                    <a:lnTo>
                      <a:pt x="415" y="435"/>
                    </a:lnTo>
                    <a:lnTo>
                      <a:pt x="394" y="435"/>
                    </a:lnTo>
                    <a:lnTo>
                      <a:pt x="394" y="471"/>
                    </a:lnTo>
                    <a:lnTo>
                      <a:pt x="374" y="462"/>
                    </a:lnTo>
                    <a:lnTo>
                      <a:pt x="344" y="444"/>
                    </a:lnTo>
                    <a:lnTo>
                      <a:pt x="303" y="426"/>
                    </a:lnTo>
                    <a:lnTo>
                      <a:pt x="272" y="416"/>
                    </a:lnTo>
                    <a:lnTo>
                      <a:pt x="232" y="398"/>
                    </a:lnTo>
                    <a:lnTo>
                      <a:pt x="201" y="380"/>
                    </a:lnTo>
                    <a:lnTo>
                      <a:pt x="181" y="380"/>
                    </a:lnTo>
                    <a:lnTo>
                      <a:pt x="161" y="371"/>
                    </a:lnTo>
                    <a:lnTo>
                      <a:pt x="100" y="353"/>
                    </a:lnTo>
                    <a:lnTo>
                      <a:pt x="80" y="353"/>
                    </a:lnTo>
                    <a:lnTo>
                      <a:pt x="49" y="344"/>
                    </a:lnTo>
                    <a:lnTo>
                      <a:pt x="30" y="344"/>
                    </a:lnTo>
                    <a:lnTo>
                      <a:pt x="0" y="335"/>
                    </a:lnTo>
                    <a:lnTo>
                      <a:pt x="30" y="307"/>
                    </a:lnTo>
                    <a:lnTo>
                      <a:pt x="69" y="253"/>
                    </a:lnTo>
                    <a:lnTo>
                      <a:pt x="161" y="173"/>
                    </a:lnTo>
                    <a:lnTo>
                      <a:pt x="191" y="154"/>
                    </a:lnTo>
                    <a:lnTo>
                      <a:pt x="222" y="127"/>
                    </a:lnTo>
                    <a:lnTo>
                      <a:pt x="252" y="109"/>
                    </a:lnTo>
                    <a:lnTo>
                      <a:pt x="293" y="91"/>
                    </a:lnTo>
                    <a:lnTo>
                      <a:pt x="354" y="55"/>
                    </a:lnTo>
                    <a:lnTo>
                      <a:pt x="394" y="45"/>
                    </a:lnTo>
                    <a:lnTo>
                      <a:pt x="435" y="27"/>
                    </a:lnTo>
                    <a:lnTo>
                      <a:pt x="465" y="9"/>
                    </a:lnTo>
                    <a:lnTo>
                      <a:pt x="506" y="0"/>
                    </a:lnTo>
                    <a:lnTo>
                      <a:pt x="506" y="27"/>
                    </a:lnTo>
                    <a:lnTo>
                      <a:pt x="435" y="416"/>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05" name="Freeform 103"/>
              <p:cNvSpPr>
                <a:spLocks/>
              </p:cNvSpPr>
              <p:nvPr/>
            </p:nvSpPr>
            <p:spPr bwMode="auto">
              <a:xfrm>
                <a:off x="852" y="1452"/>
                <a:ext cx="1" cy="21"/>
              </a:xfrm>
              <a:custGeom>
                <a:avLst/>
                <a:gdLst>
                  <a:gd name="T0" fmla="*/ 0 w 1"/>
                  <a:gd name="T1" fmla="*/ 20 h 21"/>
                  <a:gd name="T2" fmla="*/ 0 w 1"/>
                  <a:gd name="T3" fmla="*/ 13 h 21"/>
                  <a:gd name="T4" fmla="*/ 0 w 1"/>
                  <a:gd name="T5" fmla="*/ 0 h 21"/>
                  <a:gd name="T6" fmla="*/ 0 w 1"/>
                  <a:gd name="T7" fmla="*/ 7 h 21"/>
                  <a:gd name="T8" fmla="*/ 0 w 1"/>
                  <a:gd name="T9" fmla="*/ 7 h 21"/>
                  <a:gd name="T10" fmla="*/ 0 w 1"/>
                  <a:gd name="T11" fmla="*/ 20 h 21"/>
                  <a:gd name="T12" fmla="*/ 0 60000 65536"/>
                  <a:gd name="T13" fmla="*/ 0 60000 65536"/>
                  <a:gd name="T14" fmla="*/ 0 60000 65536"/>
                  <a:gd name="T15" fmla="*/ 0 60000 65536"/>
                  <a:gd name="T16" fmla="*/ 0 60000 65536"/>
                  <a:gd name="T17" fmla="*/ 0 60000 65536"/>
                  <a:gd name="T18" fmla="*/ 0 w 1"/>
                  <a:gd name="T19" fmla="*/ 0 h 21"/>
                  <a:gd name="T20" fmla="*/ 1 w 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 h="21">
                    <a:moveTo>
                      <a:pt x="0" y="20"/>
                    </a:moveTo>
                    <a:lnTo>
                      <a:pt x="0" y="13"/>
                    </a:lnTo>
                    <a:lnTo>
                      <a:pt x="0" y="0"/>
                    </a:lnTo>
                    <a:lnTo>
                      <a:pt x="0" y="7"/>
                    </a:lnTo>
                    <a:lnTo>
                      <a:pt x="0" y="20"/>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06" name="Freeform 104"/>
              <p:cNvSpPr>
                <a:spLocks/>
              </p:cNvSpPr>
              <p:nvPr/>
            </p:nvSpPr>
            <p:spPr bwMode="auto">
              <a:xfrm>
                <a:off x="790" y="1452"/>
                <a:ext cx="10" cy="21"/>
              </a:xfrm>
              <a:custGeom>
                <a:avLst/>
                <a:gdLst>
                  <a:gd name="T0" fmla="*/ 9 w 10"/>
                  <a:gd name="T1" fmla="*/ 20 h 21"/>
                  <a:gd name="T2" fmla="*/ 5 w 10"/>
                  <a:gd name="T3" fmla="*/ 20 h 21"/>
                  <a:gd name="T4" fmla="*/ 5 w 10"/>
                  <a:gd name="T5" fmla="*/ 13 h 21"/>
                  <a:gd name="T6" fmla="*/ 0 w 10"/>
                  <a:gd name="T7" fmla="*/ 13 h 21"/>
                  <a:gd name="T8" fmla="*/ 0 w 10"/>
                  <a:gd name="T9" fmla="*/ 0 h 21"/>
                  <a:gd name="T10" fmla="*/ 0 w 10"/>
                  <a:gd name="T11" fmla="*/ 7 h 21"/>
                  <a:gd name="T12" fmla="*/ 5 w 10"/>
                  <a:gd name="T13" fmla="*/ 7 h 21"/>
                  <a:gd name="T14" fmla="*/ 5 w 10"/>
                  <a:gd name="T15" fmla="*/ 13 h 21"/>
                  <a:gd name="T16" fmla="*/ 9 w 10"/>
                  <a:gd name="T17" fmla="*/ 13 h 21"/>
                  <a:gd name="T18" fmla="*/ 9 w 10"/>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9" y="20"/>
                    </a:moveTo>
                    <a:lnTo>
                      <a:pt x="5" y="20"/>
                    </a:lnTo>
                    <a:lnTo>
                      <a:pt x="5" y="13"/>
                    </a:lnTo>
                    <a:lnTo>
                      <a:pt x="0" y="13"/>
                    </a:lnTo>
                    <a:lnTo>
                      <a:pt x="0" y="0"/>
                    </a:lnTo>
                    <a:lnTo>
                      <a:pt x="0" y="7"/>
                    </a:lnTo>
                    <a:lnTo>
                      <a:pt x="5" y="7"/>
                    </a:lnTo>
                    <a:lnTo>
                      <a:pt x="5" y="13"/>
                    </a:lnTo>
                    <a:lnTo>
                      <a:pt x="9" y="13"/>
                    </a:lnTo>
                    <a:lnTo>
                      <a:pt x="9" y="20"/>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07" name="Freeform 105"/>
              <p:cNvSpPr>
                <a:spLocks/>
              </p:cNvSpPr>
              <p:nvPr/>
            </p:nvSpPr>
            <p:spPr bwMode="auto">
              <a:xfrm>
                <a:off x="759" y="1461"/>
                <a:ext cx="22" cy="66"/>
              </a:xfrm>
              <a:custGeom>
                <a:avLst/>
                <a:gdLst>
                  <a:gd name="T0" fmla="*/ 21 w 22"/>
                  <a:gd name="T1" fmla="*/ 41 h 66"/>
                  <a:gd name="T2" fmla="*/ 0 w 22"/>
                  <a:gd name="T3" fmla="*/ 65 h 66"/>
                  <a:gd name="T4" fmla="*/ 0 w 22"/>
                  <a:gd name="T5" fmla="*/ 0 h 66"/>
                  <a:gd name="T6" fmla="*/ 0 w 22"/>
                  <a:gd name="T7" fmla="*/ 8 h 66"/>
                  <a:gd name="T8" fmla="*/ 14 w 22"/>
                  <a:gd name="T9" fmla="*/ 24 h 66"/>
                  <a:gd name="T10" fmla="*/ 14 w 22"/>
                  <a:gd name="T11" fmla="*/ 33 h 66"/>
                  <a:gd name="T12" fmla="*/ 21 w 22"/>
                  <a:gd name="T13" fmla="*/ 41 h 66"/>
                  <a:gd name="T14" fmla="*/ 0 60000 65536"/>
                  <a:gd name="T15" fmla="*/ 0 60000 65536"/>
                  <a:gd name="T16" fmla="*/ 0 60000 65536"/>
                  <a:gd name="T17" fmla="*/ 0 60000 65536"/>
                  <a:gd name="T18" fmla="*/ 0 60000 65536"/>
                  <a:gd name="T19" fmla="*/ 0 60000 65536"/>
                  <a:gd name="T20" fmla="*/ 0 60000 65536"/>
                  <a:gd name="T21" fmla="*/ 0 w 22"/>
                  <a:gd name="T22" fmla="*/ 0 h 66"/>
                  <a:gd name="T23" fmla="*/ 22 w 22"/>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66">
                    <a:moveTo>
                      <a:pt x="21" y="41"/>
                    </a:moveTo>
                    <a:lnTo>
                      <a:pt x="0" y="65"/>
                    </a:lnTo>
                    <a:lnTo>
                      <a:pt x="0" y="0"/>
                    </a:lnTo>
                    <a:lnTo>
                      <a:pt x="0" y="8"/>
                    </a:lnTo>
                    <a:lnTo>
                      <a:pt x="14" y="24"/>
                    </a:lnTo>
                    <a:lnTo>
                      <a:pt x="14" y="33"/>
                    </a:lnTo>
                    <a:lnTo>
                      <a:pt x="21" y="41"/>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08" name="Freeform 106"/>
              <p:cNvSpPr>
                <a:spLocks/>
              </p:cNvSpPr>
              <p:nvPr/>
            </p:nvSpPr>
            <p:spPr bwMode="auto">
              <a:xfrm>
                <a:off x="1130" y="1480"/>
                <a:ext cx="14" cy="10"/>
              </a:xfrm>
              <a:custGeom>
                <a:avLst/>
                <a:gdLst>
                  <a:gd name="T0" fmla="*/ 0 w 14"/>
                  <a:gd name="T1" fmla="*/ 5 h 10"/>
                  <a:gd name="T2" fmla="*/ 0 w 14"/>
                  <a:gd name="T3" fmla="*/ 0 h 10"/>
                  <a:gd name="T4" fmla="*/ 13 w 14"/>
                  <a:gd name="T5" fmla="*/ 9 h 10"/>
                  <a:gd name="T6" fmla="*/ 0 w 14"/>
                  <a:gd name="T7" fmla="*/ 5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0" y="5"/>
                    </a:moveTo>
                    <a:lnTo>
                      <a:pt x="0" y="0"/>
                    </a:lnTo>
                    <a:lnTo>
                      <a:pt x="13" y="9"/>
                    </a:lnTo>
                    <a:lnTo>
                      <a:pt x="0" y="5"/>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09" name="Freeform 107"/>
              <p:cNvSpPr>
                <a:spLocks/>
              </p:cNvSpPr>
              <p:nvPr/>
            </p:nvSpPr>
            <p:spPr bwMode="auto">
              <a:xfrm>
                <a:off x="1049" y="1480"/>
                <a:ext cx="20" cy="39"/>
              </a:xfrm>
              <a:custGeom>
                <a:avLst/>
                <a:gdLst>
                  <a:gd name="T0" fmla="*/ 19 w 20"/>
                  <a:gd name="T1" fmla="*/ 23 h 39"/>
                  <a:gd name="T2" fmla="*/ 13 w 20"/>
                  <a:gd name="T3" fmla="*/ 23 h 39"/>
                  <a:gd name="T4" fmla="*/ 13 w 20"/>
                  <a:gd name="T5" fmla="*/ 38 h 39"/>
                  <a:gd name="T6" fmla="*/ 6 w 20"/>
                  <a:gd name="T7" fmla="*/ 38 h 39"/>
                  <a:gd name="T8" fmla="*/ 6 w 20"/>
                  <a:gd name="T9" fmla="*/ 15 h 39"/>
                  <a:gd name="T10" fmla="*/ 0 w 20"/>
                  <a:gd name="T11" fmla="*/ 8 h 39"/>
                  <a:gd name="T12" fmla="*/ 0 w 20"/>
                  <a:gd name="T13" fmla="*/ 0 h 39"/>
                  <a:gd name="T14" fmla="*/ 0 w 20"/>
                  <a:gd name="T15" fmla="*/ 8 h 39"/>
                  <a:gd name="T16" fmla="*/ 13 w 20"/>
                  <a:gd name="T17" fmla="*/ 8 h 39"/>
                  <a:gd name="T18" fmla="*/ 13 w 20"/>
                  <a:gd name="T19" fmla="*/ 15 h 39"/>
                  <a:gd name="T20" fmla="*/ 19 w 20"/>
                  <a:gd name="T21" fmla="*/ 23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39"/>
                  <a:gd name="T35" fmla="*/ 20 w 2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39">
                    <a:moveTo>
                      <a:pt x="19" y="23"/>
                    </a:moveTo>
                    <a:lnTo>
                      <a:pt x="13" y="23"/>
                    </a:lnTo>
                    <a:lnTo>
                      <a:pt x="13" y="38"/>
                    </a:lnTo>
                    <a:lnTo>
                      <a:pt x="6" y="38"/>
                    </a:lnTo>
                    <a:lnTo>
                      <a:pt x="6" y="15"/>
                    </a:lnTo>
                    <a:lnTo>
                      <a:pt x="0" y="8"/>
                    </a:lnTo>
                    <a:lnTo>
                      <a:pt x="0" y="0"/>
                    </a:lnTo>
                    <a:lnTo>
                      <a:pt x="0" y="8"/>
                    </a:lnTo>
                    <a:lnTo>
                      <a:pt x="13" y="8"/>
                    </a:lnTo>
                    <a:lnTo>
                      <a:pt x="13" y="15"/>
                    </a:lnTo>
                    <a:lnTo>
                      <a:pt x="19" y="23"/>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10" name="Freeform 108"/>
              <p:cNvSpPr>
                <a:spLocks/>
              </p:cNvSpPr>
              <p:nvPr/>
            </p:nvSpPr>
            <p:spPr bwMode="auto">
              <a:xfrm>
                <a:off x="832" y="1508"/>
                <a:ext cx="11" cy="11"/>
              </a:xfrm>
              <a:custGeom>
                <a:avLst/>
                <a:gdLst>
                  <a:gd name="T0" fmla="*/ 10 w 11"/>
                  <a:gd name="T1" fmla="*/ 5 h 11"/>
                  <a:gd name="T2" fmla="*/ 10 w 11"/>
                  <a:gd name="T3" fmla="*/ 10 h 11"/>
                  <a:gd name="T4" fmla="*/ 5 w 11"/>
                  <a:gd name="T5" fmla="*/ 10 h 11"/>
                  <a:gd name="T6" fmla="*/ 0 w 11"/>
                  <a:gd name="T7" fmla="*/ 5 h 11"/>
                  <a:gd name="T8" fmla="*/ 0 w 11"/>
                  <a:gd name="T9" fmla="*/ 0 h 11"/>
                  <a:gd name="T10" fmla="*/ 10 w 11"/>
                  <a:gd name="T11" fmla="*/ 0 h 11"/>
                  <a:gd name="T12" fmla="*/ 10 w 11"/>
                  <a:gd name="T13" fmla="*/ 5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10" y="5"/>
                    </a:moveTo>
                    <a:lnTo>
                      <a:pt x="10" y="10"/>
                    </a:lnTo>
                    <a:lnTo>
                      <a:pt x="5" y="10"/>
                    </a:lnTo>
                    <a:lnTo>
                      <a:pt x="0" y="5"/>
                    </a:lnTo>
                    <a:lnTo>
                      <a:pt x="0" y="0"/>
                    </a:lnTo>
                    <a:lnTo>
                      <a:pt x="10" y="0"/>
                    </a:lnTo>
                    <a:lnTo>
                      <a:pt x="10" y="5"/>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11" name="Freeform 109"/>
              <p:cNvSpPr>
                <a:spLocks/>
              </p:cNvSpPr>
              <p:nvPr/>
            </p:nvSpPr>
            <p:spPr bwMode="auto">
              <a:xfrm>
                <a:off x="1099" y="1526"/>
                <a:ext cx="85" cy="48"/>
              </a:xfrm>
              <a:custGeom>
                <a:avLst/>
                <a:gdLst>
                  <a:gd name="T0" fmla="*/ 84 w 85"/>
                  <a:gd name="T1" fmla="*/ 31 h 48"/>
                  <a:gd name="T2" fmla="*/ 75 w 85"/>
                  <a:gd name="T3" fmla="*/ 31 h 48"/>
                  <a:gd name="T4" fmla="*/ 65 w 85"/>
                  <a:gd name="T5" fmla="*/ 39 h 48"/>
                  <a:gd name="T6" fmla="*/ 47 w 85"/>
                  <a:gd name="T7" fmla="*/ 39 h 48"/>
                  <a:gd name="T8" fmla="*/ 47 w 85"/>
                  <a:gd name="T9" fmla="*/ 47 h 48"/>
                  <a:gd name="T10" fmla="*/ 28 w 85"/>
                  <a:gd name="T11" fmla="*/ 47 h 48"/>
                  <a:gd name="T12" fmla="*/ 28 w 85"/>
                  <a:gd name="T13" fmla="*/ 39 h 48"/>
                  <a:gd name="T14" fmla="*/ 19 w 85"/>
                  <a:gd name="T15" fmla="*/ 39 h 48"/>
                  <a:gd name="T16" fmla="*/ 19 w 85"/>
                  <a:gd name="T17" fmla="*/ 31 h 48"/>
                  <a:gd name="T18" fmla="*/ 9 w 85"/>
                  <a:gd name="T19" fmla="*/ 31 h 48"/>
                  <a:gd name="T20" fmla="*/ 0 w 85"/>
                  <a:gd name="T21" fmla="*/ 24 h 48"/>
                  <a:gd name="T22" fmla="*/ 0 w 85"/>
                  <a:gd name="T23" fmla="*/ 16 h 48"/>
                  <a:gd name="T24" fmla="*/ 9 w 85"/>
                  <a:gd name="T25" fmla="*/ 16 h 48"/>
                  <a:gd name="T26" fmla="*/ 9 w 85"/>
                  <a:gd name="T27" fmla="*/ 0 h 48"/>
                  <a:gd name="T28" fmla="*/ 19 w 85"/>
                  <a:gd name="T29" fmla="*/ 0 h 48"/>
                  <a:gd name="T30" fmla="*/ 28 w 85"/>
                  <a:gd name="T31" fmla="*/ 8 h 48"/>
                  <a:gd name="T32" fmla="*/ 37 w 85"/>
                  <a:gd name="T33" fmla="*/ 8 h 48"/>
                  <a:gd name="T34" fmla="*/ 47 w 85"/>
                  <a:gd name="T35" fmla="*/ 16 h 48"/>
                  <a:gd name="T36" fmla="*/ 56 w 85"/>
                  <a:gd name="T37" fmla="*/ 16 h 48"/>
                  <a:gd name="T38" fmla="*/ 65 w 85"/>
                  <a:gd name="T39" fmla="*/ 24 h 48"/>
                  <a:gd name="T40" fmla="*/ 75 w 85"/>
                  <a:gd name="T41" fmla="*/ 24 h 48"/>
                  <a:gd name="T42" fmla="*/ 84 w 85"/>
                  <a:gd name="T43" fmla="*/ 31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48"/>
                  <a:gd name="T68" fmla="*/ 85 w 85"/>
                  <a:gd name="T69" fmla="*/ 48 h 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48">
                    <a:moveTo>
                      <a:pt x="84" y="31"/>
                    </a:moveTo>
                    <a:lnTo>
                      <a:pt x="75" y="31"/>
                    </a:lnTo>
                    <a:lnTo>
                      <a:pt x="65" y="39"/>
                    </a:lnTo>
                    <a:lnTo>
                      <a:pt x="47" y="39"/>
                    </a:lnTo>
                    <a:lnTo>
                      <a:pt x="47" y="47"/>
                    </a:lnTo>
                    <a:lnTo>
                      <a:pt x="28" y="47"/>
                    </a:lnTo>
                    <a:lnTo>
                      <a:pt x="28" y="39"/>
                    </a:lnTo>
                    <a:lnTo>
                      <a:pt x="19" y="39"/>
                    </a:lnTo>
                    <a:lnTo>
                      <a:pt x="19" y="31"/>
                    </a:lnTo>
                    <a:lnTo>
                      <a:pt x="9" y="31"/>
                    </a:lnTo>
                    <a:lnTo>
                      <a:pt x="0" y="24"/>
                    </a:lnTo>
                    <a:lnTo>
                      <a:pt x="0" y="16"/>
                    </a:lnTo>
                    <a:lnTo>
                      <a:pt x="9" y="16"/>
                    </a:lnTo>
                    <a:lnTo>
                      <a:pt x="9" y="0"/>
                    </a:lnTo>
                    <a:lnTo>
                      <a:pt x="19" y="0"/>
                    </a:lnTo>
                    <a:lnTo>
                      <a:pt x="28" y="8"/>
                    </a:lnTo>
                    <a:lnTo>
                      <a:pt x="37" y="8"/>
                    </a:lnTo>
                    <a:lnTo>
                      <a:pt x="47" y="16"/>
                    </a:lnTo>
                    <a:lnTo>
                      <a:pt x="56" y="16"/>
                    </a:lnTo>
                    <a:lnTo>
                      <a:pt x="65" y="24"/>
                    </a:lnTo>
                    <a:lnTo>
                      <a:pt x="75" y="24"/>
                    </a:lnTo>
                    <a:lnTo>
                      <a:pt x="84" y="31"/>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12" name="Freeform 110"/>
              <p:cNvSpPr>
                <a:spLocks/>
              </p:cNvSpPr>
              <p:nvPr/>
            </p:nvSpPr>
            <p:spPr bwMode="auto">
              <a:xfrm>
                <a:off x="770" y="1534"/>
                <a:ext cx="30" cy="40"/>
              </a:xfrm>
              <a:custGeom>
                <a:avLst/>
                <a:gdLst>
                  <a:gd name="T0" fmla="*/ 0 w 30"/>
                  <a:gd name="T1" fmla="*/ 39 h 40"/>
                  <a:gd name="T2" fmla="*/ 22 w 30"/>
                  <a:gd name="T3" fmla="*/ 0 h 40"/>
                  <a:gd name="T4" fmla="*/ 29 w 30"/>
                  <a:gd name="T5" fmla="*/ 8 h 40"/>
                  <a:gd name="T6" fmla="*/ 29 w 30"/>
                  <a:gd name="T7" fmla="*/ 23 h 40"/>
                  <a:gd name="T8" fmla="*/ 15 w 30"/>
                  <a:gd name="T9" fmla="*/ 23 h 40"/>
                  <a:gd name="T10" fmla="*/ 15 w 30"/>
                  <a:gd name="T11" fmla="*/ 31 h 40"/>
                  <a:gd name="T12" fmla="*/ 7 w 30"/>
                  <a:gd name="T13" fmla="*/ 31 h 40"/>
                  <a:gd name="T14" fmla="*/ 0 w 30"/>
                  <a:gd name="T15" fmla="*/ 39 h 40"/>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0"/>
                  <a:gd name="T26" fmla="*/ 30 w 3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0">
                    <a:moveTo>
                      <a:pt x="0" y="39"/>
                    </a:moveTo>
                    <a:lnTo>
                      <a:pt x="22" y="0"/>
                    </a:lnTo>
                    <a:lnTo>
                      <a:pt x="29" y="8"/>
                    </a:lnTo>
                    <a:lnTo>
                      <a:pt x="29" y="23"/>
                    </a:lnTo>
                    <a:lnTo>
                      <a:pt x="15" y="23"/>
                    </a:lnTo>
                    <a:lnTo>
                      <a:pt x="15" y="31"/>
                    </a:lnTo>
                    <a:lnTo>
                      <a:pt x="7" y="31"/>
                    </a:lnTo>
                    <a:lnTo>
                      <a:pt x="0" y="39"/>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13" name="Freeform 111"/>
              <p:cNvSpPr>
                <a:spLocks/>
              </p:cNvSpPr>
              <p:nvPr/>
            </p:nvSpPr>
            <p:spPr bwMode="auto">
              <a:xfrm>
                <a:off x="1068" y="1564"/>
                <a:ext cx="1" cy="29"/>
              </a:xfrm>
              <a:custGeom>
                <a:avLst/>
                <a:gdLst>
                  <a:gd name="T0" fmla="*/ 0 w 1"/>
                  <a:gd name="T1" fmla="*/ 7 h 29"/>
                  <a:gd name="T2" fmla="*/ 0 w 1"/>
                  <a:gd name="T3" fmla="*/ 14 h 29"/>
                  <a:gd name="T4" fmla="*/ 0 w 1"/>
                  <a:gd name="T5" fmla="*/ 28 h 29"/>
                  <a:gd name="T6" fmla="*/ 0 w 1"/>
                  <a:gd name="T7" fmla="*/ 0 h 29"/>
                  <a:gd name="T8" fmla="*/ 0 w 1"/>
                  <a:gd name="T9" fmla="*/ 0 h 29"/>
                  <a:gd name="T10" fmla="*/ 0 w 1"/>
                  <a:gd name="T11" fmla="*/ 7 h 29"/>
                  <a:gd name="T12" fmla="*/ 0 60000 65536"/>
                  <a:gd name="T13" fmla="*/ 0 60000 65536"/>
                  <a:gd name="T14" fmla="*/ 0 60000 65536"/>
                  <a:gd name="T15" fmla="*/ 0 60000 65536"/>
                  <a:gd name="T16" fmla="*/ 0 60000 65536"/>
                  <a:gd name="T17" fmla="*/ 0 60000 65536"/>
                  <a:gd name="T18" fmla="*/ 0 w 1"/>
                  <a:gd name="T19" fmla="*/ 0 h 29"/>
                  <a:gd name="T20" fmla="*/ 1 w 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 h="29">
                    <a:moveTo>
                      <a:pt x="0" y="7"/>
                    </a:moveTo>
                    <a:lnTo>
                      <a:pt x="0" y="14"/>
                    </a:lnTo>
                    <a:lnTo>
                      <a:pt x="0" y="28"/>
                    </a:lnTo>
                    <a:lnTo>
                      <a:pt x="0" y="0"/>
                    </a:lnTo>
                    <a:lnTo>
                      <a:pt x="0" y="7"/>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14" name="Freeform 112"/>
              <p:cNvSpPr>
                <a:spLocks/>
              </p:cNvSpPr>
              <p:nvPr/>
            </p:nvSpPr>
            <p:spPr bwMode="auto">
              <a:xfrm>
                <a:off x="799" y="1573"/>
                <a:ext cx="34" cy="20"/>
              </a:xfrm>
              <a:custGeom>
                <a:avLst/>
                <a:gdLst>
                  <a:gd name="T0" fmla="*/ 33 w 34"/>
                  <a:gd name="T1" fmla="*/ 6 h 20"/>
                  <a:gd name="T2" fmla="*/ 0 w 34"/>
                  <a:gd name="T3" fmla="*/ 19 h 20"/>
                  <a:gd name="T4" fmla="*/ 33 w 34"/>
                  <a:gd name="T5" fmla="*/ 0 h 20"/>
                  <a:gd name="T6" fmla="*/ 33 w 34"/>
                  <a:gd name="T7" fmla="*/ 6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33" y="6"/>
                    </a:moveTo>
                    <a:lnTo>
                      <a:pt x="0" y="19"/>
                    </a:lnTo>
                    <a:lnTo>
                      <a:pt x="33" y="0"/>
                    </a:lnTo>
                    <a:lnTo>
                      <a:pt x="33" y="6"/>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15" name="Freeform 113"/>
              <p:cNvSpPr>
                <a:spLocks/>
              </p:cNvSpPr>
              <p:nvPr/>
            </p:nvSpPr>
            <p:spPr bwMode="auto">
              <a:xfrm>
                <a:off x="1089" y="1592"/>
                <a:ext cx="11" cy="10"/>
              </a:xfrm>
              <a:custGeom>
                <a:avLst/>
                <a:gdLst>
                  <a:gd name="T0" fmla="*/ 10 w 11"/>
                  <a:gd name="T1" fmla="*/ 5 h 10"/>
                  <a:gd name="T2" fmla="*/ 5 w 11"/>
                  <a:gd name="T3" fmla="*/ 5 h 10"/>
                  <a:gd name="T4" fmla="*/ 5 w 11"/>
                  <a:gd name="T5" fmla="*/ 9 h 10"/>
                  <a:gd name="T6" fmla="*/ 0 w 11"/>
                  <a:gd name="T7" fmla="*/ 9 h 10"/>
                  <a:gd name="T8" fmla="*/ 5 w 11"/>
                  <a:gd name="T9" fmla="*/ 0 h 10"/>
                  <a:gd name="T10" fmla="*/ 10 w 11"/>
                  <a:gd name="T11" fmla="*/ 5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0" y="5"/>
                    </a:moveTo>
                    <a:lnTo>
                      <a:pt x="5" y="5"/>
                    </a:lnTo>
                    <a:lnTo>
                      <a:pt x="5" y="9"/>
                    </a:lnTo>
                    <a:lnTo>
                      <a:pt x="0" y="9"/>
                    </a:lnTo>
                    <a:lnTo>
                      <a:pt x="5" y="0"/>
                    </a:lnTo>
                    <a:lnTo>
                      <a:pt x="10" y="5"/>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16" name="Freeform 114"/>
              <p:cNvSpPr>
                <a:spLocks/>
              </p:cNvSpPr>
              <p:nvPr/>
            </p:nvSpPr>
            <p:spPr bwMode="auto">
              <a:xfrm>
                <a:off x="1151" y="1601"/>
                <a:ext cx="23" cy="27"/>
              </a:xfrm>
              <a:custGeom>
                <a:avLst/>
                <a:gdLst>
                  <a:gd name="T0" fmla="*/ 0 w 23"/>
                  <a:gd name="T1" fmla="*/ 14 h 27"/>
                  <a:gd name="T2" fmla="*/ 22 w 23"/>
                  <a:gd name="T3" fmla="*/ 0 h 27"/>
                  <a:gd name="T4" fmla="*/ 7 w 23"/>
                  <a:gd name="T5" fmla="*/ 26 h 27"/>
                  <a:gd name="T6" fmla="*/ 0 w 23"/>
                  <a:gd name="T7" fmla="*/ 14 h 27"/>
                  <a:gd name="T8" fmla="*/ 0 60000 65536"/>
                  <a:gd name="T9" fmla="*/ 0 60000 65536"/>
                  <a:gd name="T10" fmla="*/ 0 60000 65536"/>
                  <a:gd name="T11" fmla="*/ 0 60000 65536"/>
                  <a:gd name="T12" fmla="*/ 0 w 23"/>
                  <a:gd name="T13" fmla="*/ 0 h 27"/>
                  <a:gd name="T14" fmla="*/ 23 w 23"/>
                  <a:gd name="T15" fmla="*/ 27 h 27"/>
                </a:gdLst>
                <a:ahLst/>
                <a:cxnLst>
                  <a:cxn ang="T8">
                    <a:pos x="T0" y="T1"/>
                  </a:cxn>
                  <a:cxn ang="T9">
                    <a:pos x="T2" y="T3"/>
                  </a:cxn>
                  <a:cxn ang="T10">
                    <a:pos x="T4" y="T5"/>
                  </a:cxn>
                  <a:cxn ang="T11">
                    <a:pos x="T6" y="T7"/>
                  </a:cxn>
                </a:cxnLst>
                <a:rect l="T12" t="T13" r="T14" b="T15"/>
                <a:pathLst>
                  <a:path w="23" h="27">
                    <a:moveTo>
                      <a:pt x="0" y="14"/>
                    </a:moveTo>
                    <a:lnTo>
                      <a:pt x="22" y="0"/>
                    </a:lnTo>
                    <a:lnTo>
                      <a:pt x="7" y="26"/>
                    </a:lnTo>
                    <a:lnTo>
                      <a:pt x="0" y="14"/>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17" name="Freeform 115"/>
              <p:cNvSpPr>
                <a:spLocks/>
              </p:cNvSpPr>
              <p:nvPr/>
            </p:nvSpPr>
            <p:spPr bwMode="auto">
              <a:xfrm>
                <a:off x="770" y="1619"/>
                <a:ext cx="44" cy="28"/>
              </a:xfrm>
              <a:custGeom>
                <a:avLst/>
                <a:gdLst>
                  <a:gd name="T0" fmla="*/ 17 w 44"/>
                  <a:gd name="T1" fmla="*/ 27 h 28"/>
                  <a:gd name="T2" fmla="*/ 9 w 44"/>
                  <a:gd name="T3" fmla="*/ 27 h 28"/>
                  <a:gd name="T4" fmla="*/ 9 w 44"/>
                  <a:gd name="T5" fmla="*/ 20 h 28"/>
                  <a:gd name="T6" fmla="*/ 0 w 44"/>
                  <a:gd name="T7" fmla="*/ 20 h 28"/>
                  <a:gd name="T8" fmla="*/ 43 w 44"/>
                  <a:gd name="T9" fmla="*/ 0 h 28"/>
                  <a:gd name="T10" fmla="*/ 34 w 44"/>
                  <a:gd name="T11" fmla="*/ 6 h 28"/>
                  <a:gd name="T12" fmla="*/ 34 w 44"/>
                  <a:gd name="T13" fmla="*/ 13 h 28"/>
                  <a:gd name="T14" fmla="*/ 26 w 44"/>
                  <a:gd name="T15" fmla="*/ 13 h 28"/>
                  <a:gd name="T16" fmla="*/ 26 w 44"/>
                  <a:gd name="T17" fmla="*/ 20 h 28"/>
                  <a:gd name="T18" fmla="*/ 17 w 44"/>
                  <a:gd name="T19" fmla="*/ 20 h 28"/>
                  <a:gd name="T20" fmla="*/ 17 w 44"/>
                  <a:gd name="T21" fmla="*/ 2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28"/>
                  <a:gd name="T35" fmla="*/ 44 w 4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28">
                    <a:moveTo>
                      <a:pt x="17" y="27"/>
                    </a:moveTo>
                    <a:lnTo>
                      <a:pt x="9" y="27"/>
                    </a:lnTo>
                    <a:lnTo>
                      <a:pt x="9" y="20"/>
                    </a:lnTo>
                    <a:lnTo>
                      <a:pt x="0" y="20"/>
                    </a:lnTo>
                    <a:lnTo>
                      <a:pt x="43" y="0"/>
                    </a:lnTo>
                    <a:lnTo>
                      <a:pt x="34" y="6"/>
                    </a:lnTo>
                    <a:lnTo>
                      <a:pt x="34" y="13"/>
                    </a:lnTo>
                    <a:lnTo>
                      <a:pt x="26" y="13"/>
                    </a:lnTo>
                    <a:lnTo>
                      <a:pt x="26" y="20"/>
                    </a:lnTo>
                    <a:lnTo>
                      <a:pt x="17" y="20"/>
                    </a:lnTo>
                    <a:lnTo>
                      <a:pt x="17" y="27"/>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18" name="Freeform 116"/>
              <p:cNvSpPr>
                <a:spLocks/>
              </p:cNvSpPr>
              <p:nvPr/>
            </p:nvSpPr>
            <p:spPr bwMode="auto">
              <a:xfrm>
                <a:off x="821" y="1627"/>
                <a:ext cx="22" cy="76"/>
              </a:xfrm>
              <a:custGeom>
                <a:avLst/>
                <a:gdLst>
                  <a:gd name="T0" fmla="*/ 14 w 22"/>
                  <a:gd name="T1" fmla="*/ 75 h 76"/>
                  <a:gd name="T2" fmla="*/ 7 w 22"/>
                  <a:gd name="T3" fmla="*/ 67 h 76"/>
                  <a:gd name="T4" fmla="*/ 7 w 22"/>
                  <a:gd name="T5" fmla="*/ 58 h 76"/>
                  <a:gd name="T6" fmla="*/ 0 w 22"/>
                  <a:gd name="T7" fmla="*/ 50 h 76"/>
                  <a:gd name="T8" fmla="*/ 0 w 22"/>
                  <a:gd name="T9" fmla="*/ 25 h 76"/>
                  <a:gd name="T10" fmla="*/ 7 w 22"/>
                  <a:gd name="T11" fmla="*/ 25 h 76"/>
                  <a:gd name="T12" fmla="*/ 14 w 22"/>
                  <a:gd name="T13" fmla="*/ 0 h 76"/>
                  <a:gd name="T14" fmla="*/ 21 w 22"/>
                  <a:gd name="T15" fmla="*/ 75 h 76"/>
                  <a:gd name="T16" fmla="*/ 14 w 22"/>
                  <a:gd name="T17" fmla="*/ 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6"/>
                  <a:gd name="T29" fmla="*/ 22 w 2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6">
                    <a:moveTo>
                      <a:pt x="14" y="75"/>
                    </a:moveTo>
                    <a:lnTo>
                      <a:pt x="7" y="67"/>
                    </a:lnTo>
                    <a:lnTo>
                      <a:pt x="7" y="58"/>
                    </a:lnTo>
                    <a:lnTo>
                      <a:pt x="0" y="50"/>
                    </a:lnTo>
                    <a:lnTo>
                      <a:pt x="0" y="25"/>
                    </a:lnTo>
                    <a:lnTo>
                      <a:pt x="7" y="25"/>
                    </a:lnTo>
                    <a:lnTo>
                      <a:pt x="14" y="0"/>
                    </a:lnTo>
                    <a:lnTo>
                      <a:pt x="21" y="75"/>
                    </a:lnTo>
                    <a:lnTo>
                      <a:pt x="14" y="75"/>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19" name="Freeform 117"/>
              <p:cNvSpPr>
                <a:spLocks/>
              </p:cNvSpPr>
              <p:nvPr/>
            </p:nvSpPr>
            <p:spPr bwMode="auto">
              <a:xfrm>
                <a:off x="1089" y="1627"/>
                <a:ext cx="22" cy="28"/>
              </a:xfrm>
              <a:custGeom>
                <a:avLst/>
                <a:gdLst>
                  <a:gd name="T0" fmla="*/ 21 w 22"/>
                  <a:gd name="T1" fmla="*/ 14 h 28"/>
                  <a:gd name="T2" fmla="*/ 21 w 22"/>
                  <a:gd name="T3" fmla="*/ 20 h 28"/>
                  <a:gd name="T4" fmla="*/ 14 w 22"/>
                  <a:gd name="T5" fmla="*/ 20 h 28"/>
                  <a:gd name="T6" fmla="*/ 14 w 22"/>
                  <a:gd name="T7" fmla="*/ 27 h 28"/>
                  <a:gd name="T8" fmla="*/ 0 w 22"/>
                  <a:gd name="T9" fmla="*/ 14 h 28"/>
                  <a:gd name="T10" fmla="*/ 0 w 22"/>
                  <a:gd name="T11" fmla="*/ 7 h 28"/>
                  <a:gd name="T12" fmla="*/ 14 w 22"/>
                  <a:gd name="T13" fmla="*/ 7 h 28"/>
                  <a:gd name="T14" fmla="*/ 14 w 22"/>
                  <a:gd name="T15" fmla="*/ 0 h 28"/>
                  <a:gd name="T16" fmla="*/ 21 w 22"/>
                  <a:gd name="T17" fmla="*/ 14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8"/>
                  <a:gd name="T29" fmla="*/ 22 w 22"/>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8">
                    <a:moveTo>
                      <a:pt x="21" y="14"/>
                    </a:moveTo>
                    <a:lnTo>
                      <a:pt x="21" y="20"/>
                    </a:lnTo>
                    <a:lnTo>
                      <a:pt x="14" y="20"/>
                    </a:lnTo>
                    <a:lnTo>
                      <a:pt x="14" y="27"/>
                    </a:lnTo>
                    <a:lnTo>
                      <a:pt x="0" y="14"/>
                    </a:lnTo>
                    <a:lnTo>
                      <a:pt x="0" y="7"/>
                    </a:lnTo>
                    <a:lnTo>
                      <a:pt x="14" y="7"/>
                    </a:lnTo>
                    <a:lnTo>
                      <a:pt x="14" y="0"/>
                    </a:lnTo>
                    <a:lnTo>
                      <a:pt x="21" y="14"/>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20" name="Freeform 118"/>
              <p:cNvSpPr>
                <a:spLocks/>
              </p:cNvSpPr>
              <p:nvPr/>
            </p:nvSpPr>
            <p:spPr bwMode="auto">
              <a:xfrm>
                <a:off x="1193" y="1646"/>
                <a:ext cx="21" cy="84"/>
              </a:xfrm>
              <a:custGeom>
                <a:avLst/>
                <a:gdLst>
                  <a:gd name="T0" fmla="*/ 20 w 21"/>
                  <a:gd name="T1" fmla="*/ 83 h 84"/>
                  <a:gd name="T2" fmla="*/ 0 w 21"/>
                  <a:gd name="T3" fmla="*/ 33 h 84"/>
                  <a:gd name="T4" fmla="*/ 7 w 21"/>
                  <a:gd name="T5" fmla="*/ 0 h 84"/>
                  <a:gd name="T6" fmla="*/ 13 w 21"/>
                  <a:gd name="T7" fmla="*/ 8 h 84"/>
                  <a:gd name="T8" fmla="*/ 13 w 21"/>
                  <a:gd name="T9" fmla="*/ 50 h 84"/>
                  <a:gd name="T10" fmla="*/ 20 w 21"/>
                  <a:gd name="T11" fmla="*/ 58 h 84"/>
                  <a:gd name="T12" fmla="*/ 20 w 21"/>
                  <a:gd name="T13" fmla="*/ 83 h 84"/>
                  <a:gd name="T14" fmla="*/ 0 60000 65536"/>
                  <a:gd name="T15" fmla="*/ 0 60000 65536"/>
                  <a:gd name="T16" fmla="*/ 0 60000 65536"/>
                  <a:gd name="T17" fmla="*/ 0 60000 65536"/>
                  <a:gd name="T18" fmla="*/ 0 60000 65536"/>
                  <a:gd name="T19" fmla="*/ 0 60000 65536"/>
                  <a:gd name="T20" fmla="*/ 0 60000 65536"/>
                  <a:gd name="T21" fmla="*/ 0 w 21"/>
                  <a:gd name="T22" fmla="*/ 0 h 84"/>
                  <a:gd name="T23" fmla="*/ 21 w 21"/>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84">
                    <a:moveTo>
                      <a:pt x="20" y="83"/>
                    </a:moveTo>
                    <a:lnTo>
                      <a:pt x="0" y="33"/>
                    </a:lnTo>
                    <a:lnTo>
                      <a:pt x="7" y="0"/>
                    </a:lnTo>
                    <a:lnTo>
                      <a:pt x="13" y="8"/>
                    </a:lnTo>
                    <a:lnTo>
                      <a:pt x="13" y="50"/>
                    </a:lnTo>
                    <a:lnTo>
                      <a:pt x="20" y="58"/>
                    </a:lnTo>
                    <a:lnTo>
                      <a:pt x="20" y="83"/>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21" name="Freeform 119"/>
              <p:cNvSpPr>
                <a:spLocks/>
              </p:cNvSpPr>
              <p:nvPr/>
            </p:nvSpPr>
            <p:spPr bwMode="auto">
              <a:xfrm>
                <a:off x="739" y="1665"/>
                <a:ext cx="10" cy="18"/>
              </a:xfrm>
              <a:custGeom>
                <a:avLst/>
                <a:gdLst>
                  <a:gd name="T0" fmla="*/ 9 w 10"/>
                  <a:gd name="T1" fmla="*/ 11 h 18"/>
                  <a:gd name="T2" fmla="*/ 9 w 10"/>
                  <a:gd name="T3" fmla="*/ 17 h 18"/>
                  <a:gd name="T4" fmla="*/ 0 w 10"/>
                  <a:gd name="T5" fmla="*/ 0 h 18"/>
                  <a:gd name="T6" fmla="*/ 5 w 10"/>
                  <a:gd name="T7" fmla="*/ 6 h 18"/>
                  <a:gd name="T8" fmla="*/ 9 w 10"/>
                  <a:gd name="T9" fmla="*/ 6 h 18"/>
                  <a:gd name="T10" fmla="*/ 9 w 10"/>
                  <a:gd name="T11" fmla="*/ 11 h 18"/>
                  <a:gd name="T12" fmla="*/ 0 60000 65536"/>
                  <a:gd name="T13" fmla="*/ 0 60000 65536"/>
                  <a:gd name="T14" fmla="*/ 0 60000 65536"/>
                  <a:gd name="T15" fmla="*/ 0 60000 65536"/>
                  <a:gd name="T16" fmla="*/ 0 60000 65536"/>
                  <a:gd name="T17" fmla="*/ 0 60000 65536"/>
                  <a:gd name="T18" fmla="*/ 0 w 10"/>
                  <a:gd name="T19" fmla="*/ 0 h 18"/>
                  <a:gd name="T20" fmla="*/ 10 w 1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0" h="18">
                    <a:moveTo>
                      <a:pt x="9" y="11"/>
                    </a:moveTo>
                    <a:lnTo>
                      <a:pt x="9" y="17"/>
                    </a:lnTo>
                    <a:lnTo>
                      <a:pt x="0" y="0"/>
                    </a:lnTo>
                    <a:lnTo>
                      <a:pt x="5" y="6"/>
                    </a:lnTo>
                    <a:lnTo>
                      <a:pt x="9" y="6"/>
                    </a:lnTo>
                    <a:lnTo>
                      <a:pt x="9" y="11"/>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22" name="Freeform 120"/>
              <p:cNvSpPr>
                <a:spLocks/>
              </p:cNvSpPr>
              <p:nvPr/>
            </p:nvSpPr>
            <p:spPr bwMode="auto">
              <a:xfrm>
                <a:off x="1143" y="1665"/>
                <a:ext cx="20" cy="28"/>
              </a:xfrm>
              <a:custGeom>
                <a:avLst/>
                <a:gdLst>
                  <a:gd name="T0" fmla="*/ 19 w 20"/>
                  <a:gd name="T1" fmla="*/ 27 h 28"/>
                  <a:gd name="T2" fmla="*/ 13 w 20"/>
                  <a:gd name="T3" fmla="*/ 27 h 28"/>
                  <a:gd name="T4" fmla="*/ 6 w 20"/>
                  <a:gd name="T5" fmla="*/ 20 h 28"/>
                  <a:gd name="T6" fmla="*/ 0 w 20"/>
                  <a:gd name="T7" fmla="*/ 20 h 28"/>
                  <a:gd name="T8" fmla="*/ 0 w 20"/>
                  <a:gd name="T9" fmla="*/ 14 h 28"/>
                  <a:gd name="T10" fmla="*/ 6 w 20"/>
                  <a:gd name="T11" fmla="*/ 0 h 28"/>
                  <a:gd name="T12" fmla="*/ 6 w 20"/>
                  <a:gd name="T13" fmla="*/ 7 h 28"/>
                  <a:gd name="T14" fmla="*/ 13 w 20"/>
                  <a:gd name="T15" fmla="*/ 7 h 28"/>
                  <a:gd name="T16" fmla="*/ 13 w 20"/>
                  <a:gd name="T17" fmla="*/ 27 h 28"/>
                  <a:gd name="T18" fmla="*/ 19 w 20"/>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8"/>
                  <a:gd name="T32" fmla="*/ 20 w 2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8">
                    <a:moveTo>
                      <a:pt x="19" y="27"/>
                    </a:moveTo>
                    <a:lnTo>
                      <a:pt x="13" y="27"/>
                    </a:lnTo>
                    <a:lnTo>
                      <a:pt x="6" y="20"/>
                    </a:lnTo>
                    <a:lnTo>
                      <a:pt x="0" y="20"/>
                    </a:lnTo>
                    <a:lnTo>
                      <a:pt x="0" y="14"/>
                    </a:lnTo>
                    <a:lnTo>
                      <a:pt x="6" y="0"/>
                    </a:lnTo>
                    <a:lnTo>
                      <a:pt x="6" y="7"/>
                    </a:lnTo>
                    <a:lnTo>
                      <a:pt x="13" y="7"/>
                    </a:lnTo>
                    <a:lnTo>
                      <a:pt x="13" y="27"/>
                    </a:lnTo>
                    <a:lnTo>
                      <a:pt x="19" y="27"/>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23" name="Freeform 121"/>
              <p:cNvSpPr>
                <a:spLocks/>
              </p:cNvSpPr>
              <p:nvPr/>
            </p:nvSpPr>
            <p:spPr bwMode="auto">
              <a:xfrm>
                <a:off x="1068" y="1674"/>
                <a:ext cx="12" cy="29"/>
              </a:xfrm>
              <a:custGeom>
                <a:avLst/>
                <a:gdLst>
                  <a:gd name="T0" fmla="*/ 11 w 12"/>
                  <a:gd name="T1" fmla="*/ 7 h 29"/>
                  <a:gd name="T2" fmla="*/ 11 w 12"/>
                  <a:gd name="T3" fmla="*/ 14 h 29"/>
                  <a:gd name="T4" fmla="*/ 6 w 12"/>
                  <a:gd name="T5" fmla="*/ 14 h 29"/>
                  <a:gd name="T6" fmla="*/ 6 w 12"/>
                  <a:gd name="T7" fmla="*/ 21 h 29"/>
                  <a:gd name="T8" fmla="*/ 0 w 12"/>
                  <a:gd name="T9" fmla="*/ 21 h 29"/>
                  <a:gd name="T10" fmla="*/ 0 w 12"/>
                  <a:gd name="T11" fmla="*/ 28 h 29"/>
                  <a:gd name="T12" fmla="*/ 0 w 12"/>
                  <a:gd name="T13" fmla="*/ 0 h 29"/>
                  <a:gd name="T14" fmla="*/ 6 w 12"/>
                  <a:gd name="T15" fmla="*/ 7 h 29"/>
                  <a:gd name="T16" fmla="*/ 11 w 12"/>
                  <a:gd name="T17" fmla="*/ 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9"/>
                  <a:gd name="T29" fmla="*/ 12 w 1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9">
                    <a:moveTo>
                      <a:pt x="11" y="7"/>
                    </a:moveTo>
                    <a:lnTo>
                      <a:pt x="11" y="14"/>
                    </a:lnTo>
                    <a:lnTo>
                      <a:pt x="6" y="14"/>
                    </a:lnTo>
                    <a:lnTo>
                      <a:pt x="6" y="21"/>
                    </a:lnTo>
                    <a:lnTo>
                      <a:pt x="0" y="21"/>
                    </a:lnTo>
                    <a:lnTo>
                      <a:pt x="0" y="28"/>
                    </a:lnTo>
                    <a:lnTo>
                      <a:pt x="0" y="0"/>
                    </a:lnTo>
                    <a:lnTo>
                      <a:pt x="6" y="7"/>
                    </a:lnTo>
                    <a:lnTo>
                      <a:pt x="11" y="7"/>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24" name="Freeform 122"/>
              <p:cNvSpPr>
                <a:spLocks/>
              </p:cNvSpPr>
              <p:nvPr/>
            </p:nvSpPr>
            <p:spPr bwMode="auto">
              <a:xfrm>
                <a:off x="707" y="1710"/>
                <a:ext cx="21" cy="48"/>
              </a:xfrm>
              <a:custGeom>
                <a:avLst/>
                <a:gdLst>
                  <a:gd name="T0" fmla="*/ 20 w 21"/>
                  <a:gd name="T1" fmla="*/ 16 h 48"/>
                  <a:gd name="T2" fmla="*/ 20 w 21"/>
                  <a:gd name="T3" fmla="*/ 24 h 48"/>
                  <a:gd name="T4" fmla="*/ 13 w 21"/>
                  <a:gd name="T5" fmla="*/ 24 h 48"/>
                  <a:gd name="T6" fmla="*/ 13 w 21"/>
                  <a:gd name="T7" fmla="*/ 31 h 48"/>
                  <a:gd name="T8" fmla="*/ 7 w 21"/>
                  <a:gd name="T9" fmla="*/ 31 h 48"/>
                  <a:gd name="T10" fmla="*/ 7 w 21"/>
                  <a:gd name="T11" fmla="*/ 47 h 48"/>
                  <a:gd name="T12" fmla="*/ 0 w 21"/>
                  <a:gd name="T13" fmla="*/ 47 h 48"/>
                  <a:gd name="T14" fmla="*/ 0 w 21"/>
                  <a:gd name="T15" fmla="*/ 24 h 48"/>
                  <a:gd name="T16" fmla="*/ 7 w 21"/>
                  <a:gd name="T17" fmla="*/ 24 h 48"/>
                  <a:gd name="T18" fmla="*/ 7 w 21"/>
                  <a:gd name="T19" fmla="*/ 0 h 48"/>
                  <a:gd name="T20" fmla="*/ 13 w 21"/>
                  <a:gd name="T21" fmla="*/ 0 h 48"/>
                  <a:gd name="T22" fmla="*/ 13 w 21"/>
                  <a:gd name="T23" fmla="*/ 8 h 48"/>
                  <a:gd name="T24" fmla="*/ 20 w 21"/>
                  <a:gd name="T25" fmla="*/ 8 h 48"/>
                  <a:gd name="T26" fmla="*/ 20 w 21"/>
                  <a:gd name="T27" fmla="*/ 16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48"/>
                  <a:gd name="T44" fmla="*/ 21 w 21"/>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48">
                    <a:moveTo>
                      <a:pt x="20" y="16"/>
                    </a:moveTo>
                    <a:lnTo>
                      <a:pt x="20" y="24"/>
                    </a:lnTo>
                    <a:lnTo>
                      <a:pt x="13" y="24"/>
                    </a:lnTo>
                    <a:lnTo>
                      <a:pt x="13" y="31"/>
                    </a:lnTo>
                    <a:lnTo>
                      <a:pt x="7" y="31"/>
                    </a:lnTo>
                    <a:lnTo>
                      <a:pt x="7" y="47"/>
                    </a:lnTo>
                    <a:lnTo>
                      <a:pt x="0" y="47"/>
                    </a:lnTo>
                    <a:lnTo>
                      <a:pt x="0" y="24"/>
                    </a:lnTo>
                    <a:lnTo>
                      <a:pt x="7" y="24"/>
                    </a:lnTo>
                    <a:lnTo>
                      <a:pt x="7" y="0"/>
                    </a:lnTo>
                    <a:lnTo>
                      <a:pt x="13" y="0"/>
                    </a:lnTo>
                    <a:lnTo>
                      <a:pt x="13" y="8"/>
                    </a:lnTo>
                    <a:lnTo>
                      <a:pt x="20" y="8"/>
                    </a:lnTo>
                    <a:lnTo>
                      <a:pt x="20" y="16"/>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25" name="Freeform 123"/>
              <p:cNvSpPr>
                <a:spLocks/>
              </p:cNvSpPr>
              <p:nvPr/>
            </p:nvSpPr>
            <p:spPr bwMode="auto">
              <a:xfrm>
                <a:off x="780" y="1710"/>
                <a:ext cx="53" cy="40"/>
              </a:xfrm>
              <a:custGeom>
                <a:avLst/>
                <a:gdLst>
                  <a:gd name="T0" fmla="*/ 52 w 53"/>
                  <a:gd name="T1" fmla="*/ 39 h 40"/>
                  <a:gd name="T2" fmla="*/ 35 w 53"/>
                  <a:gd name="T3" fmla="*/ 39 h 40"/>
                  <a:gd name="T4" fmla="*/ 26 w 53"/>
                  <a:gd name="T5" fmla="*/ 31 h 40"/>
                  <a:gd name="T6" fmla="*/ 17 w 53"/>
                  <a:gd name="T7" fmla="*/ 31 h 40"/>
                  <a:gd name="T8" fmla="*/ 17 w 53"/>
                  <a:gd name="T9" fmla="*/ 23 h 40"/>
                  <a:gd name="T10" fmla="*/ 9 w 53"/>
                  <a:gd name="T11" fmla="*/ 23 h 40"/>
                  <a:gd name="T12" fmla="*/ 9 w 53"/>
                  <a:gd name="T13" fmla="*/ 16 h 40"/>
                  <a:gd name="T14" fmla="*/ 0 w 53"/>
                  <a:gd name="T15" fmla="*/ 16 h 40"/>
                  <a:gd name="T16" fmla="*/ 0 w 53"/>
                  <a:gd name="T17" fmla="*/ 8 h 40"/>
                  <a:gd name="T18" fmla="*/ 9 w 53"/>
                  <a:gd name="T19" fmla="*/ 8 h 40"/>
                  <a:gd name="T20" fmla="*/ 9 w 53"/>
                  <a:gd name="T21" fmla="*/ 0 h 40"/>
                  <a:gd name="T22" fmla="*/ 17 w 53"/>
                  <a:gd name="T23" fmla="*/ 0 h 40"/>
                  <a:gd name="T24" fmla="*/ 17 w 53"/>
                  <a:gd name="T25" fmla="*/ 8 h 40"/>
                  <a:gd name="T26" fmla="*/ 26 w 53"/>
                  <a:gd name="T27" fmla="*/ 8 h 40"/>
                  <a:gd name="T28" fmla="*/ 26 w 53"/>
                  <a:gd name="T29" fmla="*/ 16 h 40"/>
                  <a:gd name="T30" fmla="*/ 35 w 53"/>
                  <a:gd name="T31" fmla="*/ 16 h 40"/>
                  <a:gd name="T32" fmla="*/ 35 w 53"/>
                  <a:gd name="T33" fmla="*/ 23 h 40"/>
                  <a:gd name="T34" fmla="*/ 43 w 53"/>
                  <a:gd name="T35" fmla="*/ 23 h 40"/>
                  <a:gd name="T36" fmla="*/ 43 w 53"/>
                  <a:gd name="T37" fmla="*/ 31 h 40"/>
                  <a:gd name="T38" fmla="*/ 52 w 53"/>
                  <a:gd name="T39" fmla="*/ 31 h 40"/>
                  <a:gd name="T40" fmla="*/ 52 w 53"/>
                  <a:gd name="T41" fmla="*/ 39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40"/>
                  <a:gd name="T65" fmla="*/ 53 w 53"/>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40">
                    <a:moveTo>
                      <a:pt x="52" y="39"/>
                    </a:moveTo>
                    <a:lnTo>
                      <a:pt x="35" y="39"/>
                    </a:lnTo>
                    <a:lnTo>
                      <a:pt x="26" y="31"/>
                    </a:lnTo>
                    <a:lnTo>
                      <a:pt x="17" y="31"/>
                    </a:lnTo>
                    <a:lnTo>
                      <a:pt x="17" y="23"/>
                    </a:lnTo>
                    <a:lnTo>
                      <a:pt x="9" y="23"/>
                    </a:lnTo>
                    <a:lnTo>
                      <a:pt x="9" y="16"/>
                    </a:lnTo>
                    <a:lnTo>
                      <a:pt x="0" y="16"/>
                    </a:lnTo>
                    <a:lnTo>
                      <a:pt x="0" y="8"/>
                    </a:lnTo>
                    <a:lnTo>
                      <a:pt x="9" y="8"/>
                    </a:lnTo>
                    <a:lnTo>
                      <a:pt x="9" y="0"/>
                    </a:lnTo>
                    <a:lnTo>
                      <a:pt x="17" y="0"/>
                    </a:lnTo>
                    <a:lnTo>
                      <a:pt x="17" y="8"/>
                    </a:lnTo>
                    <a:lnTo>
                      <a:pt x="26" y="8"/>
                    </a:lnTo>
                    <a:lnTo>
                      <a:pt x="26" y="16"/>
                    </a:lnTo>
                    <a:lnTo>
                      <a:pt x="35" y="16"/>
                    </a:lnTo>
                    <a:lnTo>
                      <a:pt x="35" y="23"/>
                    </a:lnTo>
                    <a:lnTo>
                      <a:pt x="43" y="23"/>
                    </a:lnTo>
                    <a:lnTo>
                      <a:pt x="43" y="31"/>
                    </a:lnTo>
                    <a:lnTo>
                      <a:pt x="52" y="31"/>
                    </a:lnTo>
                    <a:lnTo>
                      <a:pt x="52" y="39"/>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26" name="Freeform 124"/>
              <p:cNvSpPr>
                <a:spLocks/>
              </p:cNvSpPr>
              <p:nvPr/>
            </p:nvSpPr>
            <p:spPr bwMode="auto">
              <a:xfrm>
                <a:off x="1079" y="1710"/>
                <a:ext cx="52" cy="67"/>
              </a:xfrm>
              <a:custGeom>
                <a:avLst/>
                <a:gdLst>
                  <a:gd name="T0" fmla="*/ 51 w 52"/>
                  <a:gd name="T1" fmla="*/ 25 h 67"/>
                  <a:gd name="T2" fmla="*/ 34 w 52"/>
                  <a:gd name="T3" fmla="*/ 66 h 67"/>
                  <a:gd name="T4" fmla="*/ 34 w 52"/>
                  <a:gd name="T5" fmla="*/ 58 h 67"/>
                  <a:gd name="T6" fmla="*/ 0 w 52"/>
                  <a:gd name="T7" fmla="*/ 58 h 67"/>
                  <a:gd name="T8" fmla="*/ 0 w 52"/>
                  <a:gd name="T9" fmla="*/ 50 h 67"/>
                  <a:gd name="T10" fmla="*/ 34 w 52"/>
                  <a:gd name="T11" fmla="*/ 0 h 67"/>
                  <a:gd name="T12" fmla="*/ 43 w 52"/>
                  <a:gd name="T13" fmla="*/ 8 h 67"/>
                  <a:gd name="T14" fmla="*/ 43 w 52"/>
                  <a:gd name="T15" fmla="*/ 17 h 67"/>
                  <a:gd name="T16" fmla="*/ 51 w 52"/>
                  <a:gd name="T17" fmla="*/ 17 h 67"/>
                  <a:gd name="T18" fmla="*/ 51 w 52"/>
                  <a:gd name="T19" fmla="*/ 25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67"/>
                  <a:gd name="T32" fmla="*/ 52 w 52"/>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67">
                    <a:moveTo>
                      <a:pt x="51" y="25"/>
                    </a:moveTo>
                    <a:lnTo>
                      <a:pt x="34" y="66"/>
                    </a:lnTo>
                    <a:lnTo>
                      <a:pt x="34" y="58"/>
                    </a:lnTo>
                    <a:lnTo>
                      <a:pt x="0" y="58"/>
                    </a:lnTo>
                    <a:lnTo>
                      <a:pt x="0" y="50"/>
                    </a:lnTo>
                    <a:lnTo>
                      <a:pt x="34" y="0"/>
                    </a:lnTo>
                    <a:lnTo>
                      <a:pt x="43" y="8"/>
                    </a:lnTo>
                    <a:lnTo>
                      <a:pt x="43" y="17"/>
                    </a:lnTo>
                    <a:lnTo>
                      <a:pt x="51" y="17"/>
                    </a:lnTo>
                    <a:lnTo>
                      <a:pt x="51" y="25"/>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27" name="Freeform 125"/>
              <p:cNvSpPr>
                <a:spLocks/>
              </p:cNvSpPr>
              <p:nvPr/>
            </p:nvSpPr>
            <p:spPr bwMode="auto">
              <a:xfrm>
                <a:off x="718" y="1749"/>
                <a:ext cx="73" cy="74"/>
              </a:xfrm>
              <a:custGeom>
                <a:avLst/>
                <a:gdLst>
                  <a:gd name="T0" fmla="*/ 72 w 73"/>
                  <a:gd name="T1" fmla="*/ 32 h 74"/>
                  <a:gd name="T2" fmla="*/ 72 w 73"/>
                  <a:gd name="T3" fmla="*/ 41 h 74"/>
                  <a:gd name="T4" fmla="*/ 63 w 73"/>
                  <a:gd name="T5" fmla="*/ 41 h 74"/>
                  <a:gd name="T6" fmla="*/ 54 w 73"/>
                  <a:gd name="T7" fmla="*/ 49 h 74"/>
                  <a:gd name="T8" fmla="*/ 45 w 73"/>
                  <a:gd name="T9" fmla="*/ 49 h 74"/>
                  <a:gd name="T10" fmla="*/ 45 w 73"/>
                  <a:gd name="T11" fmla="*/ 57 h 74"/>
                  <a:gd name="T12" fmla="*/ 27 w 73"/>
                  <a:gd name="T13" fmla="*/ 57 h 74"/>
                  <a:gd name="T14" fmla="*/ 27 w 73"/>
                  <a:gd name="T15" fmla="*/ 65 h 74"/>
                  <a:gd name="T16" fmla="*/ 9 w 73"/>
                  <a:gd name="T17" fmla="*/ 65 h 74"/>
                  <a:gd name="T18" fmla="*/ 9 w 73"/>
                  <a:gd name="T19" fmla="*/ 73 h 74"/>
                  <a:gd name="T20" fmla="*/ 0 w 73"/>
                  <a:gd name="T21" fmla="*/ 73 h 74"/>
                  <a:gd name="T22" fmla="*/ 0 w 73"/>
                  <a:gd name="T23" fmla="*/ 65 h 74"/>
                  <a:gd name="T24" fmla="*/ 9 w 73"/>
                  <a:gd name="T25" fmla="*/ 65 h 74"/>
                  <a:gd name="T26" fmla="*/ 9 w 73"/>
                  <a:gd name="T27" fmla="*/ 57 h 74"/>
                  <a:gd name="T28" fmla="*/ 18 w 73"/>
                  <a:gd name="T29" fmla="*/ 49 h 74"/>
                  <a:gd name="T30" fmla="*/ 18 w 73"/>
                  <a:gd name="T31" fmla="*/ 41 h 74"/>
                  <a:gd name="T32" fmla="*/ 27 w 73"/>
                  <a:gd name="T33" fmla="*/ 32 h 74"/>
                  <a:gd name="T34" fmla="*/ 27 w 73"/>
                  <a:gd name="T35" fmla="*/ 16 h 74"/>
                  <a:gd name="T36" fmla="*/ 36 w 73"/>
                  <a:gd name="T37" fmla="*/ 16 h 74"/>
                  <a:gd name="T38" fmla="*/ 36 w 73"/>
                  <a:gd name="T39" fmla="*/ 8 h 74"/>
                  <a:gd name="T40" fmla="*/ 45 w 73"/>
                  <a:gd name="T41" fmla="*/ 0 h 74"/>
                  <a:gd name="T42" fmla="*/ 45 w 73"/>
                  <a:gd name="T43" fmla="*/ 8 h 74"/>
                  <a:gd name="T44" fmla="*/ 54 w 73"/>
                  <a:gd name="T45" fmla="*/ 8 h 74"/>
                  <a:gd name="T46" fmla="*/ 54 w 73"/>
                  <a:gd name="T47" fmla="*/ 24 h 74"/>
                  <a:gd name="T48" fmla="*/ 63 w 73"/>
                  <a:gd name="T49" fmla="*/ 24 h 74"/>
                  <a:gd name="T50" fmla="*/ 63 w 73"/>
                  <a:gd name="T51" fmla="*/ 32 h 74"/>
                  <a:gd name="T52" fmla="*/ 72 w 73"/>
                  <a:gd name="T53" fmla="*/ 32 h 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
                  <a:gd name="T82" fmla="*/ 0 h 74"/>
                  <a:gd name="T83" fmla="*/ 73 w 73"/>
                  <a:gd name="T84" fmla="*/ 74 h 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 h="74">
                    <a:moveTo>
                      <a:pt x="72" y="32"/>
                    </a:moveTo>
                    <a:lnTo>
                      <a:pt x="72" y="41"/>
                    </a:lnTo>
                    <a:lnTo>
                      <a:pt x="63" y="41"/>
                    </a:lnTo>
                    <a:lnTo>
                      <a:pt x="54" y="49"/>
                    </a:lnTo>
                    <a:lnTo>
                      <a:pt x="45" y="49"/>
                    </a:lnTo>
                    <a:lnTo>
                      <a:pt x="45" y="57"/>
                    </a:lnTo>
                    <a:lnTo>
                      <a:pt x="27" y="57"/>
                    </a:lnTo>
                    <a:lnTo>
                      <a:pt x="27" y="65"/>
                    </a:lnTo>
                    <a:lnTo>
                      <a:pt x="9" y="65"/>
                    </a:lnTo>
                    <a:lnTo>
                      <a:pt x="9" y="73"/>
                    </a:lnTo>
                    <a:lnTo>
                      <a:pt x="0" y="73"/>
                    </a:lnTo>
                    <a:lnTo>
                      <a:pt x="0" y="65"/>
                    </a:lnTo>
                    <a:lnTo>
                      <a:pt x="9" y="65"/>
                    </a:lnTo>
                    <a:lnTo>
                      <a:pt x="9" y="57"/>
                    </a:lnTo>
                    <a:lnTo>
                      <a:pt x="18" y="49"/>
                    </a:lnTo>
                    <a:lnTo>
                      <a:pt x="18" y="41"/>
                    </a:lnTo>
                    <a:lnTo>
                      <a:pt x="27" y="32"/>
                    </a:lnTo>
                    <a:lnTo>
                      <a:pt x="27" y="16"/>
                    </a:lnTo>
                    <a:lnTo>
                      <a:pt x="36" y="16"/>
                    </a:lnTo>
                    <a:lnTo>
                      <a:pt x="36" y="8"/>
                    </a:lnTo>
                    <a:lnTo>
                      <a:pt x="45" y="0"/>
                    </a:lnTo>
                    <a:lnTo>
                      <a:pt x="45" y="8"/>
                    </a:lnTo>
                    <a:lnTo>
                      <a:pt x="54" y="8"/>
                    </a:lnTo>
                    <a:lnTo>
                      <a:pt x="54" y="24"/>
                    </a:lnTo>
                    <a:lnTo>
                      <a:pt x="63" y="24"/>
                    </a:lnTo>
                    <a:lnTo>
                      <a:pt x="63" y="32"/>
                    </a:lnTo>
                    <a:lnTo>
                      <a:pt x="72" y="32"/>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28" name="Freeform 126"/>
              <p:cNvSpPr>
                <a:spLocks/>
              </p:cNvSpPr>
              <p:nvPr/>
            </p:nvSpPr>
            <p:spPr bwMode="auto">
              <a:xfrm>
                <a:off x="1162" y="1757"/>
                <a:ext cx="32" cy="20"/>
              </a:xfrm>
              <a:custGeom>
                <a:avLst/>
                <a:gdLst>
                  <a:gd name="T0" fmla="*/ 31 w 32"/>
                  <a:gd name="T1" fmla="*/ 19 h 20"/>
                  <a:gd name="T2" fmla="*/ 0 w 32"/>
                  <a:gd name="T3" fmla="*/ 19 h 20"/>
                  <a:gd name="T4" fmla="*/ 0 w 32"/>
                  <a:gd name="T5" fmla="*/ 0 h 20"/>
                  <a:gd name="T6" fmla="*/ 8 w 32"/>
                  <a:gd name="T7" fmla="*/ 0 h 20"/>
                  <a:gd name="T8" fmla="*/ 8 w 32"/>
                  <a:gd name="T9" fmla="*/ 6 h 20"/>
                  <a:gd name="T10" fmla="*/ 16 w 32"/>
                  <a:gd name="T11" fmla="*/ 6 h 20"/>
                  <a:gd name="T12" fmla="*/ 16 w 32"/>
                  <a:gd name="T13" fmla="*/ 13 h 20"/>
                  <a:gd name="T14" fmla="*/ 23 w 32"/>
                  <a:gd name="T15" fmla="*/ 13 h 20"/>
                  <a:gd name="T16" fmla="*/ 23 w 32"/>
                  <a:gd name="T17" fmla="*/ 19 h 20"/>
                  <a:gd name="T18" fmla="*/ 31 w 32"/>
                  <a:gd name="T19" fmla="*/ 1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0"/>
                  <a:gd name="T32" fmla="*/ 32 w 32"/>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0">
                    <a:moveTo>
                      <a:pt x="31" y="19"/>
                    </a:moveTo>
                    <a:lnTo>
                      <a:pt x="0" y="19"/>
                    </a:lnTo>
                    <a:lnTo>
                      <a:pt x="0" y="0"/>
                    </a:lnTo>
                    <a:lnTo>
                      <a:pt x="8" y="0"/>
                    </a:lnTo>
                    <a:lnTo>
                      <a:pt x="8" y="6"/>
                    </a:lnTo>
                    <a:lnTo>
                      <a:pt x="16" y="6"/>
                    </a:lnTo>
                    <a:lnTo>
                      <a:pt x="16" y="13"/>
                    </a:lnTo>
                    <a:lnTo>
                      <a:pt x="23" y="13"/>
                    </a:lnTo>
                    <a:lnTo>
                      <a:pt x="23" y="19"/>
                    </a:lnTo>
                    <a:lnTo>
                      <a:pt x="31" y="19"/>
                    </a:lnTo>
                  </a:path>
                </a:pathLst>
              </a:custGeom>
              <a:solidFill>
                <a:srgbClr val="EAEAB2"/>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29" name="Freeform 127"/>
              <p:cNvSpPr>
                <a:spLocks/>
              </p:cNvSpPr>
              <p:nvPr/>
            </p:nvSpPr>
            <p:spPr bwMode="auto">
              <a:xfrm>
                <a:off x="3108" y="1737"/>
                <a:ext cx="200" cy="86"/>
              </a:xfrm>
              <a:custGeom>
                <a:avLst/>
                <a:gdLst>
                  <a:gd name="T0" fmla="*/ 199 w 200"/>
                  <a:gd name="T1" fmla="*/ 26 h 86"/>
                  <a:gd name="T2" fmla="*/ 109 w 200"/>
                  <a:gd name="T3" fmla="*/ 85 h 86"/>
                  <a:gd name="T4" fmla="*/ 0 w 200"/>
                  <a:gd name="T5" fmla="*/ 60 h 86"/>
                  <a:gd name="T6" fmla="*/ 10 w 200"/>
                  <a:gd name="T7" fmla="*/ 60 h 86"/>
                  <a:gd name="T8" fmla="*/ 10 w 200"/>
                  <a:gd name="T9" fmla="*/ 51 h 86"/>
                  <a:gd name="T10" fmla="*/ 20 w 200"/>
                  <a:gd name="T11" fmla="*/ 51 h 86"/>
                  <a:gd name="T12" fmla="*/ 20 w 200"/>
                  <a:gd name="T13" fmla="*/ 43 h 86"/>
                  <a:gd name="T14" fmla="*/ 30 w 200"/>
                  <a:gd name="T15" fmla="*/ 43 h 86"/>
                  <a:gd name="T16" fmla="*/ 30 w 200"/>
                  <a:gd name="T17" fmla="*/ 34 h 86"/>
                  <a:gd name="T18" fmla="*/ 40 w 200"/>
                  <a:gd name="T19" fmla="*/ 34 h 86"/>
                  <a:gd name="T20" fmla="*/ 50 w 200"/>
                  <a:gd name="T21" fmla="*/ 26 h 86"/>
                  <a:gd name="T22" fmla="*/ 60 w 200"/>
                  <a:gd name="T23" fmla="*/ 26 h 86"/>
                  <a:gd name="T24" fmla="*/ 70 w 200"/>
                  <a:gd name="T25" fmla="*/ 17 h 86"/>
                  <a:gd name="T26" fmla="*/ 80 w 200"/>
                  <a:gd name="T27" fmla="*/ 17 h 86"/>
                  <a:gd name="T28" fmla="*/ 80 w 200"/>
                  <a:gd name="T29" fmla="*/ 9 h 86"/>
                  <a:gd name="T30" fmla="*/ 90 w 200"/>
                  <a:gd name="T31" fmla="*/ 9 h 86"/>
                  <a:gd name="T32" fmla="*/ 100 w 200"/>
                  <a:gd name="T33" fmla="*/ 0 h 86"/>
                  <a:gd name="T34" fmla="*/ 109 w 200"/>
                  <a:gd name="T35" fmla="*/ 9 h 86"/>
                  <a:gd name="T36" fmla="*/ 149 w 200"/>
                  <a:gd name="T37" fmla="*/ 9 h 86"/>
                  <a:gd name="T38" fmla="*/ 149 w 200"/>
                  <a:gd name="T39" fmla="*/ 17 h 86"/>
                  <a:gd name="T40" fmla="*/ 179 w 200"/>
                  <a:gd name="T41" fmla="*/ 17 h 86"/>
                  <a:gd name="T42" fmla="*/ 189 w 200"/>
                  <a:gd name="T43" fmla="*/ 26 h 86"/>
                  <a:gd name="T44" fmla="*/ 199 w 200"/>
                  <a:gd name="T45" fmla="*/ 26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
                  <a:gd name="T70" fmla="*/ 0 h 86"/>
                  <a:gd name="T71" fmla="*/ 200 w 200"/>
                  <a:gd name="T72" fmla="*/ 86 h 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 h="86">
                    <a:moveTo>
                      <a:pt x="199" y="26"/>
                    </a:moveTo>
                    <a:lnTo>
                      <a:pt x="109" y="85"/>
                    </a:lnTo>
                    <a:lnTo>
                      <a:pt x="0" y="60"/>
                    </a:lnTo>
                    <a:lnTo>
                      <a:pt x="10" y="60"/>
                    </a:lnTo>
                    <a:lnTo>
                      <a:pt x="10" y="51"/>
                    </a:lnTo>
                    <a:lnTo>
                      <a:pt x="20" y="51"/>
                    </a:lnTo>
                    <a:lnTo>
                      <a:pt x="20" y="43"/>
                    </a:lnTo>
                    <a:lnTo>
                      <a:pt x="30" y="43"/>
                    </a:lnTo>
                    <a:lnTo>
                      <a:pt x="30" y="34"/>
                    </a:lnTo>
                    <a:lnTo>
                      <a:pt x="40" y="34"/>
                    </a:lnTo>
                    <a:lnTo>
                      <a:pt x="50" y="26"/>
                    </a:lnTo>
                    <a:lnTo>
                      <a:pt x="60" y="26"/>
                    </a:lnTo>
                    <a:lnTo>
                      <a:pt x="70" y="17"/>
                    </a:lnTo>
                    <a:lnTo>
                      <a:pt x="80" y="17"/>
                    </a:lnTo>
                    <a:lnTo>
                      <a:pt x="80" y="9"/>
                    </a:lnTo>
                    <a:lnTo>
                      <a:pt x="90" y="9"/>
                    </a:lnTo>
                    <a:lnTo>
                      <a:pt x="100" y="0"/>
                    </a:lnTo>
                    <a:lnTo>
                      <a:pt x="109" y="9"/>
                    </a:lnTo>
                    <a:lnTo>
                      <a:pt x="149" y="9"/>
                    </a:lnTo>
                    <a:lnTo>
                      <a:pt x="149" y="17"/>
                    </a:lnTo>
                    <a:lnTo>
                      <a:pt x="179" y="17"/>
                    </a:lnTo>
                    <a:lnTo>
                      <a:pt x="189" y="26"/>
                    </a:lnTo>
                    <a:lnTo>
                      <a:pt x="199" y="26"/>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30" name="Freeform 128"/>
              <p:cNvSpPr>
                <a:spLocks/>
              </p:cNvSpPr>
              <p:nvPr/>
            </p:nvSpPr>
            <p:spPr bwMode="auto">
              <a:xfrm>
                <a:off x="3088" y="1832"/>
                <a:ext cx="126" cy="102"/>
              </a:xfrm>
              <a:custGeom>
                <a:avLst/>
                <a:gdLst>
                  <a:gd name="T0" fmla="*/ 125 w 126"/>
                  <a:gd name="T1" fmla="*/ 101 h 102"/>
                  <a:gd name="T2" fmla="*/ 106 w 126"/>
                  <a:gd name="T3" fmla="*/ 101 h 102"/>
                  <a:gd name="T4" fmla="*/ 96 w 126"/>
                  <a:gd name="T5" fmla="*/ 93 h 102"/>
                  <a:gd name="T6" fmla="*/ 67 w 126"/>
                  <a:gd name="T7" fmla="*/ 93 h 102"/>
                  <a:gd name="T8" fmla="*/ 67 w 126"/>
                  <a:gd name="T9" fmla="*/ 84 h 102"/>
                  <a:gd name="T10" fmla="*/ 38 w 126"/>
                  <a:gd name="T11" fmla="*/ 84 h 102"/>
                  <a:gd name="T12" fmla="*/ 38 w 126"/>
                  <a:gd name="T13" fmla="*/ 76 h 102"/>
                  <a:gd name="T14" fmla="*/ 19 w 126"/>
                  <a:gd name="T15" fmla="*/ 76 h 102"/>
                  <a:gd name="T16" fmla="*/ 10 w 126"/>
                  <a:gd name="T17" fmla="*/ 67 h 102"/>
                  <a:gd name="T18" fmla="*/ 0 w 126"/>
                  <a:gd name="T19" fmla="*/ 67 h 102"/>
                  <a:gd name="T20" fmla="*/ 0 w 126"/>
                  <a:gd name="T21" fmla="*/ 0 h 102"/>
                  <a:gd name="T22" fmla="*/ 125 w 126"/>
                  <a:gd name="T23" fmla="*/ 25 h 102"/>
                  <a:gd name="T24" fmla="*/ 125 w 126"/>
                  <a:gd name="T25" fmla="*/ 101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102"/>
                  <a:gd name="T41" fmla="*/ 126 w 126"/>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102">
                    <a:moveTo>
                      <a:pt x="125" y="101"/>
                    </a:moveTo>
                    <a:lnTo>
                      <a:pt x="106" y="101"/>
                    </a:lnTo>
                    <a:lnTo>
                      <a:pt x="96" y="93"/>
                    </a:lnTo>
                    <a:lnTo>
                      <a:pt x="67" y="93"/>
                    </a:lnTo>
                    <a:lnTo>
                      <a:pt x="67" y="84"/>
                    </a:lnTo>
                    <a:lnTo>
                      <a:pt x="38" y="84"/>
                    </a:lnTo>
                    <a:lnTo>
                      <a:pt x="38" y="76"/>
                    </a:lnTo>
                    <a:lnTo>
                      <a:pt x="19" y="76"/>
                    </a:lnTo>
                    <a:lnTo>
                      <a:pt x="10" y="67"/>
                    </a:lnTo>
                    <a:lnTo>
                      <a:pt x="0" y="67"/>
                    </a:lnTo>
                    <a:lnTo>
                      <a:pt x="0" y="0"/>
                    </a:lnTo>
                    <a:lnTo>
                      <a:pt x="125" y="25"/>
                    </a:lnTo>
                    <a:lnTo>
                      <a:pt x="125" y="101"/>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31" name="Freeform 129"/>
              <p:cNvSpPr>
                <a:spLocks/>
              </p:cNvSpPr>
              <p:nvPr/>
            </p:nvSpPr>
            <p:spPr bwMode="auto">
              <a:xfrm>
                <a:off x="925" y="1009"/>
                <a:ext cx="23" cy="185"/>
              </a:xfrm>
              <a:custGeom>
                <a:avLst/>
                <a:gdLst>
                  <a:gd name="T0" fmla="*/ 22 w 23"/>
                  <a:gd name="T1" fmla="*/ 9 h 185"/>
                  <a:gd name="T2" fmla="*/ 22 w 23"/>
                  <a:gd name="T3" fmla="*/ 53 h 185"/>
                  <a:gd name="T4" fmla="*/ 15 w 23"/>
                  <a:gd name="T5" fmla="*/ 61 h 185"/>
                  <a:gd name="T6" fmla="*/ 15 w 23"/>
                  <a:gd name="T7" fmla="*/ 175 h 185"/>
                  <a:gd name="T8" fmla="*/ 7 w 23"/>
                  <a:gd name="T9" fmla="*/ 184 h 185"/>
                  <a:gd name="T10" fmla="*/ 7 w 23"/>
                  <a:gd name="T11" fmla="*/ 35 h 185"/>
                  <a:gd name="T12" fmla="*/ 0 w 23"/>
                  <a:gd name="T13" fmla="*/ 18 h 185"/>
                  <a:gd name="T14" fmla="*/ 0 w 23"/>
                  <a:gd name="T15" fmla="*/ 0 h 185"/>
                  <a:gd name="T16" fmla="*/ 22 w 23"/>
                  <a:gd name="T17" fmla="*/ 9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85"/>
                  <a:gd name="T29" fmla="*/ 23 w 23"/>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85">
                    <a:moveTo>
                      <a:pt x="22" y="9"/>
                    </a:moveTo>
                    <a:lnTo>
                      <a:pt x="22" y="53"/>
                    </a:lnTo>
                    <a:lnTo>
                      <a:pt x="15" y="61"/>
                    </a:lnTo>
                    <a:lnTo>
                      <a:pt x="15" y="175"/>
                    </a:lnTo>
                    <a:lnTo>
                      <a:pt x="7" y="184"/>
                    </a:lnTo>
                    <a:lnTo>
                      <a:pt x="7" y="35"/>
                    </a:lnTo>
                    <a:lnTo>
                      <a:pt x="0" y="18"/>
                    </a:lnTo>
                    <a:lnTo>
                      <a:pt x="0" y="0"/>
                    </a:lnTo>
                    <a:lnTo>
                      <a:pt x="22" y="9"/>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32" name="Freeform 130"/>
              <p:cNvSpPr>
                <a:spLocks/>
              </p:cNvSpPr>
              <p:nvPr/>
            </p:nvSpPr>
            <p:spPr bwMode="auto">
              <a:xfrm>
                <a:off x="916" y="1294"/>
                <a:ext cx="32" cy="49"/>
              </a:xfrm>
              <a:custGeom>
                <a:avLst/>
                <a:gdLst>
                  <a:gd name="T0" fmla="*/ 31 w 32"/>
                  <a:gd name="T1" fmla="*/ 0 h 49"/>
                  <a:gd name="T2" fmla="*/ 31 w 32"/>
                  <a:gd name="T3" fmla="*/ 16 h 49"/>
                  <a:gd name="T4" fmla="*/ 23 w 32"/>
                  <a:gd name="T5" fmla="*/ 16 h 49"/>
                  <a:gd name="T6" fmla="*/ 23 w 32"/>
                  <a:gd name="T7" fmla="*/ 40 h 49"/>
                  <a:gd name="T8" fmla="*/ 16 w 32"/>
                  <a:gd name="T9" fmla="*/ 40 h 49"/>
                  <a:gd name="T10" fmla="*/ 16 w 32"/>
                  <a:gd name="T11" fmla="*/ 48 h 49"/>
                  <a:gd name="T12" fmla="*/ 16 w 32"/>
                  <a:gd name="T13" fmla="*/ 40 h 49"/>
                  <a:gd name="T14" fmla="*/ 8 w 32"/>
                  <a:gd name="T15" fmla="*/ 40 h 49"/>
                  <a:gd name="T16" fmla="*/ 8 w 32"/>
                  <a:gd name="T17" fmla="*/ 32 h 49"/>
                  <a:gd name="T18" fmla="*/ 0 w 32"/>
                  <a:gd name="T19" fmla="*/ 24 h 49"/>
                  <a:gd name="T20" fmla="*/ 0 w 32"/>
                  <a:gd name="T21" fmla="*/ 8 h 49"/>
                  <a:gd name="T22" fmla="*/ 8 w 32"/>
                  <a:gd name="T23" fmla="*/ 8 h 49"/>
                  <a:gd name="T24" fmla="*/ 8 w 32"/>
                  <a:gd name="T25" fmla="*/ 0 h 49"/>
                  <a:gd name="T26" fmla="*/ 31 w 32"/>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49"/>
                  <a:gd name="T44" fmla="*/ 32 w 32"/>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49">
                    <a:moveTo>
                      <a:pt x="31" y="0"/>
                    </a:moveTo>
                    <a:lnTo>
                      <a:pt x="31" y="16"/>
                    </a:lnTo>
                    <a:lnTo>
                      <a:pt x="23" y="16"/>
                    </a:lnTo>
                    <a:lnTo>
                      <a:pt x="23" y="40"/>
                    </a:lnTo>
                    <a:lnTo>
                      <a:pt x="16" y="40"/>
                    </a:lnTo>
                    <a:lnTo>
                      <a:pt x="16" y="48"/>
                    </a:lnTo>
                    <a:lnTo>
                      <a:pt x="16" y="40"/>
                    </a:lnTo>
                    <a:lnTo>
                      <a:pt x="8" y="40"/>
                    </a:lnTo>
                    <a:lnTo>
                      <a:pt x="8" y="32"/>
                    </a:lnTo>
                    <a:lnTo>
                      <a:pt x="0" y="24"/>
                    </a:lnTo>
                    <a:lnTo>
                      <a:pt x="0" y="8"/>
                    </a:lnTo>
                    <a:lnTo>
                      <a:pt x="8" y="8"/>
                    </a:lnTo>
                    <a:lnTo>
                      <a:pt x="8" y="0"/>
                    </a:lnTo>
                    <a:lnTo>
                      <a:pt x="31" y="0"/>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33" name="Freeform 131"/>
              <p:cNvSpPr>
                <a:spLocks/>
              </p:cNvSpPr>
              <p:nvPr/>
            </p:nvSpPr>
            <p:spPr bwMode="auto">
              <a:xfrm>
                <a:off x="916" y="1424"/>
                <a:ext cx="21" cy="49"/>
              </a:xfrm>
              <a:custGeom>
                <a:avLst/>
                <a:gdLst>
                  <a:gd name="T0" fmla="*/ 20 w 21"/>
                  <a:gd name="T1" fmla="*/ 0 h 49"/>
                  <a:gd name="T2" fmla="*/ 20 w 21"/>
                  <a:gd name="T3" fmla="*/ 48 h 49"/>
                  <a:gd name="T4" fmla="*/ 7 w 21"/>
                  <a:gd name="T5" fmla="*/ 48 h 49"/>
                  <a:gd name="T6" fmla="*/ 7 w 21"/>
                  <a:gd name="T7" fmla="*/ 24 h 49"/>
                  <a:gd name="T8" fmla="*/ 0 w 21"/>
                  <a:gd name="T9" fmla="*/ 16 h 49"/>
                  <a:gd name="T10" fmla="*/ 0 w 21"/>
                  <a:gd name="T11" fmla="*/ 8 h 49"/>
                  <a:gd name="T12" fmla="*/ 7 w 21"/>
                  <a:gd name="T13" fmla="*/ 8 h 49"/>
                  <a:gd name="T14" fmla="*/ 13 w 21"/>
                  <a:gd name="T15" fmla="*/ 0 h 49"/>
                  <a:gd name="T16" fmla="*/ 20 w 21"/>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9"/>
                  <a:gd name="T29" fmla="*/ 21 w 2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9">
                    <a:moveTo>
                      <a:pt x="20" y="0"/>
                    </a:moveTo>
                    <a:lnTo>
                      <a:pt x="20" y="48"/>
                    </a:lnTo>
                    <a:lnTo>
                      <a:pt x="7" y="48"/>
                    </a:lnTo>
                    <a:lnTo>
                      <a:pt x="7" y="24"/>
                    </a:lnTo>
                    <a:lnTo>
                      <a:pt x="0" y="16"/>
                    </a:lnTo>
                    <a:lnTo>
                      <a:pt x="0" y="8"/>
                    </a:lnTo>
                    <a:lnTo>
                      <a:pt x="7" y="8"/>
                    </a:lnTo>
                    <a:lnTo>
                      <a:pt x="13" y="0"/>
                    </a:lnTo>
                    <a:lnTo>
                      <a:pt x="20" y="0"/>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34" name="Freeform 132"/>
              <p:cNvSpPr>
                <a:spLocks/>
              </p:cNvSpPr>
              <p:nvPr/>
            </p:nvSpPr>
            <p:spPr bwMode="auto">
              <a:xfrm>
                <a:off x="916" y="1498"/>
                <a:ext cx="41" cy="11"/>
              </a:xfrm>
              <a:custGeom>
                <a:avLst/>
                <a:gdLst>
                  <a:gd name="T0" fmla="*/ 40 w 41"/>
                  <a:gd name="T1" fmla="*/ 5 h 11"/>
                  <a:gd name="T2" fmla="*/ 32 w 41"/>
                  <a:gd name="T3" fmla="*/ 10 h 11"/>
                  <a:gd name="T4" fmla="*/ 24 w 41"/>
                  <a:gd name="T5" fmla="*/ 10 h 11"/>
                  <a:gd name="T6" fmla="*/ 0 w 41"/>
                  <a:gd name="T7" fmla="*/ 5 h 11"/>
                  <a:gd name="T8" fmla="*/ 32 w 41"/>
                  <a:gd name="T9" fmla="*/ 5 h 11"/>
                  <a:gd name="T10" fmla="*/ 32 w 41"/>
                  <a:gd name="T11" fmla="*/ 0 h 11"/>
                  <a:gd name="T12" fmla="*/ 40 w 41"/>
                  <a:gd name="T13" fmla="*/ 0 h 11"/>
                  <a:gd name="T14" fmla="*/ 40 w 41"/>
                  <a:gd name="T15" fmla="*/ 5 h 11"/>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1"/>
                  <a:gd name="T26" fmla="*/ 41 w 4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1">
                    <a:moveTo>
                      <a:pt x="40" y="5"/>
                    </a:moveTo>
                    <a:lnTo>
                      <a:pt x="32" y="10"/>
                    </a:lnTo>
                    <a:lnTo>
                      <a:pt x="24" y="10"/>
                    </a:lnTo>
                    <a:lnTo>
                      <a:pt x="0" y="5"/>
                    </a:lnTo>
                    <a:lnTo>
                      <a:pt x="32" y="5"/>
                    </a:lnTo>
                    <a:lnTo>
                      <a:pt x="32" y="0"/>
                    </a:lnTo>
                    <a:lnTo>
                      <a:pt x="40" y="0"/>
                    </a:lnTo>
                    <a:lnTo>
                      <a:pt x="40" y="5"/>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35" name="Freeform 133"/>
              <p:cNvSpPr>
                <a:spLocks/>
              </p:cNvSpPr>
              <p:nvPr/>
            </p:nvSpPr>
            <p:spPr bwMode="auto">
              <a:xfrm>
                <a:off x="904" y="1526"/>
                <a:ext cx="22" cy="1"/>
              </a:xfrm>
              <a:custGeom>
                <a:avLst/>
                <a:gdLst>
                  <a:gd name="T0" fmla="*/ 21 w 22"/>
                  <a:gd name="T1" fmla="*/ 0 h 1"/>
                  <a:gd name="T2" fmla="*/ 7 w 22"/>
                  <a:gd name="T3" fmla="*/ 0 h 1"/>
                  <a:gd name="T4" fmla="*/ 7 w 22"/>
                  <a:gd name="T5" fmla="*/ 0 h 1"/>
                  <a:gd name="T6" fmla="*/ 0 w 22"/>
                  <a:gd name="T7" fmla="*/ 0 h 1"/>
                  <a:gd name="T8" fmla="*/ 21 w 22"/>
                  <a:gd name="T9" fmla="*/ 0 h 1"/>
                  <a:gd name="T10" fmla="*/ 21 w 22"/>
                  <a:gd name="T11" fmla="*/ 0 h 1"/>
                  <a:gd name="T12" fmla="*/ 0 60000 65536"/>
                  <a:gd name="T13" fmla="*/ 0 60000 65536"/>
                  <a:gd name="T14" fmla="*/ 0 60000 65536"/>
                  <a:gd name="T15" fmla="*/ 0 60000 65536"/>
                  <a:gd name="T16" fmla="*/ 0 60000 65536"/>
                  <a:gd name="T17" fmla="*/ 0 60000 65536"/>
                  <a:gd name="T18" fmla="*/ 0 w 22"/>
                  <a:gd name="T19" fmla="*/ 0 h 1"/>
                  <a:gd name="T20" fmla="*/ 22 w 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 h="1">
                    <a:moveTo>
                      <a:pt x="21" y="0"/>
                    </a:moveTo>
                    <a:lnTo>
                      <a:pt x="7" y="0"/>
                    </a:lnTo>
                    <a:lnTo>
                      <a:pt x="0" y="0"/>
                    </a:lnTo>
                    <a:lnTo>
                      <a:pt x="21" y="0"/>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36" name="Freeform 134"/>
              <p:cNvSpPr>
                <a:spLocks/>
              </p:cNvSpPr>
              <p:nvPr/>
            </p:nvSpPr>
            <p:spPr bwMode="auto">
              <a:xfrm>
                <a:off x="936" y="1554"/>
                <a:ext cx="12" cy="269"/>
              </a:xfrm>
              <a:custGeom>
                <a:avLst/>
                <a:gdLst>
                  <a:gd name="T0" fmla="*/ 0 w 12"/>
                  <a:gd name="T1" fmla="*/ 0 h 269"/>
                  <a:gd name="T2" fmla="*/ 6 w 12"/>
                  <a:gd name="T3" fmla="*/ 18 h 269"/>
                  <a:gd name="T4" fmla="*/ 6 w 12"/>
                  <a:gd name="T5" fmla="*/ 151 h 269"/>
                  <a:gd name="T6" fmla="*/ 11 w 12"/>
                  <a:gd name="T7" fmla="*/ 160 h 269"/>
                  <a:gd name="T8" fmla="*/ 11 w 12"/>
                  <a:gd name="T9" fmla="*/ 268 h 269"/>
                  <a:gd name="T10" fmla="*/ 6 w 12"/>
                  <a:gd name="T11" fmla="*/ 268 h 269"/>
                  <a:gd name="T12" fmla="*/ 6 w 12"/>
                  <a:gd name="T13" fmla="*/ 97 h 269"/>
                  <a:gd name="T14" fmla="*/ 0 w 12"/>
                  <a:gd name="T15" fmla="*/ 79 h 269"/>
                  <a:gd name="T16" fmla="*/ 0 w 12"/>
                  <a:gd name="T17" fmla="*/ 0 h 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69"/>
                  <a:gd name="T29" fmla="*/ 12 w 12"/>
                  <a:gd name="T30" fmla="*/ 269 h 2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69">
                    <a:moveTo>
                      <a:pt x="0" y="0"/>
                    </a:moveTo>
                    <a:lnTo>
                      <a:pt x="6" y="18"/>
                    </a:lnTo>
                    <a:lnTo>
                      <a:pt x="6" y="151"/>
                    </a:lnTo>
                    <a:lnTo>
                      <a:pt x="11" y="160"/>
                    </a:lnTo>
                    <a:lnTo>
                      <a:pt x="11" y="268"/>
                    </a:lnTo>
                    <a:lnTo>
                      <a:pt x="6" y="268"/>
                    </a:lnTo>
                    <a:lnTo>
                      <a:pt x="6" y="97"/>
                    </a:lnTo>
                    <a:lnTo>
                      <a:pt x="0" y="79"/>
                    </a:lnTo>
                    <a:lnTo>
                      <a:pt x="0" y="0"/>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37" name="Freeform 135"/>
              <p:cNvSpPr>
                <a:spLocks/>
              </p:cNvSpPr>
              <p:nvPr/>
            </p:nvSpPr>
            <p:spPr bwMode="auto">
              <a:xfrm>
                <a:off x="686" y="1796"/>
                <a:ext cx="425" cy="110"/>
              </a:xfrm>
              <a:custGeom>
                <a:avLst/>
                <a:gdLst>
                  <a:gd name="T0" fmla="*/ 172 w 425"/>
                  <a:gd name="T1" fmla="*/ 17 h 110"/>
                  <a:gd name="T2" fmla="*/ 142 w 425"/>
                  <a:gd name="T3" fmla="*/ 25 h 110"/>
                  <a:gd name="T4" fmla="*/ 122 w 425"/>
                  <a:gd name="T5" fmla="*/ 59 h 110"/>
                  <a:gd name="T6" fmla="*/ 132 w 425"/>
                  <a:gd name="T7" fmla="*/ 67 h 110"/>
                  <a:gd name="T8" fmla="*/ 152 w 425"/>
                  <a:gd name="T9" fmla="*/ 75 h 110"/>
                  <a:gd name="T10" fmla="*/ 182 w 425"/>
                  <a:gd name="T11" fmla="*/ 84 h 110"/>
                  <a:gd name="T12" fmla="*/ 223 w 425"/>
                  <a:gd name="T13" fmla="*/ 92 h 110"/>
                  <a:gd name="T14" fmla="*/ 284 w 425"/>
                  <a:gd name="T15" fmla="*/ 84 h 110"/>
                  <a:gd name="T16" fmla="*/ 343 w 425"/>
                  <a:gd name="T17" fmla="*/ 75 h 110"/>
                  <a:gd name="T18" fmla="*/ 373 w 425"/>
                  <a:gd name="T19" fmla="*/ 67 h 110"/>
                  <a:gd name="T20" fmla="*/ 394 w 425"/>
                  <a:gd name="T21" fmla="*/ 59 h 110"/>
                  <a:gd name="T22" fmla="*/ 404 w 425"/>
                  <a:gd name="T23" fmla="*/ 50 h 110"/>
                  <a:gd name="T24" fmla="*/ 383 w 425"/>
                  <a:gd name="T25" fmla="*/ 25 h 110"/>
                  <a:gd name="T26" fmla="*/ 343 w 425"/>
                  <a:gd name="T27" fmla="*/ 17 h 110"/>
                  <a:gd name="T28" fmla="*/ 294 w 425"/>
                  <a:gd name="T29" fmla="*/ 0 h 110"/>
                  <a:gd name="T30" fmla="*/ 314 w 425"/>
                  <a:gd name="T31" fmla="*/ 8 h 110"/>
                  <a:gd name="T32" fmla="*/ 414 w 425"/>
                  <a:gd name="T33" fmla="*/ 17 h 110"/>
                  <a:gd name="T34" fmla="*/ 404 w 425"/>
                  <a:gd name="T35" fmla="*/ 42 h 110"/>
                  <a:gd name="T36" fmla="*/ 394 w 425"/>
                  <a:gd name="T37" fmla="*/ 75 h 110"/>
                  <a:gd name="T38" fmla="*/ 373 w 425"/>
                  <a:gd name="T39" fmla="*/ 84 h 110"/>
                  <a:gd name="T40" fmla="*/ 373 w 425"/>
                  <a:gd name="T41" fmla="*/ 101 h 110"/>
                  <a:gd name="T42" fmla="*/ 264 w 425"/>
                  <a:gd name="T43" fmla="*/ 109 h 110"/>
                  <a:gd name="T44" fmla="*/ 182 w 425"/>
                  <a:gd name="T45" fmla="*/ 101 h 110"/>
                  <a:gd name="T46" fmla="*/ 111 w 425"/>
                  <a:gd name="T47" fmla="*/ 92 h 110"/>
                  <a:gd name="T48" fmla="*/ 51 w 425"/>
                  <a:gd name="T49" fmla="*/ 84 h 110"/>
                  <a:gd name="T50" fmla="*/ 0 w 425"/>
                  <a:gd name="T51" fmla="*/ 75 h 110"/>
                  <a:gd name="T52" fmla="*/ 41 w 425"/>
                  <a:gd name="T53" fmla="*/ 59 h 110"/>
                  <a:gd name="T54" fmla="*/ 71 w 425"/>
                  <a:gd name="T55" fmla="*/ 50 h 110"/>
                  <a:gd name="T56" fmla="*/ 111 w 425"/>
                  <a:gd name="T57" fmla="*/ 25 h 110"/>
                  <a:gd name="T58" fmla="*/ 142 w 425"/>
                  <a:gd name="T59" fmla="*/ 17 h 110"/>
                  <a:gd name="T60" fmla="*/ 162 w 425"/>
                  <a:gd name="T61" fmla="*/ 8 h 110"/>
                  <a:gd name="T62" fmla="*/ 193 w 425"/>
                  <a:gd name="T63" fmla="*/ 0 h 110"/>
                  <a:gd name="T64" fmla="*/ 233 w 425"/>
                  <a:gd name="T65" fmla="*/ 17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110"/>
                  <a:gd name="T101" fmla="*/ 425 w 425"/>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110">
                    <a:moveTo>
                      <a:pt x="233" y="17"/>
                    </a:moveTo>
                    <a:lnTo>
                      <a:pt x="172" y="17"/>
                    </a:lnTo>
                    <a:lnTo>
                      <a:pt x="162" y="25"/>
                    </a:lnTo>
                    <a:lnTo>
                      <a:pt x="142" y="25"/>
                    </a:lnTo>
                    <a:lnTo>
                      <a:pt x="122" y="42"/>
                    </a:lnTo>
                    <a:lnTo>
                      <a:pt x="122" y="59"/>
                    </a:lnTo>
                    <a:lnTo>
                      <a:pt x="132" y="59"/>
                    </a:lnTo>
                    <a:lnTo>
                      <a:pt x="132" y="67"/>
                    </a:lnTo>
                    <a:lnTo>
                      <a:pt x="142" y="67"/>
                    </a:lnTo>
                    <a:lnTo>
                      <a:pt x="152" y="75"/>
                    </a:lnTo>
                    <a:lnTo>
                      <a:pt x="182" y="75"/>
                    </a:lnTo>
                    <a:lnTo>
                      <a:pt x="182" y="84"/>
                    </a:lnTo>
                    <a:lnTo>
                      <a:pt x="213" y="84"/>
                    </a:lnTo>
                    <a:lnTo>
                      <a:pt x="223" y="92"/>
                    </a:lnTo>
                    <a:lnTo>
                      <a:pt x="264" y="92"/>
                    </a:lnTo>
                    <a:lnTo>
                      <a:pt x="284" y="84"/>
                    </a:lnTo>
                    <a:lnTo>
                      <a:pt x="324" y="84"/>
                    </a:lnTo>
                    <a:lnTo>
                      <a:pt x="343" y="75"/>
                    </a:lnTo>
                    <a:lnTo>
                      <a:pt x="363" y="75"/>
                    </a:lnTo>
                    <a:lnTo>
                      <a:pt x="373" y="67"/>
                    </a:lnTo>
                    <a:lnTo>
                      <a:pt x="383" y="67"/>
                    </a:lnTo>
                    <a:lnTo>
                      <a:pt x="394" y="59"/>
                    </a:lnTo>
                    <a:lnTo>
                      <a:pt x="394" y="50"/>
                    </a:lnTo>
                    <a:lnTo>
                      <a:pt x="404" y="50"/>
                    </a:lnTo>
                    <a:lnTo>
                      <a:pt x="404" y="42"/>
                    </a:lnTo>
                    <a:lnTo>
                      <a:pt x="383" y="25"/>
                    </a:lnTo>
                    <a:lnTo>
                      <a:pt x="353" y="25"/>
                    </a:lnTo>
                    <a:lnTo>
                      <a:pt x="343" y="17"/>
                    </a:lnTo>
                    <a:lnTo>
                      <a:pt x="294" y="17"/>
                    </a:lnTo>
                    <a:lnTo>
                      <a:pt x="294" y="0"/>
                    </a:lnTo>
                    <a:lnTo>
                      <a:pt x="304" y="0"/>
                    </a:lnTo>
                    <a:lnTo>
                      <a:pt x="314" y="8"/>
                    </a:lnTo>
                    <a:lnTo>
                      <a:pt x="424" y="8"/>
                    </a:lnTo>
                    <a:lnTo>
                      <a:pt x="414" y="17"/>
                    </a:lnTo>
                    <a:lnTo>
                      <a:pt x="414" y="42"/>
                    </a:lnTo>
                    <a:lnTo>
                      <a:pt x="404" y="42"/>
                    </a:lnTo>
                    <a:lnTo>
                      <a:pt x="404" y="67"/>
                    </a:lnTo>
                    <a:lnTo>
                      <a:pt x="394" y="75"/>
                    </a:lnTo>
                    <a:lnTo>
                      <a:pt x="394" y="84"/>
                    </a:lnTo>
                    <a:lnTo>
                      <a:pt x="373" y="84"/>
                    </a:lnTo>
                    <a:lnTo>
                      <a:pt x="373" y="75"/>
                    </a:lnTo>
                    <a:lnTo>
                      <a:pt x="373" y="101"/>
                    </a:lnTo>
                    <a:lnTo>
                      <a:pt x="363" y="109"/>
                    </a:lnTo>
                    <a:lnTo>
                      <a:pt x="264" y="109"/>
                    </a:lnTo>
                    <a:lnTo>
                      <a:pt x="253" y="101"/>
                    </a:lnTo>
                    <a:lnTo>
                      <a:pt x="182" y="101"/>
                    </a:lnTo>
                    <a:lnTo>
                      <a:pt x="162" y="92"/>
                    </a:lnTo>
                    <a:lnTo>
                      <a:pt x="111" y="92"/>
                    </a:lnTo>
                    <a:lnTo>
                      <a:pt x="101" y="84"/>
                    </a:lnTo>
                    <a:lnTo>
                      <a:pt x="51" y="84"/>
                    </a:lnTo>
                    <a:lnTo>
                      <a:pt x="30" y="75"/>
                    </a:lnTo>
                    <a:lnTo>
                      <a:pt x="0" y="75"/>
                    </a:lnTo>
                    <a:lnTo>
                      <a:pt x="20" y="75"/>
                    </a:lnTo>
                    <a:lnTo>
                      <a:pt x="41" y="59"/>
                    </a:lnTo>
                    <a:lnTo>
                      <a:pt x="61" y="50"/>
                    </a:lnTo>
                    <a:lnTo>
                      <a:pt x="71" y="50"/>
                    </a:lnTo>
                    <a:lnTo>
                      <a:pt x="91" y="34"/>
                    </a:lnTo>
                    <a:lnTo>
                      <a:pt x="111" y="25"/>
                    </a:lnTo>
                    <a:lnTo>
                      <a:pt x="122" y="25"/>
                    </a:lnTo>
                    <a:lnTo>
                      <a:pt x="142" y="17"/>
                    </a:lnTo>
                    <a:lnTo>
                      <a:pt x="152" y="17"/>
                    </a:lnTo>
                    <a:lnTo>
                      <a:pt x="162" y="8"/>
                    </a:lnTo>
                    <a:lnTo>
                      <a:pt x="182" y="8"/>
                    </a:lnTo>
                    <a:lnTo>
                      <a:pt x="193" y="0"/>
                    </a:lnTo>
                    <a:lnTo>
                      <a:pt x="233" y="0"/>
                    </a:lnTo>
                    <a:lnTo>
                      <a:pt x="233" y="17"/>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38" name="Freeform 136"/>
              <p:cNvSpPr>
                <a:spLocks/>
              </p:cNvSpPr>
              <p:nvPr/>
            </p:nvSpPr>
            <p:spPr bwMode="auto">
              <a:xfrm>
                <a:off x="1130" y="1813"/>
                <a:ext cx="54" cy="38"/>
              </a:xfrm>
              <a:custGeom>
                <a:avLst/>
                <a:gdLst>
                  <a:gd name="T0" fmla="*/ 53 w 54"/>
                  <a:gd name="T1" fmla="*/ 0 h 38"/>
                  <a:gd name="T2" fmla="*/ 44 w 54"/>
                  <a:gd name="T3" fmla="*/ 7 h 38"/>
                  <a:gd name="T4" fmla="*/ 35 w 54"/>
                  <a:gd name="T5" fmla="*/ 7 h 38"/>
                  <a:gd name="T6" fmla="*/ 35 w 54"/>
                  <a:gd name="T7" fmla="*/ 15 h 38"/>
                  <a:gd name="T8" fmla="*/ 27 w 54"/>
                  <a:gd name="T9" fmla="*/ 15 h 38"/>
                  <a:gd name="T10" fmla="*/ 27 w 54"/>
                  <a:gd name="T11" fmla="*/ 22 h 38"/>
                  <a:gd name="T12" fmla="*/ 18 w 54"/>
                  <a:gd name="T13" fmla="*/ 22 h 38"/>
                  <a:gd name="T14" fmla="*/ 18 w 54"/>
                  <a:gd name="T15" fmla="*/ 30 h 38"/>
                  <a:gd name="T16" fmla="*/ 9 w 54"/>
                  <a:gd name="T17" fmla="*/ 30 h 38"/>
                  <a:gd name="T18" fmla="*/ 9 w 54"/>
                  <a:gd name="T19" fmla="*/ 37 h 38"/>
                  <a:gd name="T20" fmla="*/ 0 w 54"/>
                  <a:gd name="T21" fmla="*/ 37 h 38"/>
                  <a:gd name="T22" fmla="*/ 18 w 54"/>
                  <a:gd name="T23" fmla="*/ 0 h 38"/>
                  <a:gd name="T24" fmla="*/ 53 w 54"/>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38"/>
                  <a:gd name="T41" fmla="*/ 54 w 5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38">
                    <a:moveTo>
                      <a:pt x="53" y="0"/>
                    </a:moveTo>
                    <a:lnTo>
                      <a:pt x="44" y="7"/>
                    </a:lnTo>
                    <a:lnTo>
                      <a:pt x="35" y="7"/>
                    </a:lnTo>
                    <a:lnTo>
                      <a:pt x="35" y="15"/>
                    </a:lnTo>
                    <a:lnTo>
                      <a:pt x="27" y="15"/>
                    </a:lnTo>
                    <a:lnTo>
                      <a:pt x="27" y="22"/>
                    </a:lnTo>
                    <a:lnTo>
                      <a:pt x="18" y="22"/>
                    </a:lnTo>
                    <a:lnTo>
                      <a:pt x="18" y="30"/>
                    </a:lnTo>
                    <a:lnTo>
                      <a:pt x="9" y="30"/>
                    </a:lnTo>
                    <a:lnTo>
                      <a:pt x="9" y="37"/>
                    </a:lnTo>
                    <a:lnTo>
                      <a:pt x="0" y="37"/>
                    </a:lnTo>
                    <a:lnTo>
                      <a:pt x="18" y="0"/>
                    </a:lnTo>
                    <a:lnTo>
                      <a:pt x="53" y="0"/>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39" name="Freeform 137"/>
              <p:cNvSpPr>
                <a:spLocks/>
              </p:cNvSpPr>
              <p:nvPr/>
            </p:nvSpPr>
            <p:spPr bwMode="auto">
              <a:xfrm>
                <a:off x="1130" y="1813"/>
                <a:ext cx="116" cy="75"/>
              </a:xfrm>
              <a:custGeom>
                <a:avLst/>
                <a:gdLst>
                  <a:gd name="T0" fmla="*/ 115 w 116"/>
                  <a:gd name="T1" fmla="*/ 0 h 75"/>
                  <a:gd name="T2" fmla="*/ 105 w 116"/>
                  <a:gd name="T3" fmla="*/ 8 h 75"/>
                  <a:gd name="T4" fmla="*/ 96 w 116"/>
                  <a:gd name="T5" fmla="*/ 8 h 75"/>
                  <a:gd name="T6" fmla="*/ 77 w 116"/>
                  <a:gd name="T7" fmla="*/ 25 h 75"/>
                  <a:gd name="T8" fmla="*/ 77 w 116"/>
                  <a:gd name="T9" fmla="*/ 33 h 75"/>
                  <a:gd name="T10" fmla="*/ 67 w 116"/>
                  <a:gd name="T11" fmla="*/ 33 h 75"/>
                  <a:gd name="T12" fmla="*/ 48 w 116"/>
                  <a:gd name="T13" fmla="*/ 49 h 75"/>
                  <a:gd name="T14" fmla="*/ 38 w 116"/>
                  <a:gd name="T15" fmla="*/ 49 h 75"/>
                  <a:gd name="T16" fmla="*/ 19 w 116"/>
                  <a:gd name="T17" fmla="*/ 66 h 75"/>
                  <a:gd name="T18" fmla="*/ 10 w 116"/>
                  <a:gd name="T19" fmla="*/ 66 h 75"/>
                  <a:gd name="T20" fmla="*/ 0 w 116"/>
                  <a:gd name="T21" fmla="*/ 74 h 75"/>
                  <a:gd name="T22" fmla="*/ 10 w 116"/>
                  <a:gd name="T23" fmla="*/ 66 h 75"/>
                  <a:gd name="T24" fmla="*/ 10 w 116"/>
                  <a:gd name="T25" fmla="*/ 58 h 75"/>
                  <a:gd name="T26" fmla="*/ 19 w 116"/>
                  <a:gd name="T27" fmla="*/ 58 h 75"/>
                  <a:gd name="T28" fmla="*/ 77 w 116"/>
                  <a:gd name="T29" fmla="*/ 8 h 75"/>
                  <a:gd name="T30" fmla="*/ 86 w 116"/>
                  <a:gd name="T31" fmla="*/ 8 h 75"/>
                  <a:gd name="T32" fmla="*/ 86 w 116"/>
                  <a:gd name="T33" fmla="*/ 0 h 75"/>
                  <a:gd name="T34" fmla="*/ 115 w 116"/>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75"/>
                  <a:gd name="T56" fmla="*/ 116 w 116"/>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75">
                    <a:moveTo>
                      <a:pt x="115" y="0"/>
                    </a:moveTo>
                    <a:lnTo>
                      <a:pt x="105" y="8"/>
                    </a:lnTo>
                    <a:lnTo>
                      <a:pt x="96" y="8"/>
                    </a:lnTo>
                    <a:lnTo>
                      <a:pt x="77" y="25"/>
                    </a:lnTo>
                    <a:lnTo>
                      <a:pt x="77" y="33"/>
                    </a:lnTo>
                    <a:lnTo>
                      <a:pt x="67" y="33"/>
                    </a:lnTo>
                    <a:lnTo>
                      <a:pt x="48" y="49"/>
                    </a:lnTo>
                    <a:lnTo>
                      <a:pt x="38" y="49"/>
                    </a:lnTo>
                    <a:lnTo>
                      <a:pt x="19" y="66"/>
                    </a:lnTo>
                    <a:lnTo>
                      <a:pt x="10" y="66"/>
                    </a:lnTo>
                    <a:lnTo>
                      <a:pt x="0" y="74"/>
                    </a:lnTo>
                    <a:lnTo>
                      <a:pt x="10" y="66"/>
                    </a:lnTo>
                    <a:lnTo>
                      <a:pt x="10" y="58"/>
                    </a:lnTo>
                    <a:lnTo>
                      <a:pt x="19" y="58"/>
                    </a:lnTo>
                    <a:lnTo>
                      <a:pt x="77" y="8"/>
                    </a:lnTo>
                    <a:lnTo>
                      <a:pt x="86" y="8"/>
                    </a:lnTo>
                    <a:lnTo>
                      <a:pt x="86" y="0"/>
                    </a:lnTo>
                    <a:lnTo>
                      <a:pt x="115" y="0"/>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40" name="Freeform 138"/>
              <p:cNvSpPr>
                <a:spLocks/>
              </p:cNvSpPr>
              <p:nvPr/>
            </p:nvSpPr>
            <p:spPr bwMode="auto">
              <a:xfrm>
                <a:off x="852" y="1813"/>
                <a:ext cx="198" cy="47"/>
              </a:xfrm>
              <a:custGeom>
                <a:avLst/>
                <a:gdLst>
                  <a:gd name="T0" fmla="*/ 70 w 198"/>
                  <a:gd name="T1" fmla="*/ 0 h 47"/>
                  <a:gd name="T2" fmla="*/ 70 w 198"/>
                  <a:gd name="T3" fmla="*/ 8 h 47"/>
                  <a:gd name="T4" fmla="*/ 60 w 198"/>
                  <a:gd name="T5" fmla="*/ 8 h 47"/>
                  <a:gd name="T6" fmla="*/ 60 w 198"/>
                  <a:gd name="T7" fmla="*/ 15 h 47"/>
                  <a:gd name="T8" fmla="*/ 40 w 198"/>
                  <a:gd name="T9" fmla="*/ 15 h 47"/>
                  <a:gd name="T10" fmla="*/ 40 w 198"/>
                  <a:gd name="T11" fmla="*/ 23 h 47"/>
                  <a:gd name="T12" fmla="*/ 30 w 198"/>
                  <a:gd name="T13" fmla="*/ 23 h 47"/>
                  <a:gd name="T14" fmla="*/ 40 w 198"/>
                  <a:gd name="T15" fmla="*/ 31 h 47"/>
                  <a:gd name="T16" fmla="*/ 149 w 198"/>
                  <a:gd name="T17" fmla="*/ 31 h 47"/>
                  <a:gd name="T18" fmla="*/ 149 w 198"/>
                  <a:gd name="T19" fmla="*/ 23 h 47"/>
                  <a:gd name="T20" fmla="*/ 159 w 198"/>
                  <a:gd name="T21" fmla="*/ 23 h 47"/>
                  <a:gd name="T22" fmla="*/ 159 w 198"/>
                  <a:gd name="T23" fmla="*/ 15 h 47"/>
                  <a:gd name="T24" fmla="*/ 129 w 198"/>
                  <a:gd name="T25" fmla="*/ 15 h 47"/>
                  <a:gd name="T26" fmla="*/ 129 w 198"/>
                  <a:gd name="T27" fmla="*/ 8 h 47"/>
                  <a:gd name="T28" fmla="*/ 169 w 198"/>
                  <a:gd name="T29" fmla="*/ 8 h 47"/>
                  <a:gd name="T30" fmla="*/ 177 w 198"/>
                  <a:gd name="T31" fmla="*/ 15 h 47"/>
                  <a:gd name="T32" fmla="*/ 187 w 198"/>
                  <a:gd name="T33" fmla="*/ 15 h 47"/>
                  <a:gd name="T34" fmla="*/ 197 w 198"/>
                  <a:gd name="T35" fmla="*/ 23 h 47"/>
                  <a:gd name="T36" fmla="*/ 197 w 198"/>
                  <a:gd name="T37" fmla="*/ 31 h 47"/>
                  <a:gd name="T38" fmla="*/ 177 w 198"/>
                  <a:gd name="T39" fmla="*/ 31 h 47"/>
                  <a:gd name="T40" fmla="*/ 177 w 198"/>
                  <a:gd name="T41" fmla="*/ 38 h 47"/>
                  <a:gd name="T42" fmla="*/ 139 w 198"/>
                  <a:gd name="T43" fmla="*/ 38 h 47"/>
                  <a:gd name="T44" fmla="*/ 129 w 198"/>
                  <a:gd name="T45" fmla="*/ 46 h 47"/>
                  <a:gd name="T46" fmla="*/ 60 w 198"/>
                  <a:gd name="T47" fmla="*/ 46 h 47"/>
                  <a:gd name="T48" fmla="*/ 50 w 198"/>
                  <a:gd name="T49" fmla="*/ 38 h 47"/>
                  <a:gd name="T50" fmla="*/ 0 w 198"/>
                  <a:gd name="T51" fmla="*/ 38 h 47"/>
                  <a:gd name="T52" fmla="*/ 0 w 198"/>
                  <a:gd name="T53" fmla="*/ 15 h 47"/>
                  <a:gd name="T54" fmla="*/ 10 w 198"/>
                  <a:gd name="T55" fmla="*/ 15 h 47"/>
                  <a:gd name="T56" fmla="*/ 20 w 198"/>
                  <a:gd name="T57" fmla="*/ 8 h 47"/>
                  <a:gd name="T58" fmla="*/ 60 w 198"/>
                  <a:gd name="T59" fmla="*/ 8 h 47"/>
                  <a:gd name="T60" fmla="*/ 60 w 198"/>
                  <a:gd name="T61" fmla="*/ 0 h 47"/>
                  <a:gd name="T62" fmla="*/ 70 w 198"/>
                  <a:gd name="T63" fmla="*/ 0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47"/>
                  <a:gd name="T98" fmla="*/ 198 w 198"/>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47">
                    <a:moveTo>
                      <a:pt x="70" y="0"/>
                    </a:moveTo>
                    <a:lnTo>
                      <a:pt x="70" y="8"/>
                    </a:lnTo>
                    <a:lnTo>
                      <a:pt x="60" y="8"/>
                    </a:lnTo>
                    <a:lnTo>
                      <a:pt x="60" y="15"/>
                    </a:lnTo>
                    <a:lnTo>
                      <a:pt x="40" y="15"/>
                    </a:lnTo>
                    <a:lnTo>
                      <a:pt x="40" y="23"/>
                    </a:lnTo>
                    <a:lnTo>
                      <a:pt x="30" y="23"/>
                    </a:lnTo>
                    <a:lnTo>
                      <a:pt x="40" y="31"/>
                    </a:lnTo>
                    <a:lnTo>
                      <a:pt x="149" y="31"/>
                    </a:lnTo>
                    <a:lnTo>
                      <a:pt x="149" y="23"/>
                    </a:lnTo>
                    <a:lnTo>
                      <a:pt x="159" y="23"/>
                    </a:lnTo>
                    <a:lnTo>
                      <a:pt x="159" y="15"/>
                    </a:lnTo>
                    <a:lnTo>
                      <a:pt x="129" y="15"/>
                    </a:lnTo>
                    <a:lnTo>
                      <a:pt x="129" y="8"/>
                    </a:lnTo>
                    <a:lnTo>
                      <a:pt x="169" y="8"/>
                    </a:lnTo>
                    <a:lnTo>
                      <a:pt x="177" y="15"/>
                    </a:lnTo>
                    <a:lnTo>
                      <a:pt x="187" y="15"/>
                    </a:lnTo>
                    <a:lnTo>
                      <a:pt x="197" y="23"/>
                    </a:lnTo>
                    <a:lnTo>
                      <a:pt x="197" y="31"/>
                    </a:lnTo>
                    <a:lnTo>
                      <a:pt x="177" y="31"/>
                    </a:lnTo>
                    <a:lnTo>
                      <a:pt x="177" y="38"/>
                    </a:lnTo>
                    <a:lnTo>
                      <a:pt x="139" y="38"/>
                    </a:lnTo>
                    <a:lnTo>
                      <a:pt x="129" y="46"/>
                    </a:lnTo>
                    <a:lnTo>
                      <a:pt x="60" y="46"/>
                    </a:lnTo>
                    <a:lnTo>
                      <a:pt x="50" y="38"/>
                    </a:lnTo>
                    <a:lnTo>
                      <a:pt x="0" y="38"/>
                    </a:lnTo>
                    <a:lnTo>
                      <a:pt x="0" y="15"/>
                    </a:lnTo>
                    <a:lnTo>
                      <a:pt x="10" y="15"/>
                    </a:lnTo>
                    <a:lnTo>
                      <a:pt x="20" y="8"/>
                    </a:lnTo>
                    <a:lnTo>
                      <a:pt x="60" y="8"/>
                    </a:lnTo>
                    <a:lnTo>
                      <a:pt x="60" y="0"/>
                    </a:lnTo>
                    <a:lnTo>
                      <a:pt x="70" y="0"/>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41" name="Freeform 139"/>
              <p:cNvSpPr>
                <a:spLocks/>
              </p:cNvSpPr>
              <p:nvPr/>
            </p:nvSpPr>
            <p:spPr bwMode="auto">
              <a:xfrm>
                <a:off x="1110" y="1813"/>
                <a:ext cx="168" cy="149"/>
              </a:xfrm>
              <a:custGeom>
                <a:avLst/>
                <a:gdLst>
                  <a:gd name="T0" fmla="*/ 167 w 168"/>
                  <a:gd name="T1" fmla="*/ 17 h 149"/>
                  <a:gd name="T2" fmla="*/ 118 w 168"/>
                  <a:gd name="T3" fmla="*/ 61 h 149"/>
                  <a:gd name="T4" fmla="*/ 108 w 168"/>
                  <a:gd name="T5" fmla="*/ 61 h 149"/>
                  <a:gd name="T6" fmla="*/ 98 w 168"/>
                  <a:gd name="T7" fmla="*/ 78 h 149"/>
                  <a:gd name="T8" fmla="*/ 88 w 168"/>
                  <a:gd name="T9" fmla="*/ 78 h 149"/>
                  <a:gd name="T10" fmla="*/ 10 w 168"/>
                  <a:gd name="T11" fmla="*/ 148 h 149"/>
                  <a:gd name="T12" fmla="*/ 0 w 168"/>
                  <a:gd name="T13" fmla="*/ 122 h 149"/>
                  <a:gd name="T14" fmla="*/ 167 w 168"/>
                  <a:gd name="T15" fmla="*/ 0 h 149"/>
                  <a:gd name="T16" fmla="*/ 167 w 168"/>
                  <a:gd name="T17" fmla="*/ 17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149"/>
                  <a:gd name="T29" fmla="*/ 168 w 168"/>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149">
                    <a:moveTo>
                      <a:pt x="167" y="17"/>
                    </a:moveTo>
                    <a:lnTo>
                      <a:pt x="118" y="61"/>
                    </a:lnTo>
                    <a:lnTo>
                      <a:pt x="108" y="61"/>
                    </a:lnTo>
                    <a:lnTo>
                      <a:pt x="98" y="78"/>
                    </a:lnTo>
                    <a:lnTo>
                      <a:pt x="88" y="78"/>
                    </a:lnTo>
                    <a:lnTo>
                      <a:pt x="10" y="148"/>
                    </a:lnTo>
                    <a:lnTo>
                      <a:pt x="0" y="122"/>
                    </a:lnTo>
                    <a:lnTo>
                      <a:pt x="167" y="0"/>
                    </a:lnTo>
                    <a:lnTo>
                      <a:pt x="167" y="17"/>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42" name="Freeform 140"/>
              <p:cNvSpPr>
                <a:spLocks/>
              </p:cNvSpPr>
              <p:nvPr/>
            </p:nvSpPr>
            <p:spPr bwMode="auto">
              <a:xfrm>
                <a:off x="645" y="1905"/>
                <a:ext cx="435" cy="75"/>
              </a:xfrm>
              <a:custGeom>
                <a:avLst/>
                <a:gdLst>
                  <a:gd name="T0" fmla="*/ 434 w 435"/>
                  <a:gd name="T1" fmla="*/ 49 h 75"/>
                  <a:gd name="T2" fmla="*/ 434 w 435"/>
                  <a:gd name="T3" fmla="*/ 74 h 75"/>
                  <a:gd name="T4" fmla="*/ 375 w 435"/>
                  <a:gd name="T5" fmla="*/ 74 h 75"/>
                  <a:gd name="T6" fmla="*/ 355 w 435"/>
                  <a:gd name="T7" fmla="*/ 66 h 75"/>
                  <a:gd name="T8" fmla="*/ 324 w 435"/>
                  <a:gd name="T9" fmla="*/ 66 h 75"/>
                  <a:gd name="T10" fmla="*/ 294 w 435"/>
                  <a:gd name="T11" fmla="*/ 58 h 75"/>
                  <a:gd name="T12" fmla="*/ 243 w 435"/>
                  <a:gd name="T13" fmla="*/ 58 h 75"/>
                  <a:gd name="T14" fmla="*/ 213 w 435"/>
                  <a:gd name="T15" fmla="*/ 49 h 75"/>
                  <a:gd name="T16" fmla="*/ 162 w 435"/>
                  <a:gd name="T17" fmla="*/ 49 h 75"/>
                  <a:gd name="T18" fmla="*/ 132 w 435"/>
                  <a:gd name="T19" fmla="*/ 41 h 75"/>
                  <a:gd name="T20" fmla="*/ 81 w 435"/>
                  <a:gd name="T21" fmla="*/ 41 h 75"/>
                  <a:gd name="T22" fmla="*/ 61 w 435"/>
                  <a:gd name="T23" fmla="*/ 33 h 75"/>
                  <a:gd name="T24" fmla="*/ 30 w 435"/>
                  <a:gd name="T25" fmla="*/ 33 h 75"/>
                  <a:gd name="T26" fmla="*/ 0 w 435"/>
                  <a:gd name="T27" fmla="*/ 25 h 75"/>
                  <a:gd name="T28" fmla="*/ 0 w 435"/>
                  <a:gd name="T29" fmla="*/ 0 h 75"/>
                  <a:gd name="T30" fmla="*/ 30 w 435"/>
                  <a:gd name="T31" fmla="*/ 8 h 75"/>
                  <a:gd name="T32" fmla="*/ 51 w 435"/>
                  <a:gd name="T33" fmla="*/ 8 h 75"/>
                  <a:gd name="T34" fmla="*/ 81 w 435"/>
                  <a:gd name="T35" fmla="*/ 16 h 75"/>
                  <a:gd name="T36" fmla="*/ 132 w 435"/>
                  <a:gd name="T37" fmla="*/ 16 h 75"/>
                  <a:gd name="T38" fmla="*/ 162 w 435"/>
                  <a:gd name="T39" fmla="*/ 25 h 75"/>
                  <a:gd name="T40" fmla="*/ 213 w 435"/>
                  <a:gd name="T41" fmla="*/ 25 h 75"/>
                  <a:gd name="T42" fmla="*/ 243 w 435"/>
                  <a:gd name="T43" fmla="*/ 33 h 75"/>
                  <a:gd name="T44" fmla="*/ 294 w 435"/>
                  <a:gd name="T45" fmla="*/ 33 h 75"/>
                  <a:gd name="T46" fmla="*/ 324 w 435"/>
                  <a:gd name="T47" fmla="*/ 41 h 75"/>
                  <a:gd name="T48" fmla="*/ 355 w 435"/>
                  <a:gd name="T49" fmla="*/ 41 h 75"/>
                  <a:gd name="T50" fmla="*/ 375 w 435"/>
                  <a:gd name="T51" fmla="*/ 49 h 75"/>
                  <a:gd name="T52" fmla="*/ 434 w 435"/>
                  <a:gd name="T53" fmla="*/ 4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5"/>
                  <a:gd name="T82" fmla="*/ 0 h 75"/>
                  <a:gd name="T83" fmla="*/ 435 w 43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5" h="75">
                    <a:moveTo>
                      <a:pt x="434" y="49"/>
                    </a:moveTo>
                    <a:lnTo>
                      <a:pt x="434" y="74"/>
                    </a:lnTo>
                    <a:lnTo>
                      <a:pt x="375" y="74"/>
                    </a:lnTo>
                    <a:lnTo>
                      <a:pt x="355" y="66"/>
                    </a:lnTo>
                    <a:lnTo>
                      <a:pt x="324" y="66"/>
                    </a:lnTo>
                    <a:lnTo>
                      <a:pt x="294" y="58"/>
                    </a:lnTo>
                    <a:lnTo>
                      <a:pt x="243" y="58"/>
                    </a:lnTo>
                    <a:lnTo>
                      <a:pt x="213" y="49"/>
                    </a:lnTo>
                    <a:lnTo>
                      <a:pt x="162" y="49"/>
                    </a:lnTo>
                    <a:lnTo>
                      <a:pt x="132" y="41"/>
                    </a:lnTo>
                    <a:lnTo>
                      <a:pt x="81" y="41"/>
                    </a:lnTo>
                    <a:lnTo>
                      <a:pt x="61" y="33"/>
                    </a:lnTo>
                    <a:lnTo>
                      <a:pt x="30" y="33"/>
                    </a:lnTo>
                    <a:lnTo>
                      <a:pt x="0" y="25"/>
                    </a:lnTo>
                    <a:lnTo>
                      <a:pt x="0" y="0"/>
                    </a:lnTo>
                    <a:lnTo>
                      <a:pt x="30" y="8"/>
                    </a:lnTo>
                    <a:lnTo>
                      <a:pt x="51" y="8"/>
                    </a:lnTo>
                    <a:lnTo>
                      <a:pt x="81" y="16"/>
                    </a:lnTo>
                    <a:lnTo>
                      <a:pt x="132" y="16"/>
                    </a:lnTo>
                    <a:lnTo>
                      <a:pt x="162" y="25"/>
                    </a:lnTo>
                    <a:lnTo>
                      <a:pt x="213" y="25"/>
                    </a:lnTo>
                    <a:lnTo>
                      <a:pt x="243" y="33"/>
                    </a:lnTo>
                    <a:lnTo>
                      <a:pt x="294" y="33"/>
                    </a:lnTo>
                    <a:lnTo>
                      <a:pt x="324" y="41"/>
                    </a:lnTo>
                    <a:lnTo>
                      <a:pt x="355" y="41"/>
                    </a:lnTo>
                    <a:lnTo>
                      <a:pt x="375" y="49"/>
                    </a:lnTo>
                    <a:lnTo>
                      <a:pt x="434" y="49"/>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43" name="Freeform 141"/>
              <p:cNvSpPr>
                <a:spLocks/>
              </p:cNvSpPr>
              <p:nvPr/>
            </p:nvSpPr>
            <p:spPr bwMode="auto">
              <a:xfrm>
                <a:off x="2116" y="970"/>
                <a:ext cx="343" cy="124"/>
              </a:xfrm>
              <a:custGeom>
                <a:avLst/>
                <a:gdLst>
                  <a:gd name="T0" fmla="*/ 332 w 343"/>
                  <a:gd name="T1" fmla="*/ 35 h 124"/>
                  <a:gd name="T2" fmla="*/ 332 w 343"/>
                  <a:gd name="T3" fmla="*/ 44 h 124"/>
                  <a:gd name="T4" fmla="*/ 322 w 343"/>
                  <a:gd name="T5" fmla="*/ 44 h 124"/>
                  <a:gd name="T6" fmla="*/ 332 w 343"/>
                  <a:gd name="T7" fmla="*/ 44 h 124"/>
                  <a:gd name="T8" fmla="*/ 332 w 343"/>
                  <a:gd name="T9" fmla="*/ 62 h 124"/>
                  <a:gd name="T10" fmla="*/ 342 w 343"/>
                  <a:gd name="T11" fmla="*/ 70 h 124"/>
                  <a:gd name="T12" fmla="*/ 332 w 343"/>
                  <a:gd name="T13" fmla="*/ 70 h 124"/>
                  <a:gd name="T14" fmla="*/ 322 w 343"/>
                  <a:gd name="T15" fmla="*/ 79 h 124"/>
                  <a:gd name="T16" fmla="*/ 312 w 343"/>
                  <a:gd name="T17" fmla="*/ 79 h 124"/>
                  <a:gd name="T18" fmla="*/ 302 w 343"/>
                  <a:gd name="T19" fmla="*/ 88 h 124"/>
                  <a:gd name="T20" fmla="*/ 282 w 343"/>
                  <a:gd name="T21" fmla="*/ 88 h 124"/>
                  <a:gd name="T22" fmla="*/ 272 w 343"/>
                  <a:gd name="T23" fmla="*/ 97 h 124"/>
                  <a:gd name="T24" fmla="*/ 262 w 343"/>
                  <a:gd name="T25" fmla="*/ 97 h 124"/>
                  <a:gd name="T26" fmla="*/ 251 w 343"/>
                  <a:gd name="T27" fmla="*/ 105 h 124"/>
                  <a:gd name="T28" fmla="*/ 231 w 343"/>
                  <a:gd name="T29" fmla="*/ 105 h 124"/>
                  <a:gd name="T30" fmla="*/ 221 w 343"/>
                  <a:gd name="T31" fmla="*/ 114 h 124"/>
                  <a:gd name="T32" fmla="*/ 211 w 343"/>
                  <a:gd name="T33" fmla="*/ 114 h 124"/>
                  <a:gd name="T34" fmla="*/ 201 w 343"/>
                  <a:gd name="T35" fmla="*/ 123 h 124"/>
                  <a:gd name="T36" fmla="*/ 0 w 343"/>
                  <a:gd name="T37" fmla="*/ 123 h 124"/>
                  <a:gd name="T38" fmla="*/ 0 w 343"/>
                  <a:gd name="T39" fmla="*/ 114 h 124"/>
                  <a:gd name="T40" fmla="*/ 30 w 343"/>
                  <a:gd name="T41" fmla="*/ 88 h 124"/>
                  <a:gd name="T42" fmla="*/ 50 w 343"/>
                  <a:gd name="T43" fmla="*/ 79 h 124"/>
                  <a:gd name="T44" fmla="*/ 60 w 343"/>
                  <a:gd name="T45" fmla="*/ 79 h 124"/>
                  <a:gd name="T46" fmla="*/ 70 w 343"/>
                  <a:gd name="T47" fmla="*/ 70 h 124"/>
                  <a:gd name="T48" fmla="*/ 91 w 343"/>
                  <a:gd name="T49" fmla="*/ 62 h 124"/>
                  <a:gd name="T50" fmla="*/ 101 w 343"/>
                  <a:gd name="T51" fmla="*/ 62 h 124"/>
                  <a:gd name="T52" fmla="*/ 111 w 343"/>
                  <a:gd name="T53" fmla="*/ 53 h 124"/>
                  <a:gd name="T54" fmla="*/ 131 w 343"/>
                  <a:gd name="T55" fmla="*/ 44 h 124"/>
                  <a:gd name="T56" fmla="*/ 141 w 343"/>
                  <a:gd name="T57" fmla="*/ 44 h 124"/>
                  <a:gd name="T58" fmla="*/ 161 w 343"/>
                  <a:gd name="T59" fmla="*/ 35 h 124"/>
                  <a:gd name="T60" fmla="*/ 171 w 343"/>
                  <a:gd name="T61" fmla="*/ 26 h 124"/>
                  <a:gd name="T62" fmla="*/ 191 w 343"/>
                  <a:gd name="T63" fmla="*/ 26 h 124"/>
                  <a:gd name="T64" fmla="*/ 201 w 343"/>
                  <a:gd name="T65" fmla="*/ 18 h 124"/>
                  <a:gd name="T66" fmla="*/ 251 w 343"/>
                  <a:gd name="T67" fmla="*/ 18 h 124"/>
                  <a:gd name="T68" fmla="*/ 251 w 343"/>
                  <a:gd name="T69" fmla="*/ 35 h 124"/>
                  <a:gd name="T70" fmla="*/ 262 w 343"/>
                  <a:gd name="T71" fmla="*/ 44 h 124"/>
                  <a:gd name="T72" fmla="*/ 262 w 343"/>
                  <a:gd name="T73" fmla="*/ 53 h 124"/>
                  <a:gd name="T74" fmla="*/ 272 w 343"/>
                  <a:gd name="T75" fmla="*/ 44 h 124"/>
                  <a:gd name="T76" fmla="*/ 272 w 343"/>
                  <a:gd name="T77" fmla="*/ 35 h 124"/>
                  <a:gd name="T78" fmla="*/ 282 w 343"/>
                  <a:gd name="T79" fmla="*/ 26 h 124"/>
                  <a:gd name="T80" fmla="*/ 282 w 343"/>
                  <a:gd name="T81" fmla="*/ 18 h 124"/>
                  <a:gd name="T82" fmla="*/ 292 w 343"/>
                  <a:gd name="T83" fmla="*/ 18 h 124"/>
                  <a:gd name="T84" fmla="*/ 292 w 343"/>
                  <a:gd name="T85" fmla="*/ 9 h 124"/>
                  <a:gd name="T86" fmla="*/ 302 w 343"/>
                  <a:gd name="T87" fmla="*/ 9 h 124"/>
                  <a:gd name="T88" fmla="*/ 302 w 343"/>
                  <a:gd name="T89" fmla="*/ 0 h 124"/>
                  <a:gd name="T90" fmla="*/ 312 w 343"/>
                  <a:gd name="T91" fmla="*/ 9 h 124"/>
                  <a:gd name="T92" fmla="*/ 312 w 343"/>
                  <a:gd name="T93" fmla="*/ 26 h 124"/>
                  <a:gd name="T94" fmla="*/ 322 w 343"/>
                  <a:gd name="T95" fmla="*/ 26 h 124"/>
                  <a:gd name="T96" fmla="*/ 322 w 343"/>
                  <a:gd name="T97" fmla="*/ 35 h 124"/>
                  <a:gd name="T98" fmla="*/ 332 w 343"/>
                  <a:gd name="T99" fmla="*/ 35 h 1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3"/>
                  <a:gd name="T151" fmla="*/ 0 h 124"/>
                  <a:gd name="T152" fmla="*/ 343 w 343"/>
                  <a:gd name="T153" fmla="*/ 124 h 1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3" h="124">
                    <a:moveTo>
                      <a:pt x="332" y="35"/>
                    </a:moveTo>
                    <a:lnTo>
                      <a:pt x="332" y="44"/>
                    </a:lnTo>
                    <a:lnTo>
                      <a:pt x="322" y="44"/>
                    </a:lnTo>
                    <a:lnTo>
                      <a:pt x="332" y="44"/>
                    </a:lnTo>
                    <a:lnTo>
                      <a:pt x="332" y="62"/>
                    </a:lnTo>
                    <a:lnTo>
                      <a:pt x="342" y="70"/>
                    </a:lnTo>
                    <a:lnTo>
                      <a:pt x="332" y="70"/>
                    </a:lnTo>
                    <a:lnTo>
                      <a:pt x="322" y="79"/>
                    </a:lnTo>
                    <a:lnTo>
                      <a:pt x="312" y="79"/>
                    </a:lnTo>
                    <a:lnTo>
                      <a:pt x="302" y="88"/>
                    </a:lnTo>
                    <a:lnTo>
                      <a:pt x="282" y="88"/>
                    </a:lnTo>
                    <a:lnTo>
                      <a:pt x="272" y="97"/>
                    </a:lnTo>
                    <a:lnTo>
                      <a:pt x="262" y="97"/>
                    </a:lnTo>
                    <a:lnTo>
                      <a:pt x="251" y="105"/>
                    </a:lnTo>
                    <a:lnTo>
                      <a:pt x="231" y="105"/>
                    </a:lnTo>
                    <a:lnTo>
                      <a:pt x="221" y="114"/>
                    </a:lnTo>
                    <a:lnTo>
                      <a:pt x="211" y="114"/>
                    </a:lnTo>
                    <a:lnTo>
                      <a:pt x="201" y="123"/>
                    </a:lnTo>
                    <a:lnTo>
                      <a:pt x="0" y="123"/>
                    </a:lnTo>
                    <a:lnTo>
                      <a:pt x="0" y="114"/>
                    </a:lnTo>
                    <a:lnTo>
                      <a:pt x="30" y="88"/>
                    </a:lnTo>
                    <a:lnTo>
                      <a:pt x="50" y="79"/>
                    </a:lnTo>
                    <a:lnTo>
                      <a:pt x="60" y="79"/>
                    </a:lnTo>
                    <a:lnTo>
                      <a:pt x="70" y="70"/>
                    </a:lnTo>
                    <a:lnTo>
                      <a:pt x="91" y="62"/>
                    </a:lnTo>
                    <a:lnTo>
                      <a:pt x="101" y="62"/>
                    </a:lnTo>
                    <a:lnTo>
                      <a:pt x="111" y="53"/>
                    </a:lnTo>
                    <a:lnTo>
                      <a:pt x="131" y="44"/>
                    </a:lnTo>
                    <a:lnTo>
                      <a:pt x="141" y="44"/>
                    </a:lnTo>
                    <a:lnTo>
                      <a:pt x="161" y="35"/>
                    </a:lnTo>
                    <a:lnTo>
                      <a:pt x="171" y="26"/>
                    </a:lnTo>
                    <a:lnTo>
                      <a:pt x="191" y="26"/>
                    </a:lnTo>
                    <a:lnTo>
                      <a:pt x="201" y="18"/>
                    </a:lnTo>
                    <a:lnTo>
                      <a:pt x="251" y="18"/>
                    </a:lnTo>
                    <a:lnTo>
                      <a:pt x="251" y="35"/>
                    </a:lnTo>
                    <a:lnTo>
                      <a:pt x="262" y="44"/>
                    </a:lnTo>
                    <a:lnTo>
                      <a:pt x="262" y="53"/>
                    </a:lnTo>
                    <a:lnTo>
                      <a:pt x="272" y="44"/>
                    </a:lnTo>
                    <a:lnTo>
                      <a:pt x="272" y="35"/>
                    </a:lnTo>
                    <a:lnTo>
                      <a:pt x="282" y="26"/>
                    </a:lnTo>
                    <a:lnTo>
                      <a:pt x="282" y="18"/>
                    </a:lnTo>
                    <a:lnTo>
                      <a:pt x="292" y="18"/>
                    </a:lnTo>
                    <a:lnTo>
                      <a:pt x="292" y="9"/>
                    </a:lnTo>
                    <a:lnTo>
                      <a:pt x="302" y="9"/>
                    </a:lnTo>
                    <a:lnTo>
                      <a:pt x="302" y="0"/>
                    </a:lnTo>
                    <a:lnTo>
                      <a:pt x="312" y="9"/>
                    </a:lnTo>
                    <a:lnTo>
                      <a:pt x="312" y="26"/>
                    </a:lnTo>
                    <a:lnTo>
                      <a:pt x="322" y="26"/>
                    </a:lnTo>
                    <a:lnTo>
                      <a:pt x="322" y="35"/>
                    </a:lnTo>
                    <a:lnTo>
                      <a:pt x="332" y="35"/>
                    </a:lnTo>
                  </a:path>
                </a:pathLst>
              </a:custGeom>
              <a:solidFill>
                <a:srgbClr val="D8D393"/>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44" name="Freeform 142"/>
              <p:cNvSpPr>
                <a:spLocks/>
              </p:cNvSpPr>
              <p:nvPr/>
            </p:nvSpPr>
            <p:spPr bwMode="auto">
              <a:xfrm>
                <a:off x="2468" y="980"/>
                <a:ext cx="113" cy="47"/>
              </a:xfrm>
              <a:custGeom>
                <a:avLst/>
                <a:gdLst>
                  <a:gd name="T0" fmla="*/ 112 w 113"/>
                  <a:gd name="T1" fmla="*/ 8 h 47"/>
                  <a:gd name="T2" fmla="*/ 112 w 113"/>
                  <a:gd name="T3" fmla="*/ 15 h 47"/>
                  <a:gd name="T4" fmla="*/ 104 w 113"/>
                  <a:gd name="T5" fmla="*/ 23 h 47"/>
                  <a:gd name="T6" fmla="*/ 104 w 113"/>
                  <a:gd name="T7" fmla="*/ 31 h 47"/>
                  <a:gd name="T8" fmla="*/ 112 w 113"/>
                  <a:gd name="T9" fmla="*/ 31 h 47"/>
                  <a:gd name="T10" fmla="*/ 104 w 113"/>
                  <a:gd name="T11" fmla="*/ 31 h 47"/>
                  <a:gd name="T12" fmla="*/ 104 w 113"/>
                  <a:gd name="T13" fmla="*/ 38 h 47"/>
                  <a:gd name="T14" fmla="*/ 66 w 113"/>
                  <a:gd name="T15" fmla="*/ 38 h 47"/>
                  <a:gd name="T16" fmla="*/ 66 w 113"/>
                  <a:gd name="T17" fmla="*/ 46 h 47"/>
                  <a:gd name="T18" fmla="*/ 28 w 113"/>
                  <a:gd name="T19" fmla="*/ 46 h 47"/>
                  <a:gd name="T20" fmla="*/ 28 w 113"/>
                  <a:gd name="T21" fmla="*/ 31 h 47"/>
                  <a:gd name="T22" fmla="*/ 19 w 113"/>
                  <a:gd name="T23" fmla="*/ 31 h 47"/>
                  <a:gd name="T24" fmla="*/ 19 w 113"/>
                  <a:gd name="T25" fmla="*/ 15 h 47"/>
                  <a:gd name="T26" fmla="*/ 9 w 113"/>
                  <a:gd name="T27" fmla="*/ 15 h 47"/>
                  <a:gd name="T28" fmla="*/ 9 w 113"/>
                  <a:gd name="T29" fmla="*/ 8 h 47"/>
                  <a:gd name="T30" fmla="*/ 0 w 113"/>
                  <a:gd name="T31" fmla="*/ 8 h 47"/>
                  <a:gd name="T32" fmla="*/ 19 w 113"/>
                  <a:gd name="T33" fmla="*/ 8 h 47"/>
                  <a:gd name="T34" fmla="*/ 19 w 113"/>
                  <a:gd name="T35" fmla="*/ 15 h 47"/>
                  <a:gd name="T36" fmla="*/ 28 w 113"/>
                  <a:gd name="T37" fmla="*/ 15 h 47"/>
                  <a:gd name="T38" fmla="*/ 28 w 113"/>
                  <a:gd name="T39" fmla="*/ 8 h 47"/>
                  <a:gd name="T40" fmla="*/ 38 w 113"/>
                  <a:gd name="T41" fmla="*/ 8 h 47"/>
                  <a:gd name="T42" fmla="*/ 38 w 113"/>
                  <a:gd name="T43" fmla="*/ 0 h 47"/>
                  <a:gd name="T44" fmla="*/ 104 w 113"/>
                  <a:gd name="T45" fmla="*/ 0 h 47"/>
                  <a:gd name="T46" fmla="*/ 112 w 113"/>
                  <a:gd name="T47" fmla="*/ 8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
                  <a:gd name="T73" fmla="*/ 0 h 47"/>
                  <a:gd name="T74" fmla="*/ 113 w 113"/>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 h="47">
                    <a:moveTo>
                      <a:pt x="112" y="8"/>
                    </a:moveTo>
                    <a:lnTo>
                      <a:pt x="112" y="15"/>
                    </a:lnTo>
                    <a:lnTo>
                      <a:pt x="104" y="23"/>
                    </a:lnTo>
                    <a:lnTo>
                      <a:pt x="104" y="31"/>
                    </a:lnTo>
                    <a:lnTo>
                      <a:pt x="112" y="31"/>
                    </a:lnTo>
                    <a:lnTo>
                      <a:pt x="104" y="31"/>
                    </a:lnTo>
                    <a:lnTo>
                      <a:pt x="104" y="38"/>
                    </a:lnTo>
                    <a:lnTo>
                      <a:pt x="66" y="38"/>
                    </a:lnTo>
                    <a:lnTo>
                      <a:pt x="66" y="46"/>
                    </a:lnTo>
                    <a:lnTo>
                      <a:pt x="28" y="46"/>
                    </a:lnTo>
                    <a:lnTo>
                      <a:pt x="28" y="31"/>
                    </a:lnTo>
                    <a:lnTo>
                      <a:pt x="19" y="31"/>
                    </a:lnTo>
                    <a:lnTo>
                      <a:pt x="19" y="15"/>
                    </a:lnTo>
                    <a:lnTo>
                      <a:pt x="9" y="15"/>
                    </a:lnTo>
                    <a:lnTo>
                      <a:pt x="9" y="8"/>
                    </a:lnTo>
                    <a:lnTo>
                      <a:pt x="0" y="8"/>
                    </a:lnTo>
                    <a:lnTo>
                      <a:pt x="19" y="8"/>
                    </a:lnTo>
                    <a:lnTo>
                      <a:pt x="19" y="15"/>
                    </a:lnTo>
                    <a:lnTo>
                      <a:pt x="28" y="15"/>
                    </a:lnTo>
                    <a:lnTo>
                      <a:pt x="28" y="8"/>
                    </a:lnTo>
                    <a:lnTo>
                      <a:pt x="38" y="8"/>
                    </a:lnTo>
                    <a:lnTo>
                      <a:pt x="38" y="0"/>
                    </a:lnTo>
                    <a:lnTo>
                      <a:pt x="104" y="0"/>
                    </a:lnTo>
                    <a:lnTo>
                      <a:pt x="112" y="8"/>
                    </a:lnTo>
                  </a:path>
                </a:pathLst>
              </a:custGeom>
              <a:solidFill>
                <a:srgbClr val="D8D393"/>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45" name="Freeform 143"/>
              <p:cNvSpPr>
                <a:spLocks/>
              </p:cNvSpPr>
              <p:nvPr/>
            </p:nvSpPr>
            <p:spPr bwMode="auto">
              <a:xfrm>
                <a:off x="2611" y="990"/>
                <a:ext cx="63" cy="28"/>
              </a:xfrm>
              <a:custGeom>
                <a:avLst/>
                <a:gdLst>
                  <a:gd name="T0" fmla="*/ 62 w 63"/>
                  <a:gd name="T1" fmla="*/ 7 h 28"/>
                  <a:gd name="T2" fmla="*/ 53 w 63"/>
                  <a:gd name="T3" fmla="*/ 7 h 28"/>
                  <a:gd name="T4" fmla="*/ 44 w 63"/>
                  <a:gd name="T5" fmla="*/ 14 h 28"/>
                  <a:gd name="T6" fmla="*/ 18 w 63"/>
                  <a:gd name="T7" fmla="*/ 14 h 28"/>
                  <a:gd name="T8" fmla="*/ 0 w 63"/>
                  <a:gd name="T9" fmla="*/ 27 h 28"/>
                  <a:gd name="T10" fmla="*/ 0 w 63"/>
                  <a:gd name="T11" fmla="*/ 20 h 28"/>
                  <a:gd name="T12" fmla="*/ 9 w 63"/>
                  <a:gd name="T13" fmla="*/ 20 h 28"/>
                  <a:gd name="T14" fmla="*/ 9 w 63"/>
                  <a:gd name="T15" fmla="*/ 0 h 28"/>
                  <a:gd name="T16" fmla="*/ 53 w 63"/>
                  <a:gd name="T17" fmla="*/ 0 h 28"/>
                  <a:gd name="T18" fmla="*/ 62 w 63"/>
                  <a:gd name="T19" fmla="*/ 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28"/>
                  <a:gd name="T32" fmla="*/ 63 w 6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28">
                    <a:moveTo>
                      <a:pt x="62" y="7"/>
                    </a:moveTo>
                    <a:lnTo>
                      <a:pt x="53" y="7"/>
                    </a:lnTo>
                    <a:lnTo>
                      <a:pt x="44" y="14"/>
                    </a:lnTo>
                    <a:lnTo>
                      <a:pt x="18" y="14"/>
                    </a:lnTo>
                    <a:lnTo>
                      <a:pt x="0" y="27"/>
                    </a:lnTo>
                    <a:lnTo>
                      <a:pt x="0" y="20"/>
                    </a:lnTo>
                    <a:lnTo>
                      <a:pt x="9" y="20"/>
                    </a:lnTo>
                    <a:lnTo>
                      <a:pt x="9" y="0"/>
                    </a:lnTo>
                    <a:lnTo>
                      <a:pt x="53" y="0"/>
                    </a:lnTo>
                    <a:lnTo>
                      <a:pt x="62" y="7"/>
                    </a:lnTo>
                  </a:path>
                </a:pathLst>
              </a:custGeom>
              <a:solidFill>
                <a:srgbClr val="D8D393"/>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46" name="Freeform 144"/>
              <p:cNvSpPr>
                <a:spLocks/>
              </p:cNvSpPr>
              <p:nvPr/>
            </p:nvSpPr>
            <p:spPr bwMode="auto">
              <a:xfrm>
                <a:off x="1267" y="990"/>
                <a:ext cx="1979" cy="721"/>
              </a:xfrm>
              <a:custGeom>
                <a:avLst/>
                <a:gdLst>
                  <a:gd name="T0" fmla="*/ 906 w 1979"/>
                  <a:gd name="T1" fmla="*/ 9 h 721"/>
                  <a:gd name="T2" fmla="*/ 855 w 1979"/>
                  <a:gd name="T3" fmla="*/ 27 h 721"/>
                  <a:gd name="T4" fmla="*/ 814 w 1979"/>
                  <a:gd name="T5" fmla="*/ 37 h 721"/>
                  <a:gd name="T6" fmla="*/ 762 w 1979"/>
                  <a:gd name="T7" fmla="*/ 64 h 721"/>
                  <a:gd name="T8" fmla="*/ 710 w 1979"/>
                  <a:gd name="T9" fmla="*/ 91 h 721"/>
                  <a:gd name="T10" fmla="*/ 700 w 1979"/>
                  <a:gd name="T11" fmla="*/ 110 h 721"/>
                  <a:gd name="T12" fmla="*/ 700 w 1979"/>
                  <a:gd name="T13" fmla="*/ 146 h 721"/>
                  <a:gd name="T14" fmla="*/ 556 w 1979"/>
                  <a:gd name="T15" fmla="*/ 155 h 721"/>
                  <a:gd name="T16" fmla="*/ 454 w 1979"/>
                  <a:gd name="T17" fmla="*/ 174 h 721"/>
                  <a:gd name="T18" fmla="*/ 330 w 1979"/>
                  <a:gd name="T19" fmla="*/ 192 h 721"/>
                  <a:gd name="T20" fmla="*/ 196 w 1979"/>
                  <a:gd name="T21" fmla="*/ 247 h 721"/>
                  <a:gd name="T22" fmla="*/ 423 w 1979"/>
                  <a:gd name="T23" fmla="*/ 201 h 721"/>
                  <a:gd name="T24" fmla="*/ 958 w 1979"/>
                  <a:gd name="T25" fmla="*/ 183 h 721"/>
                  <a:gd name="T26" fmla="*/ 1483 w 1979"/>
                  <a:gd name="T27" fmla="*/ 247 h 721"/>
                  <a:gd name="T28" fmla="*/ 1885 w 1979"/>
                  <a:gd name="T29" fmla="*/ 320 h 721"/>
                  <a:gd name="T30" fmla="*/ 1834 w 1979"/>
                  <a:gd name="T31" fmla="*/ 292 h 721"/>
                  <a:gd name="T32" fmla="*/ 1720 w 1979"/>
                  <a:gd name="T33" fmla="*/ 265 h 721"/>
                  <a:gd name="T34" fmla="*/ 1637 w 1979"/>
                  <a:gd name="T35" fmla="*/ 247 h 721"/>
                  <a:gd name="T36" fmla="*/ 1514 w 1979"/>
                  <a:gd name="T37" fmla="*/ 228 h 721"/>
                  <a:gd name="T38" fmla="*/ 1462 w 1979"/>
                  <a:gd name="T39" fmla="*/ 210 h 721"/>
                  <a:gd name="T40" fmla="*/ 1565 w 1979"/>
                  <a:gd name="T41" fmla="*/ 228 h 721"/>
                  <a:gd name="T42" fmla="*/ 1710 w 1979"/>
                  <a:gd name="T43" fmla="*/ 237 h 721"/>
                  <a:gd name="T44" fmla="*/ 1813 w 1979"/>
                  <a:gd name="T45" fmla="*/ 256 h 721"/>
                  <a:gd name="T46" fmla="*/ 1906 w 1979"/>
                  <a:gd name="T47" fmla="*/ 274 h 721"/>
                  <a:gd name="T48" fmla="*/ 1978 w 1979"/>
                  <a:gd name="T49" fmla="*/ 292 h 721"/>
                  <a:gd name="T50" fmla="*/ 1916 w 1979"/>
                  <a:gd name="T51" fmla="*/ 320 h 721"/>
                  <a:gd name="T52" fmla="*/ 1906 w 1979"/>
                  <a:gd name="T53" fmla="*/ 338 h 721"/>
                  <a:gd name="T54" fmla="*/ 1875 w 1979"/>
                  <a:gd name="T55" fmla="*/ 347 h 721"/>
                  <a:gd name="T56" fmla="*/ 1555 w 1979"/>
                  <a:gd name="T57" fmla="*/ 548 h 721"/>
                  <a:gd name="T58" fmla="*/ 1493 w 1979"/>
                  <a:gd name="T59" fmla="*/ 594 h 721"/>
                  <a:gd name="T60" fmla="*/ 1421 w 1979"/>
                  <a:gd name="T61" fmla="*/ 638 h 721"/>
                  <a:gd name="T62" fmla="*/ 1318 w 1979"/>
                  <a:gd name="T63" fmla="*/ 720 h 721"/>
                  <a:gd name="T64" fmla="*/ 1226 w 1979"/>
                  <a:gd name="T65" fmla="*/ 656 h 721"/>
                  <a:gd name="T66" fmla="*/ 1154 w 1979"/>
                  <a:gd name="T67" fmla="*/ 612 h 721"/>
                  <a:gd name="T68" fmla="*/ 1061 w 1979"/>
                  <a:gd name="T69" fmla="*/ 566 h 721"/>
                  <a:gd name="T70" fmla="*/ 968 w 1979"/>
                  <a:gd name="T71" fmla="*/ 511 h 721"/>
                  <a:gd name="T72" fmla="*/ 834 w 1979"/>
                  <a:gd name="T73" fmla="*/ 457 h 721"/>
                  <a:gd name="T74" fmla="*/ 669 w 1979"/>
                  <a:gd name="T75" fmla="*/ 393 h 721"/>
                  <a:gd name="T76" fmla="*/ 495 w 1979"/>
                  <a:gd name="T77" fmla="*/ 338 h 721"/>
                  <a:gd name="T78" fmla="*/ 320 w 1979"/>
                  <a:gd name="T79" fmla="*/ 301 h 721"/>
                  <a:gd name="T80" fmla="*/ 124 w 1979"/>
                  <a:gd name="T81" fmla="*/ 283 h 721"/>
                  <a:gd name="T82" fmla="*/ 93 w 1979"/>
                  <a:gd name="T83" fmla="*/ 210 h 721"/>
                  <a:gd name="T84" fmla="*/ 310 w 1979"/>
                  <a:gd name="T85" fmla="*/ 110 h 721"/>
                  <a:gd name="T86" fmla="*/ 803 w 1979"/>
                  <a:gd name="T87" fmla="*/ 9 h 7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79"/>
                  <a:gd name="T133" fmla="*/ 0 h 721"/>
                  <a:gd name="T134" fmla="*/ 1979 w 1979"/>
                  <a:gd name="T135" fmla="*/ 721 h 7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79" h="721">
                    <a:moveTo>
                      <a:pt x="927" y="0"/>
                    </a:moveTo>
                    <a:lnTo>
                      <a:pt x="917" y="0"/>
                    </a:lnTo>
                    <a:lnTo>
                      <a:pt x="906" y="9"/>
                    </a:lnTo>
                    <a:lnTo>
                      <a:pt x="886" y="9"/>
                    </a:lnTo>
                    <a:lnTo>
                      <a:pt x="875" y="18"/>
                    </a:lnTo>
                    <a:lnTo>
                      <a:pt x="855" y="27"/>
                    </a:lnTo>
                    <a:lnTo>
                      <a:pt x="845" y="27"/>
                    </a:lnTo>
                    <a:lnTo>
                      <a:pt x="834" y="37"/>
                    </a:lnTo>
                    <a:lnTo>
                      <a:pt x="814" y="37"/>
                    </a:lnTo>
                    <a:lnTo>
                      <a:pt x="793" y="55"/>
                    </a:lnTo>
                    <a:lnTo>
                      <a:pt x="783" y="55"/>
                    </a:lnTo>
                    <a:lnTo>
                      <a:pt x="762" y="64"/>
                    </a:lnTo>
                    <a:lnTo>
                      <a:pt x="741" y="82"/>
                    </a:lnTo>
                    <a:lnTo>
                      <a:pt x="731" y="82"/>
                    </a:lnTo>
                    <a:lnTo>
                      <a:pt x="710" y="91"/>
                    </a:lnTo>
                    <a:lnTo>
                      <a:pt x="710" y="100"/>
                    </a:lnTo>
                    <a:lnTo>
                      <a:pt x="700" y="100"/>
                    </a:lnTo>
                    <a:lnTo>
                      <a:pt x="700" y="110"/>
                    </a:lnTo>
                    <a:lnTo>
                      <a:pt x="690" y="119"/>
                    </a:lnTo>
                    <a:lnTo>
                      <a:pt x="690" y="137"/>
                    </a:lnTo>
                    <a:lnTo>
                      <a:pt x="700" y="146"/>
                    </a:lnTo>
                    <a:lnTo>
                      <a:pt x="659" y="146"/>
                    </a:lnTo>
                    <a:lnTo>
                      <a:pt x="628" y="155"/>
                    </a:lnTo>
                    <a:lnTo>
                      <a:pt x="556" y="155"/>
                    </a:lnTo>
                    <a:lnTo>
                      <a:pt x="526" y="164"/>
                    </a:lnTo>
                    <a:lnTo>
                      <a:pt x="495" y="164"/>
                    </a:lnTo>
                    <a:lnTo>
                      <a:pt x="454" y="174"/>
                    </a:lnTo>
                    <a:lnTo>
                      <a:pt x="423" y="174"/>
                    </a:lnTo>
                    <a:lnTo>
                      <a:pt x="361" y="192"/>
                    </a:lnTo>
                    <a:lnTo>
                      <a:pt x="330" y="192"/>
                    </a:lnTo>
                    <a:lnTo>
                      <a:pt x="175" y="237"/>
                    </a:lnTo>
                    <a:lnTo>
                      <a:pt x="175" y="247"/>
                    </a:lnTo>
                    <a:lnTo>
                      <a:pt x="196" y="247"/>
                    </a:lnTo>
                    <a:lnTo>
                      <a:pt x="196" y="237"/>
                    </a:lnTo>
                    <a:lnTo>
                      <a:pt x="217" y="237"/>
                    </a:lnTo>
                    <a:lnTo>
                      <a:pt x="423" y="201"/>
                    </a:lnTo>
                    <a:lnTo>
                      <a:pt x="526" y="192"/>
                    </a:lnTo>
                    <a:lnTo>
                      <a:pt x="638" y="183"/>
                    </a:lnTo>
                    <a:lnTo>
                      <a:pt x="958" y="183"/>
                    </a:lnTo>
                    <a:lnTo>
                      <a:pt x="1268" y="210"/>
                    </a:lnTo>
                    <a:lnTo>
                      <a:pt x="1379" y="228"/>
                    </a:lnTo>
                    <a:lnTo>
                      <a:pt x="1483" y="247"/>
                    </a:lnTo>
                    <a:lnTo>
                      <a:pt x="1586" y="256"/>
                    </a:lnTo>
                    <a:lnTo>
                      <a:pt x="1792" y="292"/>
                    </a:lnTo>
                    <a:lnTo>
                      <a:pt x="1885" y="320"/>
                    </a:lnTo>
                    <a:lnTo>
                      <a:pt x="1885" y="311"/>
                    </a:lnTo>
                    <a:lnTo>
                      <a:pt x="1895" y="311"/>
                    </a:lnTo>
                    <a:lnTo>
                      <a:pt x="1834" y="292"/>
                    </a:lnTo>
                    <a:lnTo>
                      <a:pt x="1813" y="283"/>
                    </a:lnTo>
                    <a:lnTo>
                      <a:pt x="1782" y="283"/>
                    </a:lnTo>
                    <a:lnTo>
                      <a:pt x="1720" y="265"/>
                    </a:lnTo>
                    <a:lnTo>
                      <a:pt x="1689" y="265"/>
                    </a:lnTo>
                    <a:lnTo>
                      <a:pt x="1668" y="256"/>
                    </a:lnTo>
                    <a:lnTo>
                      <a:pt x="1637" y="247"/>
                    </a:lnTo>
                    <a:lnTo>
                      <a:pt x="1606" y="247"/>
                    </a:lnTo>
                    <a:lnTo>
                      <a:pt x="1545" y="228"/>
                    </a:lnTo>
                    <a:lnTo>
                      <a:pt x="1514" y="228"/>
                    </a:lnTo>
                    <a:lnTo>
                      <a:pt x="1452" y="210"/>
                    </a:lnTo>
                    <a:lnTo>
                      <a:pt x="1431" y="210"/>
                    </a:lnTo>
                    <a:lnTo>
                      <a:pt x="1462" y="210"/>
                    </a:lnTo>
                    <a:lnTo>
                      <a:pt x="1493" y="219"/>
                    </a:lnTo>
                    <a:lnTo>
                      <a:pt x="1534" y="219"/>
                    </a:lnTo>
                    <a:lnTo>
                      <a:pt x="1565" y="228"/>
                    </a:lnTo>
                    <a:lnTo>
                      <a:pt x="1596" y="228"/>
                    </a:lnTo>
                    <a:lnTo>
                      <a:pt x="1637" y="237"/>
                    </a:lnTo>
                    <a:lnTo>
                      <a:pt x="1710" y="237"/>
                    </a:lnTo>
                    <a:lnTo>
                      <a:pt x="1741" y="247"/>
                    </a:lnTo>
                    <a:lnTo>
                      <a:pt x="1772" y="247"/>
                    </a:lnTo>
                    <a:lnTo>
                      <a:pt x="1813" y="256"/>
                    </a:lnTo>
                    <a:lnTo>
                      <a:pt x="1844" y="265"/>
                    </a:lnTo>
                    <a:lnTo>
                      <a:pt x="1875" y="265"/>
                    </a:lnTo>
                    <a:lnTo>
                      <a:pt x="1906" y="274"/>
                    </a:lnTo>
                    <a:lnTo>
                      <a:pt x="1947" y="283"/>
                    </a:lnTo>
                    <a:lnTo>
                      <a:pt x="1978" y="283"/>
                    </a:lnTo>
                    <a:lnTo>
                      <a:pt x="1978" y="292"/>
                    </a:lnTo>
                    <a:lnTo>
                      <a:pt x="1968" y="292"/>
                    </a:lnTo>
                    <a:lnTo>
                      <a:pt x="1937" y="320"/>
                    </a:lnTo>
                    <a:lnTo>
                      <a:pt x="1916" y="320"/>
                    </a:lnTo>
                    <a:lnTo>
                      <a:pt x="1916" y="329"/>
                    </a:lnTo>
                    <a:lnTo>
                      <a:pt x="1906" y="329"/>
                    </a:lnTo>
                    <a:lnTo>
                      <a:pt x="1906" y="338"/>
                    </a:lnTo>
                    <a:lnTo>
                      <a:pt x="1895" y="338"/>
                    </a:lnTo>
                    <a:lnTo>
                      <a:pt x="1885" y="347"/>
                    </a:lnTo>
                    <a:lnTo>
                      <a:pt x="1875" y="347"/>
                    </a:lnTo>
                    <a:lnTo>
                      <a:pt x="1864" y="356"/>
                    </a:lnTo>
                    <a:lnTo>
                      <a:pt x="1576" y="539"/>
                    </a:lnTo>
                    <a:lnTo>
                      <a:pt x="1555" y="548"/>
                    </a:lnTo>
                    <a:lnTo>
                      <a:pt x="1524" y="575"/>
                    </a:lnTo>
                    <a:lnTo>
                      <a:pt x="1503" y="585"/>
                    </a:lnTo>
                    <a:lnTo>
                      <a:pt x="1493" y="594"/>
                    </a:lnTo>
                    <a:lnTo>
                      <a:pt x="1472" y="603"/>
                    </a:lnTo>
                    <a:lnTo>
                      <a:pt x="1441" y="629"/>
                    </a:lnTo>
                    <a:lnTo>
                      <a:pt x="1421" y="638"/>
                    </a:lnTo>
                    <a:lnTo>
                      <a:pt x="1379" y="674"/>
                    </a:lnTo>
                    <a:lnTo>
                      <a:pt x="1359" y="683"/>
                    </a:lnTo>
                    <a:lnTo>
                      <a:pt x="1318" y="720"/>
                    </a:lnTo>
                    <a:lnTo>
                      <a:pt x="1288" y="702"/>
                    </a:lnTo>
                    <a:lnTo>
                      <a:pt x="1247" y="665"/>
                    </a:lnTo>
                    <a:lnTo>
                      <a:pt x="1226" y="656"/>
                    </a:lnTo>
                    <a:lnTo>
                      <a:pt x="1195" y="638"/>
                    </a:lnTo>
                    <a:lnTo>
                      <a:pt x="1175" y="629"/>
                    </a:lnTo>
                    <a:lnTo>
                      <a:pt x="1154" y="612"/>
                    </a:lnTo>
                    <a:lnTo>
                      <a:pt x="1133" y="603"/>
                    </a:lnTo>
                    <a:lnTo>
                      <a:pt x="1103" y="585"/>
                    </a:lnTo>
                    <a:lnTo>
                      <a:pt x="1061" y="566"/>
                    </a:lnTo>
                    <a:lnTo>
                      <a:pt x="1030" y="548"/>
                    </a:lnTo>
                    <a:lnTo>
                      <a:pt x="989" y="530"/>
                    </a:lnTo>
                    <a:lnTo>
                      <a:pt x="968" y="511"/>
                    </a:lnTo>
                    <a:lnTo>
                      <a:pt x="937" y="502"/>
                    </a:lnTo>
                    <a:lnTo>
                      <a:pt x="886" y="475"/>
                    </a:lnTo>
                    <a:lnTo>
                      <a:pt x="834" y="457"/>
                    </a:lnTo>
                    <a:lnTo>
                      <a:pt x="783" y="429"/>
                    </a:lnTo>
                    <a:lnTo>
                      <a:pt x="721" y="411"/>
                    </a:lnTo>
                    <a:lnTo>
                      <a:pt x="669" y="393"/>
                    </a:lnTo>
                    <a:lnTo>
                      <a:pt x="607" y="374"/>
                    </a:lnTo>
                    <a:lnTo>
                      <a:pt x="556" y="356"/>
                    </a:lnTo>
                    <a:lnTo>
                      <a:pt x="495" y="338"/>
                    </a:lnTo>
                    <a:lnTo>
                      <a:pt x="433" y="329"/>
                    </a:lnTo>
                    <a:lnTo>
                      <a:pt x="372" y="311"/>
                    </a:lnTo>
                    <a:lnTo>
                      <a:pt x="320" y="301"/>
                    </a:lnTo>
                    <a:lnTo>
                      <a:pt x="258" y="292"/>
                    </a:lnTo>
                    <a:lnTo>
                      <a:pt x="186" y="292"/>
                    </a:lnTo>
                    <a:lnTo>
                      <a:pt x="124" y="283"/>
                    </a:lnTo>
                    <a:lnTo>
                      <a:pt x="0" y="283"/>
                    </a:lnTo>
                    <a:lnTo>
                      <a:pt x="41" y="247"/>
                    </a:lnTo>
                    <a:lnTo>
                      <a:pt x="93" y="210"/>
                    </a:lnTo>
                    <a:lnTo>
                      <a:pt x="196" y="155"/>
                    </a:lnTo>
                    <a:lnTo>
                      <a:pt x="258" y="128"/>
                    </a:lnTo>
                    <a:lnTo>
                      <a:pt x="310" y="110"/>
                    </a:lnTo>
                    <a:lnTo>
                      <a:pt x="556" y="37"/>
                    </a:lnTo>
                    <a:lnTo>
                      <a:pt x="741" y="9"/>
                    </a:lnTo>
                    <a:lnTo>
                      <a:pt x="803" y="9"/>
                    </a:lnTo>
                    <a:lnTo>
                      <a:pt x="865" y="0"/>
                    </a:lnTo>
                    <a:lnTo>
                      <a:pt x="927" y="0"/>
                    </a:lnTo>
                  </a:path>
                </a:pathLst>
              </a:custGeom>
              <a:solidFill>
                <a:srgbClr val="EAE5A5"/>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47" name="Freeform 145"/>
              <p:cNvSpPr>
                <a:spLocks/>
              </p:cNvSpPr>
              <p:nvPr/>
            </p:nvSpPr>
            <p:spPr bwMode="auto">
              <a:xfrm>
                <a:off x="2603" y="990"/>
                <a:ext cx="1087" cy="1286"/>
              </a:xfrm>
              <a:custGeom>
                <a:avLst/>
                <a:gdLst>
                  <a:gd name="T0" fmla="*/ 973 w 1087"/>
                  <a:gd name="T1" fmla="*/ 101 h 1286"/>
                  <a:gd name="T2" fmla="*/ 1045 w 1087"/>
                  <a:gd name="T3" fmla="*/ 110 h 1286"/>
                  <a:gd name="T4" fmla="*/ 1035 w 1087"/>
                  <a:gd name="T5" fmla="*/ 156 h 1286"/>
                  <a:gd name="T6" fmla="*/ 871 w 1087"/>
                  <a:gd name="T7" fmla="*/ 257 h 1286"/>
                  <a:gd name="T8" fmla="*/ 462 w 1087"/>
                  <a:gd name="T9" fmla="*/ 561 h 1286"/>
                  <a:gd name="T10" fmla="*/ 277 w 1087"/>
                  <a:gd name="T11" fmla="*/ 724 h 1286"/>
                  <a:gd name="T12" fmla="*/ 277 w 1087"/>
                  <a:gd name="T13" fmla="*/ 789 h 1286"/>
                  <a:gd name="T14" fmla="*/ 287 w 1087"/>
                  <a:gd name="T15" fmla="*/ 807 h 1286"/>
                  <a:gd name="T16" fmla="*/ 318 w 1087"/>
                  <a:gd name="T17" fmla="*/ 816 h 1286"/>
                  <a:gd name="T18" fmla="*/ 369 w 1087"/>
                  <a:gd name="T19" fmla="*/ 835 h 1286"/>
                  <a:gd name="T20" fmla="*/ 431 w 1087"/>
                  <a:gd name="T21" fmla="*/ 844 h 1286"/>
                  <a:gd name="T22" fmla="*/ 452 w 1087"/>
                  <a:gd name="T23" fmla="*/ 908 h 1286"/>
                  <a:gd name="T24" fmla="*/ 339 w 1087"/>
                  <a:gd name="T25" fmla="*/ 917 h 1286"/>
                  <a:gd name="T26" fmla="*/ 380 w 1087"/>
                  <a:gd name="T27" fmla="*/ 936 h 1286"/>
                  <a:gd name="T28" fmla="*/ 482 w 1087"/>
                  <a:gd name="T29" fmla="*/ 945 h 1286"/>
                  <a:gd name="T30" fmla="*/ 534 w 1087"/>
                  <a:gd name="T31" fmla="*/ 963 h 1286"/>
                  <a:gd name="T32" fmla="*/ 616 w 1087"/>
                  <a:gd name="T33" fmla="*/ 973 h 1286"/>
                  <a:gd name="T34" fmla="*/ 646 w 1087"/>
                  <a:gd name="T35" fmla="*/ 963 h 1286"/>
                  <a:gd name="T36" fmla="*/ 657 w 1087"/>
                  <a:gd name="T37" fmla="*/ 1000 h 1286"/>
                  <a:gd name="T38" fmla="*/ 698 w 1087"/>
                  <a:gd name="T39" fmla="*/ 1028 h 1286"/>
                  <a:gd name="T40" fmla="*/ 626 w 1087"/>
                  <a:gd name="T41" fmla="*/ 1064 h 1286"/>
                  <a:gd name="T42" fmla="*/ 564 w 1087"/>
                  <a:gd name="T43" fmla="*/ 1101 h 1286"/>
                  <a:gd name="T44" fmla="*/ 493 w 1087"/>
                  <a:gd name="T45" fmla="*/ 1156 h 1286"/>
                  <a:gd name="T46" fmla="*/ 441 w 1087"/>
                  <a:gd name="T47" fmla="*/ 1202 h 1286"/>
                  <a:gd name="T48" fmla="*/ 390 w 1087"/>
                  <a:gd name="T49" fmla="*/ 1239 h 1286"/>
                  <a:gd name="T50" fmla="*/ 339 w 1087"/>
                  <a:gd name="T51" fmla="*/ 1257 h 1286"/>
                  <a:gd name="T52" fmla="*/ 287 w 1087"/>
                  <a:gd name="T53" fmla="*/ 1267 h 1286"/>
                  <a:gd name="T54" fmla="*/ 246 w 1087"/>
                  <a:gd name="T55" fmla="*/ 1285 h 1286"/>
                  <a:gd name="T56" fmla="*/ 308 w 1087"/>
                  <a:gd name="T57" fmla="*/ 1230 h 1286"/>
                  <a:gd name="T58" fmla="*/ 349 w 1087"/>
                  <a:gd name="T59" fmla="*/ 1193 h 1286"/>
                  <a:gd name="T60" fmla="*/ 267 w 1087"/>
                  <a:gd name="T61" fmla="*/ 1101 h 1286"/>
                  <a:gd name="T62" fmla="*/ 144 w 1087"/>
                  <a:gd name="T63" fmla="*/ 1019 h 1286"/>
                  <a:gd name="T64" fmla="*/ 144 w 1087"/>
                  <a:gd name="T65" fmla="*/ 1000 h 1286"/>
                  <a:gd name="T66" fmla="*/ 133 w 1087"/>
                  <a:gd name="T67" fmla="*/ 862 h 1286"/>
                  <a:gd name="T68" fmla="*/ 103 w 1087"/>
                  <a:gd name="T69" fmla="*/ 881 h 1286"/>
                  <a:gd name="T70" fmla="*/ 92 w 1087"/>
                  <a:gd name="T71" fmla="*/ 881 h 1286"/>
                  <a:gd name="T72" fmla="*/ 62 w 1087"/>
                  <a:gd name="T73" fmla="*/ 871 h 1286"/>
                  <a:gd name="T74" fmla="*/ 298 w 1087"/>
                  <a:gd name="T75" fmla="*/ 642 h 1286"/>
                  <a:gd name="T76" fmla="*/ 390 w 1087"/>
                  <a:gd name="T77" fmla="*/ 570 h 1286"/>
                  <a:gd name="T78" fmla="*/ 503 w 1087"/>
                  <a:gd name="T79" fmla="*/ 487 h 1286"/>
                  <a:gd name="T80" fmla="*/ 595 w 1087"/>
                  <a:gd name="T81" fmla="*/ 414 h 1286"/>
                  <a:gd name="T82" fmla="*/ 718 w 1087"/>
                  <a:gd name="T83" fmla="*/ 331 h 1286"/>
                  <a:gd name="T84" fmla="*/ 788 w 1087"/>
                  <a:gd name="T85" fmla="*/ 221 h 1286"/>
                  <a:gd name="T86" fmla="*/ 708 w 1087"/>
                  <a:gd name="T87" fmla="*/ 202 h 1286"/>
                  <a:gd name="T88" fmla="*/ 636 w 1087"/>
                  <a:gd name="T89" fmla="*/ 193 h 1286"/>
                  <a:gd name="T90" fmla="*/ 544 w 1087"/>
                  <a:gd name="T91" fmla="*/ 175 h 1286"/>
                  <a:gd name="T92" fmla="*/ 400 w 1087"/>
                  <a:gd name="T93" fmla="*/ 165 h 1286"/>
                  <a:gd name="T94" fmla="*/ 0 w 1087"/>
                  <a:gd name="T95" fmla="*/ 110 h 1286"/>
                  <a:gd name="T96" fmla="*/ 21 w 1087"/>
                  <a:gd name="T97" fmla="*/ 83 h 1286"/>
                  <a:gd name="T98" fmla="*/ 21 w 1087"/>
                  <a:gd name="T99" fmla="*/ 46 h 1286"/>
                  <a:gd name="T100" fmla="*/ 62 w 1087"/>
                  <a:gd name="T101" fmla="*/ 64 h 1286"/>
                  <a:gd name="T102" fmla="*/ 72 w 1087"/>
                  <a:gd name="T103" fmla="*/ 119 h 1286"/>
                  <a:gd name="T104" fmla="*/ 82 w 1087"/>
                  <a:gd name="T105" fmla="*/ 83 h 1286"/>
                  <a:gd name="T106" fmla="*/ 103 w 1087"/>
                  <a:gd name="T107" fmla="*/ 28 h 1286"/>
                  <a:gd name="T108" fmla="*/ 215 w 1087"/>
                  <a:gd name="T109" fmla="*/ 9 h 1286"/>
                  <a:gd name="T110" fmla="*/ 441 w 1087"/>
                  <a:gd name="T111" fmla="*/ 9 h 1286"/>
                  <a:gd name="T112" fmla="*/ 657 w 1087"/>
                  <a:gd name="T113" fmla="*/ 37 h 1286"/>
                  <a:gd name="T114" fmla="*/ 819 w 1087"/>
                  <a:gd name="T115" fmla="*/ 74 h 1286"/>
                  <a:gd name="T116" fmla="*/ 983 w 1087"/>
                  <a:gd name="T117" fmla="*/ 119 h 1286"/>
                  <a:gd name="T118" fmla="*/ 1014 w 1087"/>
                  <a:gd name="T119" fmla="*/ 138 h 12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7"/>
                  <a:gd name="T181" fmla="*/ 0 h 1286"/>
                  <a:gd name="T182" fmla="*/ 1087 w 1087"/>
                  <a:gd name="T183" fmla="*/ 1286 h 12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7" h="1286">
                    <a:moveTo>
                      <a:pt x="1024" y="138"/>
                    </a:moveTo>
                    <a:lnTo>
                      <a:pt x="1024" y="129"/>
                    </a:lnTo>
                    <a:lnTo>
                      <a:pt x="973" y="101"/>
                    </a:lnTo>
                    <a:lnTo>
                      <a:pt x="994" y="101"/>
                    </a:lnTo>
                    <a:lnTo>
                      <a:pt x="1004" y="110"/>
                    </a:lnTo>
                    <a:lnTo>
                      <a:pt x="1045" y="110"/>
                    </a:lnTo>
                    <a:lnTo>
                      <a:pt x="1045" y="119"/>
                    </a:lnTo>
                    <a:lnTo>
                      <a:pt x="1086" y="119"/>
                    </a:lnTo>
                    <a:lnTo>
                      <a:pt x="1035" y="156"/>
                    </a:lnTo>
                    <a:lnTo>
                      <a:pt x="983" y="184"/>
                    </a:lnTo>
                    <a:lnTo>
                      <a:pt x="932" y="221"/>
                    </a:lnTo>
                    <a:lnTo>
                      <a:pt x="871" y="257"/>
                    </a:lnTo>
                    <a:lnTo>
                      <a:pt x="564" y="478"/>
                    </a:lnTo>
                    <a:lnTo>
                      <a:pt x="513" y="524"/>
                    </a:lnTo>
                    <a:lnTo>
                      <a:pt x="462" y="561"/>
                    </a:lnTo>
                    <a:lnTo>
                      <a:pt x="421" y="607"/>
                    </a:lnTo>
                    <a:lnTo>
                      <a:pt x="369" y="642"/>
                    </a:lnTo>
                    <a:lnTo>
                      <a:pt x="277" y="724"/>
                    </a:lnTo>
                    <a:lnTo>
                      <a:pt x="267" y="743"/>
                    </a:lnTo>
                    <a:lnTo>
                      <a:pt x="267" y="789"/>
                    </a:lnTo>
                    <a:lnTo>
                      <a:pt x="277" y="789"/>
                    </a:lnTo>
                    <a:lnTo>
                      <a:pt x="277" y="798"/>
                    </a:lnTo>
                    <a:lnTo>
                      <a:pt x="287" y="798"/>
                    </a:lnTo>
                    <a:lnTo>
                      <a:pt x="287" y="807"/>
                    </a:lnTo>
                    <a:lnTo>
                      <a:pt x="298" y="807"/>
                    </a:lnTo>
                    <a:lnTo>
                      <a:pt x="298" y="816"/>
                    </a:lnTo>
                    <a:lnTo>
                      <a:pt x="318" y="816"/>
                    </a:lnTo>
                    <a:lnTo>
                      <a:pt x="328" y="826"/>
                    </a:lnTo>
                    <a:lnTo>
                      <a:pt x="359" y="826"/>
                    </a:lnTo>
                    <a:lnTo>
                      <a:pt x="369" y="835"/>
                    </a:lnTo>
                    <a:lnTo>
                      <a:pt x="390" y="835"/>
                    </a:lnTo>
                    <a:lnTo>
                      <a:pt x="400" y="844"/>
                    </a:lnTo>
                    <a:lnTo>
                      <a:pt x="431" y="844"/>
                    </a:lnTo>
                    <a:lnTo>
                      <a:pt x="431" y="853"/>
                    </a:lnTo>
                    <a:lnTo>
                      <a:pt x="452" y="853"/>
                    </a:lnTo>
                    <a:lnTo>
                      <a:pt x="452" y="908"/>
                    </a:lnTo>
                    <a:lnTo>
                      <a:pt x="380" y="908"/>
                    </a:lnTo>
                    <a:lnTo>
                      <a:pt x="369" y="917"/>
                    </a:lnTo>
                    <a:lnTo>
                      <a:pt x="339" y="917"/>
                    </a:lnTo>
                    <a:lnTo>
                      <a:pt x="328" y="927"/>
                    </a:lnTo>
                    <a:lnTo>
                      <a:pt x="369" y="927"/>
                    </a:lnTo>
                    <a:lnTo>
                      <a:pt x="380" y="936"/>
                    </a:lnTo>
                    <a:lnTo>
                      <a:pt x="431" y="936"/>
                    </a:lnTo>
                    <a:lnTo>
                      <a:pt x="441" y="945"/>
                    </a:lnTo>
                    <a:lnTo>
                      <a:pt x="482" y="945"/>
                    </a:lnTo>
                    <a:lnTo>
                      <a:pt x="493" y="954"/>
                    </a:lnTo>
                    <a:lnTo>
                      <a:pt x="523" y="954"/>
                    </a:lnTo>
                    <a:lnTo>
                      <a:pt x="534" y="963"/>
                    </a:lnTo>
                    <a:lnTo>
                      <a:pt x="585" y="963"/>
                    </a:lnTo>
                    <a:lnTo>
                      <a:pt x="595" y="973"/>
                    </a:lnTo>
                    <a:lnTo>
                      <a:pt x="616" y="973"/>
                    </a:lnTo>
                    <a:lnTo>
                      <a:pt x="626" y="982"/>
                    </a:lnTo>
                    <a:lnTo>
                      <a:pt x="657" y="963"/>
                    </a:lnTo>
                    <a:lnTo>
                      <a:pt x="646" y="963"/>
                    </a:lnTo>
                    <a:lnTo>
                      <a:pt x="646" y="991"/>
                    </a:lnTo>
                    <a:lnTo>
                      <a:pt x="657" y="991"/>
                    </a:lnTo>
                    <a:lnTo>
                      <a:pt x="657" y="1000"/>
                    </a:lnTo>
                    <a:lnTo>
                      <a:pt x="677" y="1019"/>
                    </a:lnTo>
                    <a:lnTo>
                      <a:pt x="688" y="1019"/>
                    </a:lnTo>
                    <a:lnTo>
                      <a:pt x="698" y="1028"/>
                    </a:lnTo>
                    <a:lnTo>
                      <a:pt x="718" y="1028"/>
                    </a:lnTo>
                    <a:lnTo>
                      <a:pt x="657" y="1055"/>
                    </a:lnTo>
                    <a:lnTo>
                      <a:pt x="626" y="1064"/>
                    </a:lnTo>
                    <a:lnTo>
                      <a:pt x="616" y="1083"/>
                    </a:lnTo>
                    <a:lnTo>
                      <a:pt x="585" y="1092"/>
                    </a:lnTo>
                    <a:lnTo>
                      <a:pt x="564" y="1101"/>
                    </a:lnTo>
                    <a:lnTo>
                      <a:pt x="534" y="1129"/>
                    </a:lnTo>
                    <a:lnTo>
                      <a:pt x="513" y="1138"/>
                    </a:lnTo>
                    <a:lnTo>
                      <a:pt x="493" y="1156"/>
                    </a:lnTo>
                    <a:lnTo>
                      <a:pt x="472" y="1166"/>
                    </a:lnTo>
                    <a:lnTo>
                      <a:pt x="462" y="1184"/>
                    </a:lnTo>
                    <a:lnTo>
                      <a:pt x="441" y="1202"/>
                    </a:lnTo>
                    <a:lnTo>
                      <a:pt x="431" y="1221"/>
                    </a:lnTo>
                    <a:lnTo>
                      <a:pt x="410" y="1239"/>
                    </a:lnTo>
                    <a:lnTo>
                      <a:pt x="390" y="1239"/>
                    </a:lnTo>
                    <a:lnTo>
                      <a:pt x="380" y="1248"/>
                    </a:lnTo>
                    <a:lnTo>
                      <a:pt x="339" y="1248"/>
                    </a:lnTo>
                    <a:lnTo>
                      <a:pt x="339" y="1257"/>
                    </a:lnTo>
                    <a:lnTo>
                      <a:pt x="308" y="1257"/>
                    </a:lnTo>
                    <a:lnTo>
                      <a:pt x="298" y="1267"/>
                    </a:lnTo>
                    <a:lnTo>
                      <a:pt x="287" y="1267"/>
                    </a:lnTo>
                    <a:lnTo>
                      <a:pt x="277" y="1276"/>
                    </a:lnTo>
                    <a:lnTo>
                      <a:pt x="257" y="1276"/>
                    </a:lnTo>
                    <a:lnTo>
                      <a:pt x="246" y="1285"/>
                    </a:lnTo>
                    <a:lnTo>
                      <a:pt x="236" y="1285"/>
                    </a:lnTo>
                    <a:lnTo>
                      <a:pt x="298" y="1230"/>
                    </a:lnTo>
                    <a:lnTo>
                      <a:pt x="308" y="1230"/>
                    </a:lnTo>
                    <a:lnTo>
                      <a:pt x="339" y="1202"/>
                    </a:lnTo>
                    <a:lnTo>
                      <a:pt x="339" y="1193"/>
                    </a:lnTo>
                    <a:lnTo>
                      <a:pt x="349" y="1193"/>
                    </a:lnTo>
                    <a:lnTo>
                      <a:pt x="380" y="1166"/>
                    </a:lnTo>
                    <a:lnTo>
                      <a:pt x="380" y="1120"/>
                    </a:lnTo>
                    <a:lnTo>
                      <a:pt x="267" y="1101"/>
                    </a:lnTo>
                    <a:lnTo>
                      <a:pt x="267" y="1046"/>
                    </a:lnTo>
                    <a:lnTo>
                      <a:pt x="144" y="1046"/>
                    </a:lnTo>
                    <a:lnTo>
                      <a:pt x="144" y="1019"/>
                    </a:lnTo>
                    <a:lnTo>
                      <a:pt x="133" y="1009"/>
                    </a:lnTo>
                    <a:lnTo>
                      <a:pt x="133" y="1000"/>
                    </a:lnTo>
                    <a:lnTo>
                      <a:pt x="144" y="1000"/>
                    </a:lnTo>
                    <a:lnTo>
                      <a:pt x="144" y="871"/>
                    </a:lnTo>
                    <a:lnTo>
                      <a:pt x="133" y="871"/>
                    </a:lnTo>
                    <a:lnTo>
                      <a:pt x="133" y="862"/>
                    </a:lnTo>
                    <a:lnTo>
                      <a:pt x="113" y="862"/>
                    </a:lnTo>
                    <a:lnTo>
                      <a:pt x="103" y="871"/>
                    </a:lnTo>
                    <a:lnTo>
                      <a:pt x="103" y="881"/>
                    </a:lnTo>
                    <a:lnTo>
                      <a:pt x="92" y="881"/>
                    </a:lnTo>
                    <a:lnTo>
                      <a:pt x="92" y="890"/>
                    </a:lnTo>
                    <a:lnTo>
                      <a:pt x="92" y="881"/>
                    </a:lnTo>
                    <a:lnTo>
                      <a:pt x="82" y="881"/>
                    </a:lnTo>
                    <a:lnTo>
                      <a:pt x="82" y="871"/>
                    </a:lnTo>
                    <a:lnTo>
                      <a:pt x="62" y="871"/>
                    </a:lnTo>
                    <a:lnTo>
                      <a:pt x="62" y="862"/>
                    </a:lnTo>
                    <a:lnTo>
                      <a:pt x="21" y="862"/>
                    </a:lnTo>
                    <a:lnTo>
                      <a:pt x="298" y="642"/>
                    </a:lnTo>
                    <a:lnTo>
                      <a:pt x="328" y="616"/>
                    </a:lnTo>
                    <a:lnTo>
                      <a:pt x="359" y="597"/>
                    </a:lnTo>
                    <a:lnTo>
                      <a:pt x="390" y="570"/>
                    </a:lnTo>
                    <a:lnTo>
                      <a:pt x="421" y="551"/>
                    </a:lnTo>
                    <a:lnTo>
                      <a:pt x="441" y="524"/>
                    </a:lnTo>
                    <a:lnTo>
                      <a:pt x="503" y="487"/>
                    </a:lnTo>
                    <a:lnTo>
                      <a:pt x="534" y="459"/>
                    </a:lnTo>
                    <a:lnTo>
                      <a:pt x="564" y="441"/>
                    </a:lnTo>
                    <a:lnTo>
                      <a:pt x="595" y="414"/>
                    </a:lnTo>
                    <a:lnTo>
                      <a:pt x="657" y="377"/>
                    </a:lnTo>
                    <a:lnTo>
                      <a:pt x="688" y="349"/>
                    </a:lnTo>
                    <a:lnTo>
                      <a:pt x="718" y="331"/>
                    </a:lnTo>
                    <a:lnTo>
                      <a:pt x="749" y="303"/>
                    </a:lnTo>
                    <a:lnTo>
                      <a:pt x="788" y="285"/>
                    </a:lnTo>
                    <a:lnTo>
                      <a:pt x="788" y="221"/>
                    </a:lnTo>
                    <a:lnTo>
                      <a:pt x="778" y="211"/>
                    </a:lnTo>
                    <a:lnTo>
                      <a:pt x="739" y="211"/>
                    </a:lnTo>
                    <a:lnTo>
                      <a:pt x="708" y="202"/>
                    </a:lnTo>
                    <a:lnTo>
                      <a:pt x="688" y="202"/>
                    </a:lnTo>
                    <a:lnTo>
                      <a:pt x="667" y="193"/>
                    </a:lnTo>
                    <a:lnTo>
                      <a:pt x="636" y="193"/>
                    </a:lnTo>
                    <a:lnTo>
                      <a:pt x="616" y="184"/>
                    </a:lnTo>
                    <a:lnTo>
                      <a:pt x="564" y="184"/>
                    </a:lnTo>
                    <a:lnTo>
                      <a:pt x="544" y="175"/>
                    </a:lnTo>
                    <a:lnTo>
                      <a:pt x="493" y="175"/>
                    </a:lnTo>
                    <a:lnTo>
                      <a:pt x="472" y="165"/>
                    </a:lnTo>
                    <a:lnTo>
                      <a:pt x="400" y="165"/>
                    </a:lnTo>
                    <a:lnTo>
                      <a:pt x="31" y="129"/>
                    </a:lnTo>
                    <a:lnTo>
                      <a:pt x="0" y="129"/>
                    </a:lnTo>
                    <a:lnTo>
                      <a:pt x="0" y="110"/>
                    </a:lnTo>
                    <a:lnTo>
                      <a:pt x="10" y="110"/>
                    </a:lnTo>
                    <a:lnTo>
                      <a:pt x="10" y="83"/>
                    </a:lnTo>
                    <a:lnTo>
                      <a:pt x="21" y="83"/>
                    </a:lnTo>
                    <a:lnTo>
                      <a:pt x="10" y="83"/>
                    </a:lnTo>
                    <a:lnTo>
                      <a:pt x="10" y="46"/>
                    </a:lnTo>
                    <a:lnTo>
                      <a:pt x="21" y="46"/>
                    </a:lnTo>
                    <a:lnTo>
                      <a:pt x="31" y="37"/>
                    </a:lnTo>
                    <a:lnTo>
                      <a:pt x="62" y="37"/>
                    </a:lnTo>
                    <a:lnTo>
                      <a:pt x="62" y="64"/>
                    </a:lnTo>
                    <a:lnTo>
                      <a:pt x="51" y="64"/>
                    </a:lnTo>
                    <a:lnTo>
                      <a:pt x="51" y="119"/>
                    </a:lnTo>
                    <a:lnTo>
                      <a:pt x="72" y="119"/>
                    </a:lnTo>
                    <a:lnTo>
                      <a:pt x="72" y="110"/>
                    </a:lnTo>
                    <a:lnTo>
                      <a:pt x="82" y="110"/>
                    </a:lnTo>
                    <a:lnTo>
                      <a:pt x="82" y="83"/>
                    </a:lnTo>
                    <a:lnTo>
                      <a:pt x="92" y="74"/>
                    </a:lnTo>
                    <a:lnTo>
                      <a:pt x="92" y="37"/>
                    </a:lnTo>
                    <a:lnTo>
                      <a:pt x="103" y="28"/>
                    </a:lnTo>
                    <a:lnTo>
                      <a:pt x="103" y="18"/>
                    </a:lnTo>
                    <a:lnTo>
                      <a:pt x="164" y="9"/>
                    </a:lnTo>
                    <a:lnTo>
                      <a:pt x="215" y="9"/>
                    </a:lnTo>
                    <a:lnTo>
                      <a:pt x="267" y="0"/>
                    </a:lnTo>
                    <a:lnTo>
                      <a:pt x="380" y="0"/>
                    </a:lnTo>
                    <a:lnTo>
                      <a:pt x="441" y="9"/>
                    </a:lnTo>
                    <a:lnTo>
                      <a:pt x="493" y="9"/>
                    </a:lnTo>
                    <a:lnTo>
                      <a:pt x="554" y="18"/>
                    </a:lnTo>
                    <a:lnTo>
                      <a:pt x="657" y="37"/>
                    </a:lnTo>
                    <a:lnTo>
                      <a:pt x="718" y="46"/>
                    </a:lnTo>
                    <a:lnTo>
                      <a:pt x="768" y="64"/>
                    </a:lnTo>
                    <a:lnTo>
                      <a:pt x="819" y="74"/>
                    </a:lnTo>
                    <a:lnTo>
                      <a:pt x="871" y="92"/>
                    </a:lnTo>
                    <a:lnTo>
                      <a:pt x="932" y="101"/>
                    </a:lnTo>
                    <a:lnTo>
                      <a:pt x="983" y="119"/>
                    </a:lnTo>
                    <a:lnTo>
                      <a:pt x="994" y="129"/>
                    </a:lnTo>
                    <a:lnTo>
                      <a:pt x="1014" y="129"/>
                    </a:lnTo>
                    <a:lnTo>
                      <a:pt x="1014" y="138"/>
                    </a:lnTo>
                    <a:lnTo>
                      <a:pt x="1024" y="138"/>
                    </a:lnTo>
                  </a:path>
                </a:pathLst>
              </a:custGeom>
              <a:solidFill>
                <a:srgbClr val="EAE5A5"/>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48" name="Freeform 146"/>
              <p:cNvSpPr>
                <a:spLocks/>
              </p:cNvSpPr>
              <p:nvPr/>
            </p:nvSpPr>
            <p:spPr bwMode="auto">
              <a:xfrm>
                <a:off x="3069" y="1009"/>
                <a:ext cx="1095" cy="870"/>
              </a:xfrm>
              <a:custGeom>
                <a:avLst/>
                <a:gdLst>
                  <a:gd name="T0" fmla="*/ 1084 w 1095"/>
                  <a:gd name="T1" fmla="*/ 165 h 870"/>
                  <a:gd name="T2" fmla="*/ 1073 w 1095"/>
                  <a:gd name="T3" fmla="*/ 174 h 870"/>
                  <a:gd name="T4" fmla="*/ 1063 w 1095"/>
                  <a:gd name="T5" fmla="*/ 183 h 870"/>
                  <a:gd name="T6" fmla="*/ 1044 w 1095"/>
                  <a:gd name="T7" fmla="*/ 192 h 870"/>
                  <a:gd name="T8" fmla="*/ 1034 w 1095"/>
                  <a:gd name="T9" fmla="*/ 202 h 870"/>
                  <a:gd name="T10" fmla="*/ 1003 w 1095"/>
                  <a:gd name="T11" fmla="*/ 220 h 870"/>
                  <a:gd name="T12" fmla="*/ 993 w 1095"/>
                  <a:gd name="T13" fmla="*/ 238 h 870"/>
                  <a:gd name="T14" fmla="*/ 952 w 1095"/>
                  <a:gd name="T15" fmla="*/ 266 h 870"/>
                  <a:gd name="T16" fmla="*/ 942 w 1095"/>
                  <a:gd name="T17" fmla="*/ 275 h 870"/>
                  <a:gd name="T18" fmla="*/ 921 w 1095"/>
                  <a:gd name="T19" fmla="*/ 284 h 870"/>
                  <a:gd name="T20" fmla="*/ 911 w 1095"/>
                  <a:gd name="T21" fmla="*/ 302 h 870"/>
                  <a:gd name="T22" fmla="*/ 726 w 1095"/>
                  <a:gd name="T23" fmla="*/ 458 h 870"/>
                  <a:gd name="T24" fmla="*/ 634 w 1095"/>
                  <a:gd name="T25" fmla="*/ 559 h 870"/>
                  <a:gd name="T26" fmla="*/ 583 w 1095"/>
                  <a:gd name="T27" fmla="*/ 631 h 870"/>
                  <a:gd name="T28" fmla="*/ 532 w 1095"/>
                  <a:gd name="T29" fmla="*/ 704 h 870"/>
                  <a:gd name="T30" fmla="*/ 470 w 1095"/>
                  <a:gd name="T31" fmla="*/ 823 h 870"/>
                  <a:gd name="T32" fmla="*/ 450 w 1095"/>
                  <a:gd name="T33" fmla="*/ 860 h 870"/>
                  <a:gd name="T34" fmla="*/ 419 w 1095"/>
                  <a:gd name="T35" fmla="*/ 851 h 870"/>
                  <a:gd name="T36" fmla="*/ 378 w 1095"/>
                  <a:gd name="T37" fmla="*/ 842 h 870"/>
                  <a:gd name="T38" fmla="*/ 368 w 1095"/>
                  <a:gd name="T39" fmla="*/ 832 h 870"/>
                  <a:gd name="T40" fmla="*/ 347 w 1095"/>
                  <a:gd name="T41" fmla="*/ 823 h 870"/>
                  <a:gd name="T42" fmla="*/ 326 w 1095"/>
                  <a:gd name="T43" fmla="*/ 814 h 870"/>
                  <a:gd name="T44" fmla="*/ 287 w 1095"/>
                  <a:gd name="T45" fmla="*/ 732 h 870"/>
                  <a:gd name="T46" fmla="*/ 277 w 1095"/>
                  <a:gd name="T47" fmla="*/ 722 h 870"/>
                  <a:gd name="T48" fmla="*/ 215 w 1095"/>
                  <a:gd name="T49" fmla="*/ 713 h 870"/>
                  <a:gd name="T50" fmla="*/ 174 w 1095"/>
                  <a:gd name="T51" fmla="*/ 704 h 870"/>
                  <a:gd name="T52" fmla="*/ 123 w 1095"/>
                  <a:gd name="T53" fmla="*/ 713 h 870"/>
                  <a:gd name="T54" fmla="*/ 103 w 1095"/>
                  <a:gd name="T55" fmla="*/ 722 h 870"/>
                  <a:gd name="T56" fmla="*/ 41 w 1095"/>
                  <a:gd name="T57" fmla="*/ 713 h 870"/>
                  <a:gd name="T58" fmla="*/ 21 w 1095"/>
                  <a:gd name="T59" fmla="*/ 704 h 870"/>
                  <a:gd name="T60" fmla="*/ 0 w 1095"/>
                  <a:gd name="T61" fmla="*/ 695 h 870"/>
                  <a:gd name="T62" fmla="*/ 82 w 1095"/>
                  <a:gd name="T63" fmla="*/ 612 h 870"/>
                  <a:gd name="T64" fmla="*/ 256 w 1095"/>
                  <a:gd name="T65" fmla="*/ 467 h 870"/>
                  <a:gd name="T66" fmla="*/ 439 w 1095"/>
                  <a:gd name="T67" fmla="*/ 321 h 870"/>
                  <a:gd name="T68" fmla="*/ 583 w 1095"/>
                  <a:gd name="T69" fmla="*/ 211 h 870"/>
                  <a:gd name="T70" fmla="*/ 726 w 1095"/>
                  <a:gd name="T71" fmla="*/ 110 h 870"/>
                  <a:gd name="T72" fmla="*/ 737 w 1095"/>
                  <a:gd name="T73" fmla="*/ 73 h 870"/>
                  <a:gd name="T74" fmla="*/ 685 w 1095"/>
                  <a:gd name="T75" fmla="*/ 46 h 870"/>
                  <a:gd name="T76" fmla="*/ 624 w 1095"/>
                  <a:gd name="T77" fmla="*/ 37 h 870"/>
                  <a:gd name="T78" fmla="*/ 552 w 1095"/>
                  <a:gd name="T79" fmla="*/ 27 h 870"/>
                  <a:gd name="T80" fmla="*/ 439 w 1095"/>
                  <a:gd name="T81" fmla="*/ 18 h 870"/>
                  <a:gd name="T82" fmla="*/ 306 w 1095"/>
                  <a:gd name="T83" fmla="*/ 0 h 870"/>
                  <a:gd name="T84" fmla="*/ 521 w 1095"/>
                  <a:gd name="T85" fmla="*/ 9 h 870"/>
                  <a:gd name="T86" fmla="*/ 768 w 1095"/>
                  <a:gd name="T87" fmla="*/ 46 h 870"/>
                  <a:gd name="T88" fmla="*/ 860 w 1095"/>
                  <a:gd name="T89" fmla="*/ 73 h 870"/>
                  <a:gd name="T90" fmla="*/ 962 w 1095"/>
                  <a:gd name="T91" fmla="*/ 101 h 870"/>
                  <a:gd name="T92" fmla="*/ 1055 w 1095"/>
                  <a:gd name="T93" fmla="*/ 137 h 8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5"/>
                  <a:gd name="T142" fmla="*/ 0 h 870"/>
                  <a:gd name="T143" fmla="*/ 1095 w 1095"/>
                  <a:gd name="T144" fmla="*/ 870 h 8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5" h="870">
                    <a:moveTo>
                      <a:pt x="1094" y="156"/>
                    </a:moveTo>
                    <a:lnTo>
                      <a:pt x="1084" y="165"/>
                    </a:lnTo>
                    <a:lnTo>
                      <a:pt x="1073" y="165"/>
                    </a:lnTo>
                    <a:lnTo>
                      <a:pt x="1073" y="174"/>
                    </a:lnTo>
                    <a:lnTo>
                      <a:pt x="1063" y="174"/>
                    </a:lnTo>
                    <a:lnTo>
                      <a:pt x="1063" y="183"/>
                    </a:lnTo>
                    <a:lnTo>
                      <a:pt x="1055" y="183"/>
                    </a:lnTo>
                    <a:lnTo>
                      <a:pt x="1044" y="192"/>
                    </a:lnTo>
                    <a:lnTo>
                      <a:pt x="1034" y="192"/>
                    </a:lnTo>
                    <a:lnTo>
                      <a:pt x="1034" y="202"/>
                    </a:lnTo>
                    <a:lnTo>
                      <a:pt x="1014" y="220"/>
                    </a:lnTo>
                    <a:lnTo>
                      <a:pt x="1003" y="220"/>
                    </a:lnTo>
                    <a:lnTo>
                      <a:pt x="1003" y="229"/>
                    </a:lnTo>
                    <a:lnTo>
                      <a:pt x="993" y="238"/>
                    </a:lnTo>
                    <a:lnTo>
                      <a:pt x="983" y="238"/>
                    </a:lnTo>
                    <a:lnTo>
                      <a:pt x="952" y="266"/>
                    </a:lnTo>
                    <a:lnTo>
                      <a:pt x="942" y="266"/>
                    </a:lnTo>
                    <a:lnTo>
                      <a:pt x="942" y="275"/>
                    </a:lnTo>
                    <a:lnTo>
                      <a:pt x="932" y="284"/>
                    </a:lnTo>
                    <a:lnTo>
                      <a:pt x="921" y="284"/>
                    </a:lnTo>
                    <a:lnTo>
                      <a:pt x="911" y="293"/>
                    </a:lnTo>
                    <a:lnTo>
                      <a:pt x="911" y="302"/>
                    </a:lnTo>
                    <a:lnTo>
                      <a:pt x="901" y="302"/>
                    </a:lnTo>
                    <a:lnTo>
                      <a:pt x="726" y="458"/>
                    </a:lnTo>
                    <a:lnTo>
                      <a:pt x="665" y="531"/>
                    </a:lnTo>
                    <a:lnTo>
                      <a:pt x="634" y="559"/>
                    </a:lnTo>
                    <a:lnTo>
                      <a:pt x="603" y="596"/>
                    </a:lnTo>
                    <a:lnTo>
                      <a:pt x="583" y="631"/>
                    </a:lnTo>
                    <a:lnTo>
                      <a:pt x="552" y="667"/>
                    </a:lnTo>
                    <a:lnTo>
                      <a:pt x="532" y="704"/>
                    </a:lnTo>
                    <a:lnTo>
                      <a:pt x="511" y="750"/>
                    </a:lnTo>
                    <a:lnTo>
                      <a:pt x="470" y="823"/>
                    </a:lnTo>
                    <a:lnTo>
                      <a:pt x="450" y="869"/>
                    </a:lnTo>
                    <a:lnTo>
                      <a:pt x="450" y="860"/>
                    </a:lnTo>
                    <a:lnTo>
                      <a:pt x="419" y="860"/>
                    </a:lnTo>
                    <a:lnTo>
                      <a:pt x="419" y="851"/>
                    </a:lnTo>
                    <a:lnTo>
                      <a:pt x="388" y="851"/>
                    </a:lnTo>
                    <a:lnTo>
                      <a:pt x="378" y="842"/>
                    </a:lnTo>
                    <a:lnTo>
                      <a:pt x="378" y="832"/>
                    </a:lnTo>
                    <a:lnTo>
                      <a:pt x="368" y="832"/>
                    </a:lnTo>
                    <a:lnTo>
                      <a:pt x="368" y="823"/>
                    </a:lnTo>
                    <a:lnTo>
                      <a:pt x="347" y="823"/>
                    </a:lnTo>
                    <a:lnTo>
                      <a:pt x="337" y="814"/>
                    </a:lnTo>
                    <a:lnTo>
                      <a:pt x="326" y="814"/>
                    </a:lnTo>
                    <a:lnTo>
                      <a:pt x="287" y="805"/>
                    </a:lnTo>
                    <a:lnTo>
                      <a:pt x="287" y="732"/>
                    </a:lnTo>
                    <a:lnTo>
                      <a:pt x="277" y="732"/>
                    </a:lnTo>
                    <a:lnTo>
                      <a:pt x="277" y="722"/>
                    </a:lnTo>
                    <a:lnTo>
                      <a:pt x="226" y="722"/>
                    </a:lnTo>
                    <a:lnTo>
                      <a:pt x="215" y="713"/>
                    </a:lnTo>
                    <a:lnTo>
                      <a:pt x="185" y="713"/>
                    </a:lnTo>
                    <a:lnTo>
                      <a:pt x="174" y="704"/>
                    </a:lnTo>
                    <a:lnTo>
                      <a:pt x="133" y="704"/>
                    </a:lnTo>
                    <a:lnTo>
                      <a:pt x="123" y="713"/>
                    </a:lnTo>
                    <a:lnTo>
                      <a:pt x="113" y="713"/>
                    </a:lnTo>
                    <a:lnTo>
                      <a:pt x="103" y="722"/>
                    </a:lnTo>
                    <a:lnTo>
                      <a:pt x="41" y="722"/>
                    </a:lnTo>
                    <a:lnTo>
                      <a:pt x="41" y="713"/>
                    </a:lnTo>
                    <a:lnTo>
                      <a:pt x="21" y="713"/>
                    </a:lnTo>
                    <a:lnTo>
                      <a:pt x="21" y="704"/>
                    </a:lnTo>
                    <a:lnTo>
                      <a:pt x="10" y="704"/>
                    </a:lnTo>
                    <a:lnTo>
                      <a:pt x="0" y="695"/>
                    </a:lnTo>
                    <a:lnTo>
                      <a:pt x="41" y="658"/>
                    </a:lnTo>
                    <a:lnTo>
                      <a:pt x="82" y="612"/>
                    </a:lnTo>
                    <a:lnTo>
                      <a:pt x="205" y="504"/>
                    </a:lnTo>
                    <a:lnTo>
                      <a:pt x="256" y="467"/>
                    </a:lnTo>
                    <a:lnTo>
                      <a:pt x="337" y="394"/>
                    </a:lnTo>
                    <a:lnTo>
                      <a:pt x="439" y="321"/>
                    </a:lnTo>
                    <a:lnTo>
                      <a:pt x="480" y="284"/>
                    </a:lnTo>
                    <a:lnTo>
                      <a:pt x="583" y="211"/>
                    </a:lnTo>
                    <a:lnTo>
                      <a:pt x="624" y="183"/>
                    </a:lnTo>
                    <a:lnTo>
                      <a:pt x="726" y="110"/>
                    </a:lnTo>
                    <a:lnTo>
                      <a:pt x="737" y="110"/>
                    </a:lnTo>
                    <a:lnTo>
                      <a:pt x="737" y="73"/>
                    </a:lnTo>
                    <a:lnTo>
                      <a:pt x="706" y="55"/>
                    </a:lnTo>
                    <a:lnTo>
                      <a:pt x="685" y="46"/>
                    </a:lnTo>
                    <a:lnTo>
                      <a:pt x="644" y="46"/>
                    </a:lnTo>
                    <a:lnTo>
                      <a:pt x="624" y="37"/>
                    </a:lnTo>
                    <a:lnTo>
                      <a:pt x="573" y="37"/>
                    </a:lnTo>
                    <a:lnTo>
                      <a:pt x="552" y="27"/>
                    </a:lnTo>
                    <a:lnTo>
                      <a:pt x="460" y="27"/>
                    </a:lnTo>
                    <a:lnTo>
                      <a:pt x="439" y="18"/>
                    </a:lnTo>
                    <a:lnTo>
                      <a:pt x="347" y="18"/>
                    </a:lnTo>
                    <a:lnTo>
                      <a:pt x="306" y="0"/>
                    </a:lnTo>
                    <a:lnTo>
                      <a:pt x="470" y="0"/>
                    </a:lnTo>
                    <a:lnTo>
                      <a:pt x="521" y="9"/>
                    </a:lnTo>
                    <a:lnTo>
                      <a:pt x="562" y="9"/>
                    </a:lnTo>
                    <a:lnTo>
                      <a:pt x="768" y="46"/>
                    </a:lnTo>
                    <a:lnTo>
                      <a:pt x="819" y="64"/>
                    </a:lnTo>
                    <a:lnTo>
                      <a:pt x="860" y="73"/>
                    </a:lnTo>
                    <a:lnTo>
                      <a:pt x="911" y="92"/>
                    </a:lnTo>
                    <a:lnTo>
                      <a:pt x="962" y="101"/>
                    </a:lnTo>
                    <a:lnTo>
                      <a:pt x="1003" y="119"/>
                    </a:lnTo>
                    <a:lnTo>
                      <a:pt x="1055" y="137"/>
                    </a:lnTo>
                    <a:lnTo>
                      <a:pt x="1094" y="156"/>
                    </a:lnTo>
                  </a:path>
                </a:pathLst>
              </a:custGeom>
              <a:solidFill>
                <a:srgbClr val="EAE5A5"/>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49" name="Freeform 147"/>
              <p:cNvSpPr>
                <a:spLocks/>
              </p:cNvSpPr>
              <p:nvPr/>
            </p:nvSpPr>
            <p:spPr bwMode="auto">
              <a:xfrm>
                <a:off x="2499" y="1044"/>
                <a:ext cx="82" cy="67"/>
              </a:xfrm>
              <a:custGeom>
                <a:avLst/>
                <a:gdLst>
                  <a:gd name="T0" fmla="*/ 73 w 82"/>
                  <a:gd name="T1" fmla="*/ 25 h 67"/>
                  <a:gd name="T2" fmla="*/ 73 w 82"/>
                  <a:gd name="T3" fmla="*/ 58 h 67"/>
                  <a:gd name="T4" fmla="*/ 81 w 82"/>
                  <a:gd name="T5" fmla="*/ 58 h 67"/>
                  <a:gd name="T6" fmla="*/ 81 w 82"/>
                  <a:gd name="T7" fmla="*/ 66 h 67"/>
                  <a:gd name="T8" fmla="*/ 9 w 82"/>
                  <a:gd name="T9" fmla="*/ 58 h 67"/>
                  <a:gd name="T10" fmla="*/ 9 w 82"/>
                  <a:gd name="T11" fmla="*/ 25 h 67"/>
                  <a:gd name="T12" fmla="*/ 0 w 82"/>
                  <a:gd name="T13" fmla="*/ 25 h 67"/>
                  <a:gd name="T14" fmla="*/ 0 w 82"/>
                  <a:gd name="T15" fmla="*/ 8 h 67"/>
                  <a:gd name="T16" fmla="*/ 37 w 82"/>
                  <a:gd name="T17" fmla="*/ 8 h 67"/>
                  <a:gd name="T18" fmla="*/ 46 w 82"/>
                  <a:gd name="T19" fmla="*/ 0 h 67"/>
                  <a:gd name="T20" fmla="*/ 73 w 82"/>
                  <a:gd name="T21" fmla="*/ 0 h 67"/>
                  <a:gd name="T22" fmla="*/ 73 w 82"/>
                  <a:gd name="T23" fmla="*/ 25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67"/>
                  <a:gd name="T38" fmla="*/ 82 w 82"/>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67">
                    <a:moveTo>
                      <a:pt x="73" y="25"/>
                    </a:moveTo>
                    <a:lnTo>
                      <a:pt x="73" y="58"/>
                    </a:lnTo>
                    <a:lnTo>
                      <a:pt x="81" y="58"/>
                    </a:lnTo>
                    <a:lnTo>
                      <a:pt x="81" y="66"/>
                    </a:lnTo>
                    <a:lnTo>
                      <a:pt x="9" y="58"/>
                    </a:lnTo>
                    <a:lnTo>
                      <a:pt x="9" y="25"/>
                    </a:lnTo>
                    <a:lnTo>
                      <a:pt x="0" y="25"/>
                    </a:lnTo>
                    <a:lnTo>
                      <a:pt x="0" y="8"/>
                    </a:lnTo>
                    <a:lnTo>
                      <a:pt x="37" y="8"/>
                    </a:lnTo>
                    <a:lnTo>
                      <a:pt x="46" y="0"/>
                    </a:lnTo>
                    <a:lnTo>
                      <a:pt x="73" y="0"/>
                    </a:lnTo>
                    <a:lnTo>
                      <a:pt x="73" y="25"/>
                    </a:lnTo>
                  </a:path>
                </a:pathLst>
              </a:custGeom>
              <a:solidFill>
                <a:srgbClr val="EAE5A5"/>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50" name="Freeform 148"/>
              <p:cNvSpPr>
                <a:spLocks/>
              </p:cNvSpPr>
              <p:nvPr/>
            </p:nvSpPr>
            <p:spPr bwMode="auto">
              <a:xfrm>
                <a:off x="2323" y="1064"/>
                <a:ext cx="146" cy="37"/>
              </a:xfrm>
              <a:custGeom>
                <a:avLst/>
                <a:gdLst>
                  <a:gd name="T0" fmla="*/ 135 w 146"/>
                  <a:gd name="T1" fmla="*/ 0 h 37"/>
                  <a:gd name="T2" fmla="*/ 135 w 146"/>
                  <a:gd name="T3" fmla="*/ 29 h 37"/>
                  <a:gd name="T4" fmla="*/ 145 w 146"/>
                  <a:gd name="T5" fmla="*/ 29 h 37"/>
                  <a:gd name="T6" fmla="*/ 145 w 146"/>
                  <a:gd name="T7" fmla="*/ 36 h 37"/>
                  <a:gd name="T8" fmla="*/ 0 w 146"/>
                  <a:gd name="T9" fmla="*/ 29 h 37"/>
                  <a:gd name="T10" fmla="*/ 29 w 146"/>
                  <a:gd name="T11" fmla="*/ 29 h 37"/>
                  <a:gd name="T12" fmla="*/ 39 w 146"/>
                  <a:gd name="T13" fmla="*/ 22 h 37"/>
                  <a:gd name="T14" fmla="*/ 58 w 146"/>
                  <a:gd name="T15" fmla="*/ 22 h 37"/>
                  <a:gd name="T16" fmla="*/ 68 w 146"/>
                  <a:gd name="T17" fmla="*/ 14 h 37"/>
                  <a:gd name="T18" fmla="*/ 87 w 146"/>
                  <a:gd name="T19" fmla="*/ 14 h 37"/>
                  <a:gd name="T20" fmla="*/ 97 w 146"/>
                  <a:gd name="T21" fmla="*/ 7 h 37"/>
                  <a:gd name="T22" fmla="*/ 126 w 146"/>
                  <a:gd name="T23" fmla="*/ 7 h 37"/>
                  <a:gd name="T24" fmla="*/ 135 w 146"/>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37"/>
                  <a:gd name="T41" fmla="*/ 146 w 146"/>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37">
                    <a:moveTo>
                      <a:pt x="135" y="0"/>
                    </a:moveTo>
                    <a:lnTo>
                      <a:pt x="135" y="29"/>
                    </a:lnTo>
                    <a:lnTo>
                      <a:pt x="145" y="29"/>
                    </a:lnTo>
                    <a:lnTo>
                      <a:pt x="145" y="36"/>
                    </a:lnTo>
                    <a:lnTo>
                      <a:pt x="0" y="29"/>
                    </a:lnTo>
                    <a:lnTo>
                      <a:pt x="29" y="29"/>
                    </a:lnTo>
                    <a:lnTo>
                      <a:pt x="39" y="22"/>
                    </a:lnTo>
                    <a:lnTo>
                      <a:pt x="58" y="22"/>
                    </a:lnTo>
                    <a:lnTo>
                      <a:pt x="68" y="14"/>
                    </a:lnTo>
                    <a:lnTo>
                      <a:pt x="87" y="14"/>
                    </a:lnTo>
                    <a:lnTo>
                      <a:pt x="97" y="7"/>
                    </a:lnTo>
                    <a:lnTo>
                      <a:pt x="126" y="7"/>
                    </a:lnTo>
                    <a:lnTo>
                      <a:pt x="135" y="0"/>
                    </a:lnTo>
                  </a:path>
                </a:pathLst>
              </a:custGeom>
              <a:solidFill>
                <a:srgbClr val="EAE5A5"/>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51" name="Freeform 149"/>
              <p:cNvSpPr>
                <a:spLocks/>
              </p:cNvSpPr>
              <p:nvPr/>
            </p:nvSpPr>
            <p:spPr bwMode="auto">
              <a:xfrm>
                <a:off x="2573" y="1933"/>
                <a:ext cx="132" cy="131"/>
              </a:xfrm>
              <a:custGeom>
                <a:avLst/>
                <a:gdLst>
                  <a:gd name="T0" fmla="*/ 131 w 132"/>
                  <a:gd name="T1" fmla="*/ 35 h 131"/>
                  <a:gd name="T2" fmla="*/ 131 w 132"/>
                  <a:gd name="T3" fmla="*/ 113 h 131"/>
                  <a:gd name="T4" fmla="*/ 112 w 132"/>
                  <a:gd name="T5" fmla="*/ 104 h 131"/>
                  <a:gd name="T6" fmla="*/ 103 w 132"/>
                  <a:gd name="T7" fmla="*/ 104 h 131"/>
                  <a:gd name="T8" fmla="*/ 93 w 132"/>
                  <a:gd name="T9" fmla="*/ 113 h 131"/>
                  <a:gd name="T10" fmla="*/ 84 w 132"/>
                  <a:gd name="T11" fmla="*/ 113 h 131"/>
                  <a:gd name="T12" fmla="*/ 84 w 132"/>
                  <a:gd name="T13" fmla="*/ 130 h 131"/>
                  <a:gd name="T14" fmla="*/ 27 w 132"/>
                  <a:gd name="T15" fmla="*/ 121 h 131"/>
                  <a:gd name="T16" fmla="*/ 0 w 132"/>
                  <a:gd name="T17" fmla="*/ 17 h 131"/>
                  <a:gd name="T18" fmla="*/ 17 w 132"/>
                  <a:gd name="T19" fmla="*/ 17 h 131"/>
                  <a:gd name="T20" fmla="*/ 27 w 132"/>
                  <a:gd name="T21" fmla="*/ 26 h 131"/>
                  <a:gd name="T22" fmla="*/ 93 w 132"/>
                  <a:gd name="T23" fmla="*/ 26 h 131"/>
                  <a:gd name="T24" fmla="*/ 93 w 132"/>
                  <a:gd name="T25" fmla="*/ 17 h 131"/>
                  <a:gd name="T26" fmla="*/ 103 w 132"/>
                  <a:gd name="T27" fmla="*/ 17 h 131"/>
                  <a:gd name="T28" fmla="*/ 103 w 132"/>
                  <a:gd name="T29" fmla="*/ 9 h 131"/>
                  <a:gd name="T30" fmla="*/ 112 w 132"/>
                  <a:gd name="T31" fmla="*/ 9 h 131"/>
                  <a:gd name="T32" fmla="*/ 112 w 132"/>
                  <a:gd name="T33" fmla="*/ 0 h 131"/>
                  <a:gd name="T34" fmla="*/ 122 w 132"/>
                  <a:gd name="T35" fmla="*/ 0 h 131"/>
                  <a:gd name="T36" fmla="*/ 122 w 132"/>
                  <a:gd name="T37" fmla="*/ 17 h 131"/>
                  <a:gd name="T38" fmla="*/ 131 w 132"/>
                  <a:gd name="T39" fmla="*/ 26 h 131"/>
                  <a:gd name="T40" fmla="*/ 131 w 132"/>
                  <a:gd name="T41" fmla="*/ 35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131"/>
                  <a:gd name="T65" fmla="*/ 132 w 132"/>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131">
                    <a:moveTo>
                      <a:pt x="131" y="35"/>
                    </a:moveTo>
                    <a:lnTo>
                      <a:pt x="131" y="113"/>
                    </a:lnTo>
                    <a:lnTo>
                      <a:pt x="112" y="104"/>
                    </a:lnTo>
                    <a:lnTo>
                      <a:pt x="103" y="104"/>
                    </a:lnTo>
                    <a:lnTo>
                      <a:pt x="93" y="113"/>
                    </a:lnTo>
                    <a:lnTo>
                      <a:pt x="84" y="113"/>
                    </a:lnTo>
                    <a:lnTo>
                      <a:pt x="84" y="130"/>
                    </a:lnTo>
                    <a:lnTo>
                      <a:pt x="27" y="121"/>
                    </a:lnTo>
                    <a:lnTo>
                      <a:pt x="0" y="17"/>
                    </a:lnTo>
                    <a:lnTo>
                      <a:pt x="17" y="17"/>
                    </a:lnTo>
                    <a:lnTo>
                      <a:pt x="27" y="26"/>
                    </a:lnTo>
                    <a:lnTo>
                      <a:pt x="93" y="26"/>
                    </a:lnTo>
                    <a:lnTo>
                      <a:pt x="93" y="17"/>
                    </a:lnTo>
                    <a:lnTo>
                      <a:pt x="103" y="17"/>
                    </a:lnTo>
                    <a:lnTo>
                      <a:pt x="103" y="9"/>
                    </a:lnTo>
                    <a:lnTo>
                      <a:pt x="112" y="9"/>
                    </a:lnTo>
                    <a:lnTo>
                      <a:pt x="112" y="0"/>
                    </a:lnTo>
                    <a:lnTo>
                      <a:pt x="122" y="0"/>
                    </a:lnTo>
                    <a:lnTo>
                      <a:pt x="122" y="17"/>
                    </a:lnTo>
                    <a:lnTo>
                      <a:pt x="131" y="26"/>
                    </a:lnTo>
                    <a:lnTo>
                      <a:pt x="131" y="35"/>
                    </a:lnTo>
                  </a:path>
                </a:pathLst>
              </a:custGeom>
              <a:solidFill>
                <a:srgbClr val="EAE5A5"/>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52" name="Freeform 150"/>
              <p:cNvSpPr>
                <a:spLocks/>
              </p:cNvSpPr>
              <p:nvPr/>
            </p:nvSpPr>
            <p:spPr bwMode="auto">
              <a:xfrm>
                <a:off x="2807" y="2149"/>
                <a:ext cx="146" cy="119"/>
              </a:xfrm>
              <a:custGeom>
                <a:avLst/>
                <a:gdLst>
                  <a:gd name="T0" fmla="*/ 145 w 146"/>
                  <a:gd name="T1" fmla="*/ 8 h 119"/>
                  <a:gd name="T2" fmla="*/ 0 w 146"/>
                  <a:gd name="T3" fmla="*/ 118 h 119"/>
                  <a:gd name="T4" fmla="*/ 0 w 146"/>
                  <a:gd name="T5" fmla="*/ 110 h 119"/>
                  <a:gd name="T6" fmla="*/ 135 w 146"/>
                  <a:gd name="T7" fmla="*/ 0 h 119"/>
                  <a:gd name="T8" fmla="*/ 145 w 146"/>
                  <a:gd name="T9" fmla="*/ 0 h 119"/>
                  <a:gd name="T10" fmla="*/ 145 w 146"/>
                  <a:gd name="T11" fmla="*/ 8 h 119"/>
                  <a:gd name="T12" fmla="*/ 0 60000 65536"/>
                  <a:gd name="T13" fmla="*/ 0 60000 65536"/>
                  <a:gd name="T14" fmla="*/ 0 60000 65536"/>
                  <a:gd name="T15" fmla="*/ 0 60000 65536"/>
                  <a:gd name="T16" fmla="*/ 0 60000 65536"/>
                  <a:gd name="T17" fmla="*/ 0 60000 65536"/>
                  <a:gd name="T18" fmla="*/ 0 w 146"/>
                  <a:gd name="T19" fmla="*/ 0 h 119"/>
                  <a:gd name="T20" fmla="*/ 146 w 146"/>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46" h="119">
                    <a:moveTo>
                      <a:pt x="145" y="8"/>
                    </a:moveTo>
                    <a:lnTo>
                      <a:pt x="0" y="118"/>
                    </a:lnTo>
                    <a:lnTo>
                      <a:pt x="0" y="110"/>
                    </a:lnTo>
                    <a:lnTo>
                      <a:pt x="135" y="0"/>
                    </a:lnTo>
                    <a:lnTo>
                      <a:pt x="145" y="0"/>
                    </a:lnTo>
                    <a:lnTo>
                      <a:pt x="145" y="8"/>
                    </a:lnTo>
                  </a:path>
                </a:pathLst>
              </a:custGeom>
              <a:solidFill>
                <a:srgbClr val="99C4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53" name="Freeform 151"/>
              <p:cNvSpPr>
                <a:spLocks/>
              </p:cNvSpPr>
              <p:nvPr/>
            </p:nvSpPr>
            <p:spPr bwMode="auto">
              <a:xfrm>
                <a:off x="2011" y="2035"/>
                <a:ext cx="923" cy="205"/>
              </a:xfrm>
              <a:custGeom>
                <a:avLst/>
                <a:gdLst>
                  <a:gd name="T0" fmla="*/ 164 w 923"/>
                  <a:gd name="T1" fmla="*/ 106 h 205"/>
                  <a:gd name="T2" fmla="*/ 185 w 923"/>
                  <a:gd name="T3" fmla="*/ 115 h 205"/>
                  <a:gd name="T4" fmla="*/ 205 w 923"/>
                  <a:gd name="T5" fmla="*/ 124 h 205"/>
                  <a:gd name="T6" fmla="*/ 328 w 923"/>
                  <a:gd name="T7" fmla="*/ 115 h 205"/>
                  <a:gd name="T8" fmla="*/ 349 w 923"/>
                  <a:gd name="T9" fmla="*/ 106 h 205"/>
                  <a:gd name="T10" fmla="*/ 359 w 923"/>
                  <a:gd name="T11" fmla="*/ 89 h 205"/>
                  <a:gd name="T12" fmla="*/ 369 w 923"/>
                  <a:gd name="T13" fmla="*/ 53 h 205"/>
                  <a:gd name="T14" fmla="*/ 411 w 923"/>
                  <a:gd name="T15" fmla="*/ 44 h 205"/>
                  <a:gd name="T16" fmla="*/ 400 w 923"/>
                  <a:gd name="T17" fmla="*/ 80 h 205"/>
                  <a:gd name="T18" fmla="*/ 390 w 923"/>
                  <a:gd name="T19" fmla="*/ 106 h 205"/>
                  <a:gd name="T20" fmla="*/ 380 w 923"/>
                  <a:gd name="T21" fmla="*/ 133 h 205"/>
                  <a:gd name="T22" fmla="*/ 411 w 923"/>
                  <a:gd name="T23" fmla="*/ 142 h 205"/>
                  <a:gd name="T24" fmla="*/ 493 w 923"/>
                  <a:gd name="T25" fmla="*/ 151 h 205"/>
                  <a:gd name="T26" fmla="*/ 554 w 923"/>
                  <a:gd name="T27" fmla="*/ 124 h 205"/>
                  <a:gd name="T28" fmla="*/ 583 w 923"/>
                  <a:gd name="T29" fmla="*/ 62 h 205"/>
                  <a:gd name="T30" fmla="*/ 635 w 923"/>
                  <a:gd name="T31" fmla="*/ 44 h 205"/>
                  <a:gd name="T32" fmla="*/ 655 w 923"/>
                  <a:gd name="T33" fmla="*/ 53 h 205"/>
                  <a:gd name="T34" fmla="*/ 635 w 923"/>
                  <a:gd name="T35" fmla="*/ 71 h 205"/>
                  <a:gd name="T36" fmla="*/ 624 w 923"/>
                  <a:gd name="T37" fmla="*/ 80 h 205"/>
                  <a:gd name="T38" fmla="*/ 635 w 923"/>
                  <a:gd name="T39" fmla="*/ 98 h 205"/>
                  <a:gd name="T40" fmla="*/ 645 w 923"/>
                  <a:gd name="T41" fmla="*/ 106 h 205"/>
                  <a:gd name="T42" fmla="*/ 655 w 923"/>
                  <a:gd name="T43" fmla="*/ 106 h 205"/>
                  <a:gd name="T44" fmla="*/ 665 w 923"/>
                  <a:gd name="T45" fmla="*/ 115 h 205"/>
                  <a:gd name="T46" fmla="*/ 676 w 923"/>
                  <a:gd name="T47" fmla="*/ 133 h 205"/>
                  <a:gd name="T48" fmla="*/ 686 w 923"/>
                  <a:gd name="T49" fmla="*/ 142 h 205"/>
                  <a:gd name="T50" fmla="*/ 696 w 923"/>
                  <a:gd name="T51" fmla="*/ 151 h 205"/>
                  <a:gd name="T52" fmla="*/ 727 w 923"/>
                  <a:gd name="T53" fmla="*/ 142 h 205"/>
                  <a:gd name="T54" fmla="*/ 758 w 923"/>
                  <a:gd name="T55" fmla="*/ 151 h 205"/>
                  <a:gd name="T56" fmla="*/ 819 w 923"/>
                  <a:gd name="T57" fmla="*/ 133 h 205"/>
                  <a:gd name="T58" fmla="*/ 830 w 923"/>
                  <a:gd name="T59" fmla="*/ 124 h 205"/>
                  <a:gd name="T60" fmla="*/ 850 w 923"/>
                  <a:gd name="T61" fmla="*/ 115 h 205"/>
                  <a:gd name="T62" fmla="*/ 860 w 923"/>
                  <a:gd name="T63" fmla="*/ 98 h 205"/>
                  <a:gd name="T64" fmla="*/ 922 w 923"/>
                  <a:gd name="T65" fmla="*/ 89 h 205"/>
                  <a:gd name="T66" fmla="*/ 717 w 923"/>
                  <a:gd name="T67" fmla="*/ 204 h 205"/>
                  <a:gd name="T68" fmla="*/ 573 w 923"/>
                  <a:gd name="T69" fmla="*/ 177 h 205"/>
                  <a:gd name="T70" fmla="*/ 472 w 923"/>
                  <a:gd name="T71" fmla="*/ 169 h 205"/>
                  <a:gd name="T72" fmla="*/ 380 w 923"/>
                  <a:gd name="T73" fmla="*/ 151 h 205"/>
                  <a:gd name="T74" fmla="*/ 287 w 923"/>
                  <a:gd name="T75" fmla="*/ 142 h 205"/>
                  <a:gd name="T76" fmla="*/ 195 w 923"/>
                  <a:gd name="T77" fmla="*/ 133 h 205"/>
                  <a:gd name="T78" fmla="*/ 0 w 923"/>
                  <a:gd name="T79" fmla="*/ 106 h 205"/>
                  <a:gd name="T80" fmla="*/ 41 w 923"/>
                  <a:gd name="T81" fmla="*/ 80 h 205"/>
                  <a:gd name="T82" fmla="*/ 72 w 923"/>
                  <a:gd name="T83" fmla="*/ 62 h 205"/>
                  <a:gd name="T84" fmla="*/ 103 w 923"/>
                  <a:gd name="T85" fmla="*/ 44 h 205"/>
                  <a:gd name="T86" fmla="*/ 123 w 923"/>
                  <a:gd name="T87" fmla="*/ 27 h 205"/>
                  <a:gd name="T88" fmla="*/ 164 w 923"/>
                  <a:gd name="T89" fmla="*/ 0 h 2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23"/>
                  <a:gd name="T136" fmla="*/ 0 h 205"/>
                  <a:gd name="T137" fmla="*/ 923 w 923"/>
                  <a:gd name="T138" fmla="*/ 205 h 2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23" h="205">
                    <a:moveTo>
                      <a:pt x="164" y="0"/>
                    </a:moveTo>
                    <a:lnTo>
                      <a:pt x="164" y="106"/>
                    </a:lnTo>
                    <a:lnTo>
                      <a:pt x="174" y="106"/>
                    </a:lnTo>
                    <a:lnTo>
                      <a:pt x="185" y="115"/>
                    </a:lnTo>
                    <a:lnTo>
                      <a:pt x="195" y="115"/>
                    </a:lnTo>
                    <a:lnTo>
                      <a:pt x="205" y="124"/>
                    </a:lnTo>
                    <a:lnTo>
                      <a:pt x="318" y="124"/>
                    </a:lnTo>
                    <a:lnTo>
                      <a:pt x="328" y="115"/>
                    </a:lnTo>
                    <a:lnTo>
                      <a:pt x="339" y="115"/>
                    </a:lnTo>
                    <a:lnTo>
                      <a:pt x="349" y="106"/>
                    </a:lnTo>
                    <a:lnTo>
                      <a:pt x="359" y="106"/>
                    </a:lnTo>
                    <a:lnTo>
                      <a:pt x="359" y="89"/>
                    </a:lnTo>
                    <a:lnTo>
                      <a:pt x="369" y="89"/>
                    </a:lnTo>
                    <a:lnTo>
                      <a:pt x="369" y="53"/>
                    </a:lnTo>
                    <a:lnTo>
                      <a:pt x="411" y="18"/>
                    </a:lnTo>
                    <a:lnTo>
                      <a:pt x="411" y="44"/>
                    </a:lnTo>
                    <a:lnTo>
                      <a:pt x="400" y="53"/>
                    </a:lnTo>
                    <a:lnTo>
                      <a:pt x="400" y="80"/>
                    </a:lnTo>
                    <a:lnTo>
                      <a:pt x="390" y="80"/>
                    </a:lnTo>
                    <a:lnTo>
                      <a:pt x="390" y="106"/>
                    </a:lnTo>
                    <a:lnTo>
                      <a:pt x="380" y="106"/>
                    </a:lnTo>
                    <a:lnTo>
                      <a:pt x="380" y="133"/>
                    </a:lnTo>
                    <a:lnTo>
                      <a:pt x="400" y="133"/>
                    </a:lnTo>
                    <a:lnTo>
                      <a:pt x="411" y="142"/>
                    </a:lnTo>
                    <a:lnTo>
                      <a:pt x="482" y="142"/>
                    </a:lnTo>
                    <a:lnTo>
                      <a:pt x="493" y="151"/>
                    </a:lnTo>
                    <a:lnTo>
                      <a:pt x="513" y="151"/>
                    </a:lnTo>
                    <a:lnTo>
                      <a:pt x="554" y="124"/>
                    </a:lnTo>
                    <a:lnTo>
                      <a:pt x="534" y="62"/>
                    </a:lnTo>
                    <a:lnTo>
                      <a:pt x="583" y="62"/>
                    </a:lnTo>
                    <a:lnTo>
                      <a:pt x="583" y="44"/>
                    </a:lnTo>
                    <a:lnTo>
                      <a:pt x="635" y="44"/>
                    </a:lnTo>
                    <a:lnTo>
                      <a:pt x="645" y="53"/>
                    </a:lnTo>
                    <a:lnTo>
                      <a:pt x="655" y="53"/>
                    </a:lnTo>
                    <a:lnTo>
                      <a:pt x="655" y="71"/>
                    </a:lnTo>
                    <a:lnTo>
                      <a:pt x="635" y="71"/>
                    </a:lnTo>
                    <a:lnTo>
                      <a:pt x="635" y="80"/>
                    </a:lnTo>
                    <a:lnTo>
                      <a:pt x="624" y="80"/>
                    </a:lnTo>
                    <a:lnTo>
                      <a:pt x="624" y="98"/>
                    </a:lnTo>
                    <a:lnTo>
                      <a:pt x="635" y="98"/>
                    </a:lnTo>
                    <a:lnTo>
                      <a:pt x="635" y="106"/>
                    </a:lnTo>
                    <a:lnTo>
                      <a:pt x="645" y="106"/>
                    </a:lnTo>
                    <a:lnTo>
                      <a:pt x="645" y="115"/>
                    </a:lnTo>
                    <a:lnTo>
                      <a:pt x="655" y="106"/>
                    </a:lnTo>
                    <a:lnTo>
                      <a:pt x="665" y="106"/>
                    </a:lnTo>
                    <a:lnTo>
                      <a:pt x="665" y="115"/>
                    </a:lnTo>
                    <a:lnTo>
                      <a:pt x="676" y="115"/>
                    </a:lnTo>
                    <a:lnTo>
                      <a:pt x="676" y="133"/>
                    </a:lnTo>
                    <a:lnTo>
                      <a:pt x="686" y="133"/>
                    </a:lnTo>
                    <a:lnTo>
                      <a:pt x="686" y="142"/>
                    </a:lnTo>
                    <a:lnTo>
                      <a:pt x="696" y="142"/>
                    </a:lnTo>
                    <a:lnTo>
                      <a:pt x="696" y="151"/>
                    </a:lnTo>
                    <a:lnTo>
                      <a:pt x="727" y="151"/>
                    </a:lnTo>
                    <a:lnTo>
                      <a:pt x="727" y="142"/>
                    </a:lnTo>
                    <a:lnTo>
                      <a:pt x="758" y="142"/>
                    </a:lnTo>
                    <a:lnTo>
                      <a:pt x="758" y="151"/>
                    </a:lnTo>
                    <a:lnTo>
                      <a:pt x="799" y="151"/>
                    </a:lnTo>
                    <a:lnTo>
                      <a:pt x="819" y="133"/>
                    </a:lnTo>
                    <a:lnTo>
                      <a:pt x="830" y="133"/>
                    </a:lnTo>
                    <a:lnTo>
                      <a:pt x="830" y="124"/>
                    </a:lnTo>
                    <a:lnTo>
                      <a:pt x="840" y="124"/>
                    </a:lnTo>
                    <a:lnTo>
                      <a:pt x="850" y="115"/>
                    </a:lnTo>
                    <a:lnTo>
                      <a:pt x="850" y="106"/>
                    </a:lnTo>
                    <a:lnTo>
                      <a:pt x="860" y="98"/>
                    </a:lnTo>
                    <a:lnTo>
                      <a:pt x="860" y="80"/>
                    </a:lnTo>
                    <a:lnTo>
                      <a:pt x="922" y="89"/>
                    </a:lnTo>
                    <a:lnTo>
                      <a:pt x="758" y="204"/>
                    </a:lnTo>
                    <a:lnTo>
                      <a:pt x="717" y="204"/>
                    </a:lnTo>
                    <a:lnTo>
                      <a:pt x="614" y="186"/>
                    </a:lnTo>
                    <a:lnTo>
                      <a:pt x="573" y="177"/>
                    </a:lnTo>
                    <a:lnTo>
                      <a:pt x="523" y="177"/>
                    </a:lnTo>
                    <a:lnTo>
                      <a:pt x="472" y="169"/>
                    </a:lnTo>
                    <a:lnTo>
                      <a:pt x="431" y="160"/>
                    </a:lnTo>
                    <a:lnTo>
                      <a:pt x="380" y="151"/>
                    </a:lnTo>
                    <a:lnTo>
                      <a:pt x="328" y="151"/>
                    </a:lnTo>
                    <a:lnTo>
                      <a:pt x="287" y="142"/>
                    </a:lnTo>
                    <a:lnTo>
                      <a:pt x="236" y="133"/>
                    </a:lnTo>
                    <a:lnTo>
                      <a:pt x="195" y="133"/>
                    </a:lnTo>
                    <a:lnTo>
                      <a:pt x="41" y="106"/>
                    </a:lnTo>
                    <a:lnTo>
                      <a:pt x="0" y="106"/>
                    </a:lnTo>
                    <a:lnTo>
                      <a:pt x="31" y="80"/>
                    </a:lnTo>
                    <a:lnTo>
                      <a:pt x="41" y="80"/>
                    </a:lnTo>
                    <a:lnTo>
                      <a:pt x="62" y="62"/>
                    </a:lnTo>
                    <a:lnTo>
                      <a:pt x="72" y="62"/>
                    </a:lnTo>
                    <a:lnTo>
                      <a:pt x="92" y="44"/>
                    </a:lnTo>
                    <a:lnTo>
                      <a:pt x="103" y="44"/>
                    </a:lnTo>
                    <a:lnTo>
                      <a:pt x="103" y="35"/>
                    </a:lnTo>
                    <a:lnTo>
                      <a:pt x="123" y="27"/>
                    </a:lnTo>
                    <a:lnTo>
                      <a:pt x="144" y="9"/>
                    </a:lnTo>
                    <a:lnTo>
                      <a:pt x="164" y="0"/>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54" name="Freeform 152"/>
              <p:cNvSpPr>
                <a:spLocks/>
              </p:cNvSpPr>
              <p:nvPr/>
            </p:nvSpPr>
            <p:spPr bwMode="auto">
              <a:xfrm>
                <a:off x="2000" y="2164"/>
                <a:ext cx="758" cy="122"/>
              </a:xfrm>
              <a:custGeom>
                <a:avLst/>
                <a:gdLst>
                  <a:gd name="T0" fmla="*/ 390 w 758"/>
                  <a:gd name="T1" fmla="*/ 61 h 122"/>
                  <a:gd name="T2" fmla="*/ 757 w 758"/>
                  <a:gd name="T3" fmla="*/ 104 h 122"/>
                  <a:gd name="T4" fmla="*/ 757 w 758"/>
                  <a:gd name="T5" fmla="*/ 121 h 122"/>
                  <a:gd name="T6" fmla="*/ 644 w 758"/>
                  <a:gd name="T7" fmla="*/ 104 h 122"/>
                  <a:gd name="T8" fmla="*/ 287 w 758"/>
                  <a:gd name="T9" fmla="*/ 52 h 122"/>
                  <a:gd name="T10" fmla="*/ 215 w 758"/>
                  <a:gd name="T11" fmla="*/ 52 h 122"/>
                  <a:gd name="T12" fmla="*/ 195 w 758"/>
                  <a:gd name="T13" fmla="*/ 43 h 122"/>
                  <a:gd name="T14" fmla="*/ 164 w 758"/>
                  <a:gd name="T15" fmla="*/ 43 h 122"/>
                  <a:gd name="T16" fmla="*/ 144 w 758"/>
                  <a:gd name="T17" fmla="*/ 35 h 122"/>
                  <a:gd name="T18" fmla="*/ 113 w 758"/>
                  <a:gd name="T19" fmla="*/ 35 h 122"/>
                  <a:gd name="T20" fmla="*/ 92 w 758"/>
                  <a:gd name="T21" fmla="*/ 26 h 122"/>
                  <a:gd name="T22" fmla="*/ 41 w 758"/>
                  <a:gd name="T23" fmla="*/ 26 h 122"/>
                  <a:gd name="T24" fmla="*/ 21 w 758"/>
                  <a:gd name="T25" fmla="*/ 17 h 122"/>
                  <a:gd name="T26" fmla="*/ 10 w 758"/>
                  <a:gd name="T27" fmla="*/ 17 h 122"/>
                  <a:gd name="T28" fmla="*/ 0 w 758"/>
                  <a:gd name="T29" fmla="*/ 0 h 122"/>
                  <a:gd name="T30" fmla="*/ 21 w 758"/>
                  <a:gd name="T31" fmla="*/ 9 h 122"/>
                  <a:gd name="T32" fmla="*/ 51 w 758"/>
                  <a:gd name="T33" fmla="*/ 9 h 122"/>
                  <a:gd name="T34" fmla="*/ 72 w 758"/>
                  <a:gd name="T35" fmla="*/ 17 h 122"/>
                  <a:gd name="T36" fmla="*/ 123 w 758"/>
                  <a:gd name="T37" fmla="*/ 17 h 122"/>
                  <a:gd name="T38" fmla="*/ 144 w 758"/>
                  <a:gd name="T39" fmla="*/ 26 h 122"/>
                  <a:gd name="T40" fmla="*/ 195 w 758"/>
                  <a:gd name="T41" fmla="*/ 26 h 122"/>
                  <a:gd name="T42" fmla="*/ 215 w 758"/>
                  <a:gd name="T43" fmla="*/ 35 h 122"/>
                  <a:gd name="T44" fmla="*/ 246 w 758"/>
                  <a:gd name="T45" fmla="*/ 35 h 122"/>
                  <a:gd name="T46" fmla="*/ 267 w 758"/>
                  <a:gd name="T47" fmla="*/ 43 h 122"/>
                  <a:gd name="T48" fmla="*/ 287 w 758"/>
                  <a:gd name="T49" fmla="*/ 43 h 122"/>
                  <a:gd name="T50" fmla="*/ 318 w 758"/>
                  <a:gd name="T51" fmla="*/ 52 h 122"/>
                  <a:gd name="T52" fmla="*/ 359 w 758"/>
                  <a:gd name="T53" fmla="*/ 52 h 122"/>
                  <a:gd name="T54" fmla="*/ 390 w 758"/>
                  <a:gd name="T55" fmla="*/ 61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58"/>
                  <a:gd name="T85" fmla="*/ 0 h 122"/>
                  <a:gd name="T86" fmla="*/ 758 w 758"/>
                  <a:gd name="T87" fmla="*/ 122 h 1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58" h="122">
                    <a:moveTo>
                      <a:pt x="390" y="61"/>
                    </a:moveTo>
                    <a:lnTo>
                      <a:pt x="757" y="104"/>
                    </a:lnTo>
                    <a:lnTo>
                      <a:pt x="757" y="121"/>
                    </a:lnTo>
                    <a:lnTo>
                      <a:pt x="644" y="104"/>
                    </a:lnTo>
                    <a:lnTo>
                      <a:pt x="287" y="52"/>
                    </a:lnTo>
                    <a:lnTo>
                      <a:pt x="215" y="52"/>
                    </a:lnTo>
                    <a:lnTo>
                      <a:pt x="195" y="43"/>
                    </a:lnTo>
                    <a:lnTo>
                      <a:pt x="164" y="43"/>
                    </a:lnTo>
                    <a:lnTo>
                      <a:pt x="144" y="35"/>
                    </a:lnTo>
                    <a:lnTo>
                      <a:pt x="113" y="35"/>
                    </a:lnTo>
                    <a:lnTo>
                      <a:pt x="92" y="26"/>
                    </a:lnTo>
                    <a:lnTo>
                      <a:pt x="41" y="26"/>
                    </a:lnTo>
                    <a:lnTo>
                      <a:pt x="21" y="17"/>
                    </a:lnTo>
                    <a:lnTo>
                      <a:pt x="10" y="17"/>
                    </a:lnTo>
                    <a:lnTo>
                      <a:pt x="0" y="0"/>
                    </a:lnTo>
                    <a:lnTo>
                      <a:pt x="21" y="9"/>
                    </a:lnTo>
                    <a:lnTo>
                      <a:pt x="51" y="9"/>
                    </a:lnTo>
                    <a:lnTo>
                      <a:pt x="72" y="17"/>
                    </a:lnTo>
                    <a:lnTo>
                      <a:pt x="123" y="17"/>
                    </a:lnTo>
                    <a:lnTo>
                      <a:pt x="144" y="26"/>
                    </a:lnTo>
                    <a:lnTo>
                      <a:pt x="195" y="26"/>
                    </a:lnTo>
                    <a:lnTo>
                      <a:pt x="215" y="35"/>
                    </a:lnTo>
                    <a:lnTo>
                      <a:pt x="246" y="35"/>
                    </a:lnTo>
                    <a:lnTo>
                      <a:pt x="267" y="43"/>
                    </a:lnTo>
                    <a:lnTo>
                      <a:pt x="287" y="43"/>
                    </a:lnTo>
                    <a:lnTo>
                      <a:pt x="318" y="52"/>
                    </a:lnTo>
                    <a:lnTo>
                      <a:pt x="359" y="52"/>
                    </a:lnTo>
                    <a:lnTo>
                      <a:pt x="390" y="61"/>
                    </a:lnTo>
                  </a:path>
                </a:pathLst>
              </a:custGeom>
              <a:solidFill>
                <a:srgbClr val="BFEAE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55" name="Freeform 153"/>
              <p:cNvSpPr>
                <a:spLocks/>
              </p:cNvSpPr>
              <p:nvPr/>
            </p:nvSpPr>
            <p:spPr bwMode="auto">
              <a:xfrm>
                <a:off x="2310" y="970"/>
                <a:ext cx="1" cy="11"/>
              </a:xfrm>
              <a:custGeom>
                <a:avLst/>
                <a:gdLst>
                  <a:gd name="T0" fmla="*/ 0 w 1"/>
                  <a:gd name="T1" fmla="*/ 0 h 11"/>
                  <a:gd name="T2" fmla="*/ 0 w 1"/>
                  <a:gd name="T3" fmla="*/ 5 h 11"/>
                  <a:gd name="T4" fmla="*/ 0 w 1"/>
                  <a:gd name="T5" fmla="*/ 5 h 11"/>
                  <a:gd name="T6" fmla="*/ 0 w 1"/>
                  <a:gd name="T7" fmla="*/ 10 h 11"/>
                  <a:gd name="T8" fmla="*/ 0 w 1"/>
                  <a:gd name="T9" fmla="*/ 5 h 11"/>
                  <a:gd name="T10" fmla="*/ 0 w 1"/>
                  <a:gd name="T11" fmla="*/ 5 h 11"/>
                  <a:gd name="T12" fmla="*/ 0 w 1"/>
                  <a:gd name="T13" fmla="*/ 0 h 11"/>
                  <a:gd name="T14" fmla="*/ 0 60000 65536"/>
                  <a:gd name="T15" fmla="*/ 0 60000 65536"/>
                  <a:gd name="T16" fmla="*/ 0 60000 65536"/>
                  <a:gd name="T17" fmla="*/ 0 60000 65536"/>
                  <a:gd name="T18" fmla="*/ 0 60000 65536"/>
                  <a:gd name="T19" fmla="*/ 0 60000 65536"/>
                  <a:gd name="T20" fmla="*/ 0 60000 65536"/>
                  <a:gd name="T21" fmla="*/ 0 w 1"/>
                  <a:gd name="T22" fmla="*/ 0 h 11"/>
                  <a:gd name="T23" fmla="*/ 1 w 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1">
                    <a:moveTo>
                      <a:pt x="0" y="0"/>
                    </a:moveTo>
                    <a:lnTo>
                      <a:pt x="0" y="5"/>
                    </a:lnTo>
                    <a:lnTo>
                      <a:pt x="0" y="10"/>
                    </a:lnTo>
                    <a:lnTo>
                      <a:pt x="0" y="5"/>
                    </a:lnTo>
                    <a:lnTo>
                      <a:pt x="0" y="0"/>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56" name="Freeform 154"/>
              <p:cNvSpPr>
                <a:spLocks/>
              </p:cNvSpPr>
              <p:nvPr/>
            </p:nvSpPr>
            <p:spPr bwMode="auto">
              <a:xfrm>
                <a:off x="2241" y="990"/>
                <a:ext cx="41" cy="8"/>
              </a:xfrm>
              <a:custGeom>
                <a:avLst/>
                <a:gdLst>
                  <a:gd name="T0" fmla="*/ 40 w 41"/>
                  <a:gd name="T1" fmla="*/ 0 h 8"/>
                  <a:gd name="T2" fmla="*/ 32 w 41"/>
                  <a:gd name="T3" fmla="*/ 4 h 8"/>
                  <a:gd name="T4" fmla="*/ 16 w 41"/>
                  <a:gd name="T5" fmla="*/ 4 h 8"/>
                  <a:gd name="T6" fmla="*/ 16 w 41"/>
                  <a:gd name="T7" fmla="*/ 7 h 8"/>
                  <a:gd name="T8" fmla="*/ 0 w 41"/>
                  <a:gd name="T9" fmla="*/ 7 h 8"/>
                  <a:gd name="T10" fmla="*/ 0 w 41"/>
                  <a:gd name="T11" fmla="*/ 4 h 8"/>
                  <a:gd name="T12" fmla="*/ 8 w 41"/>
                  <a:gd name="T13" fmla="*/ 4 h 8"/>
                  <a:gd name="T14" fmla="*/ 8 w 41"/>
                  <a:gd name="T15" fmla="*/ 0 h 8"/>
                  <a:gd name="T16" fmla="*/ 40 w 4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8"/>
                  <a:gd name="T29" fmla="*/ 41 w 4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8">
                    <a:moveTo>
                      <a:pt x="40" y="0"/>
                    </a:moveTo>
                    <a:lnTo>
                      <a:pt x="32" y="4"/>
                    </a:lnTo>
                    <a:lnTo>
                      <a:pt x="16" y="4"/>
                    </a:lnTo>
                    <a:lnTo>
                      <a:pt x="16" y="7"/>
                    </a:lnTo>
                    <a:lnTo>
                      <a:pt x="0" y="7"/>
                    </a:lnTo>
                    <a:lnTo>
                      <a:pt x="0" y="4"/>
                    </a:lnTo>
                    <a:lnTo>
                      <a:pt x="8" y="4"/>
                    </a:lnTo>
                    <a:lnTo>
                      <a:pt x="8" y="0"/>
                    </a:lnTo>
                    <a:lnTo>
                      <a:pt x="40" y="0"/>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57" name="Freeform 155"/>
              <p:cNvSpPr>
                <a:spLocks/>
              </p:cNvSpPr>
              <p:nvPr/>
            </p:nvSpPr>
            <p:spPr bwMode="auto">
              <a:xfrm>
                <a:off x="2147" y="997"/>
                <a:ext cx="62" cy="40"/>
              </a:xfrm>
              <a:custGeom>
                <a:avLst/>
                <a:gdLst>
                  <a:gd name="T0" fmla="*/ 61 w 62"/>
                  <a:gd name="T1" fmla="*/ 16 h 40"/>
                  <a:gd name="T2" fmla="*/ 52 w 62"/>
                  <a:gd name="T3" fmla="*/ 16 h 40"/>
                  <a:gd name="T4" fmla="*/ 52 w 62"/>
                  <a:gd name="T5" fmla="*/ 23 h 40"/>
                  <a:gd name="T6" fmla="*/ 35 w 62"/>
                  <a:gd name="T7" fmla="*/ 23 h 40"/>
                  <a:gd name="T8" fmla="*/ 35 w 62"/>
                  <a:gd name="T9" fmla="*/ 31 h 40"/>
                  <a:gd name="T10" fmla="*/ 17 w 62"/>
                  <a:gd name="T11" fmla="*/ 31 h 40"/>
                  <a:gd name="T12" fmla="*/ 17 w 62"/>
                  <a:gd name="T13" fmla="*/ 39 h 40"/>
                  <a:gd name="T14" fmla="*/ 9 w 62"/>
                  <a:gd name="T15" fmla="*/ 39 h 40"/>
                  <a:gd name="T16" fmla="*/ 9 w 62"/>
                  <a:gd name="T17" fmla="*/ 31 h 40"/>
                  <a:gd name="T18" fmla="*/ 0 w 62"/>
                  <a:gd name="T19" fmla="*/ 23 h 40"/>
                  <a:gd name="T20" fmla="*/ 52 w 62"/>
                  <a:gd name="T21" fmla="*/ 0 h 40"/>
                  <a:gd name="T22" fmla="*/ 52 w 62"/>
                  <a:gd name="T23" fmla="*/ 8 h 40"/>
                  <a:gd name="T24" fmla="*/ 61 w 62"/>
                  <a:gd name="T25" fmla="*/ 8 h 40"/>
                  <a:gd name="T26" fmla="*/ 61 w 62"/>
                  <a:gd name="T27" fmla="*/ 16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40"/>
                  <a:gd name="T44" fmla="*/ 62 w 62"/>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40">
                    <a:moveTo>
                      <a:pt x="61" y="16"/>
                    </a:moveTo>
                    <a:lnTo>
                      <a:pt x="52" y="16"/>
                    </a:lnTo>
                    <a:lnTo>
                      <a:pt x="52" y="23"/>
                    </a:lnTo>
                    <a:lnTo>
                      <a:pt x="35" y="23"/>
                    </a:lnTo>
                    <a:lnTo>
                      <a:pt x="35" y="31"/>
                    </a:lnTo>
                    <a:lnTo>
                      <a:pt x="17" y="31"/>
                    </a:lnTo>
                    <a:lnTo>
                      <a:pt x="17" y="39"/>
                    </a:lnTo>
                    <a:lnTo>
                      <a:pt x="9" y="39"/>
                    </a:lnTo>
                    <a:lnTo>
                      <a:pt x="9" y="31"/>
                    </a:lnTo>
                    <a:lnTo>
                      <a:pt x="0" y="23"/>
                    </a:lnTo>
                    <a:lnTo>
                      <a:pt x="52" y="0"/>
                    </a:lnTo>
                    <a:lnTo>
                      <a:pt x="52" y="8"/>
                    </a:lnTo>
                    <a:lnTo>
                      <a:pt x="61" y="8"/>
                    </a:lnTo>
                    <a:lnTo>
                      <a:pt x="61" y="16"/>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58" name="Freeform 156"/>
              <p:cNvSpPr>
                <a:spLocks/>
              </p:cNvSpPr>
              <p:nvPr/>
            </p:nvSpPr>
            <p:spPr bwMode="auto">
              <a:xfrm>
                <a:off x="2065" y="1036"/>
                <a:ext cx="70" cy="37"/>
              </a:xfrm>
              <a:custGeom>
                <a:avLst/>
                <a:gdLst>
                  <a:gd name="T0" fmla="*/ 69 w 70"/>
                  <a:gd name="T1" fmla="*/ 7 h 37"/>
                  <a:gd name="T2" fmla="*/ 69 w 70"/>
                  <a:gd name="T3" fmla="*/ 14 h 37"/>
                  <a:gd name="T4" fmla="*/ 60 w 70"/>
                  <a:gd name="T5" fmla="*/ 14 h 37"/>
                  <a:gd name="T6" fmla="*/ 52 w 70"/>
                  <a:gd name="T7" fmla="*/ 22 h 37"/>
                  <a:gd name="T8" fmla="*/ 43 w 70"/>
                  <a:gd name="T9" fmla="*/ 22 h 37"/>
                  <a:gd name="T10" fmla="*/ 43 w 70"/>
                  <a:gd name="T11" fmla="*/ 29 h 37"/>
                  <a:gd name="T12" fmla="*/ 35 w 70"/>
                  <a:gd name="T13" fmla="*/ 29 h 37"/>
                  <a:gd name="T14" fmla="*/ 35 w 70"/>
                  <a:gd name="T15" fmla="*/ 36 h 37"/>
                  <a:gd name="T16" fmla="*/ 17 w 70"/>
                  <a:gd name="T17" fmla="*/ 36 h 37"/>
                  <a:gd name="T18" fmla="*/ 17 w 70"/>
                  <a:gd name="T19" fmla="*/ 29 h 37"/>
                  <a:gd name="T20" fmla="*/ 0 w 70"/>
                  <a:gd name="T21" fmla="*/ 29 h 37"/>
                  <a:gd name="T22" fmla="*/ 60 w 70"/>
                  <a:gd name="T23" fmla="*/ 0 h 37"/>
                  <a:gd name="T24" fmla="*/ 69 w 70"/>
                  <a:gd name="T25" fmla="*/ 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37"/>
                  <a:gd name="T41" fmla="*/ 70 w 7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37">
                    <a:moveTo>
                      <a:pt x="69" y="7"/>
                    </a:moveTo>
                    <a:lnTo>
                      <a:pt x="69" y="14"/>
                    </a:lnTo>
                    <a:lnTo>
                      <a:pt x="60" y="14"/>
                    </a:lnTo>
                    <a:lnTo>
                      <a:pt x="52" y="22"/>
                    </a:lnTo>
                    <a:lnTo>
                      <a:pt x="43" y="22"/>
                    </a:lnTo>
                    <a:lnTo>
                      <a:pt x="43" y="29"/>
                    </a:lnTo>
                    <a:lnTo>
                      <a:pt x="35" y="29"/>
                    </a:lnTo>
                    <a:lnTo>
                      <a:pt x="35" y="36"/>
                    </a:lnTo>
                    <a:lnTo>
                      <a:pt x="17" y="36"/>
                    </a:lnTo>
                    <a:lnTo>
                      <a:pt x="17" y="29"/>
                    </a:lnTo>
                    <a:lnTo>
                      <a:pt x="0" y="29"/>
                    </a:lnTo>
                    <a:lnTo>
                      <a:pt x="60" y="0"/>
                    </a:lnTo>
                    <a:lnTo>
                      <a:pt x="69" y="7"/>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59" name="Freeform 157"/>
              <p:cNvSpPr>
                <a:spLocks/>
              </p:cNvSpPr>
              <p:nvPr/>
            </p:nvSpPr>
            <p:spPr bwMode="auto">
              <a:xfrm>
                <a:off x="2000" y="1081"/>
                <a:ext cx="66" cy="20"/>
              </a:xfrm>
              <a:custGeom>
                <a:avLst/>
                <a:gdLst>
                  <a:gd name="T0" fmla="*/ 65 w 66"/>
                  <a:gd name="T1" fmla="*/ 6 h 20"/>
                  <a:gd name="T2" fmla="*/ 19 w 66"/>
                  <a:gd name="T3" fmla="*/ 6 h 20"/>
                  <a:gd name="T4" fmla="*/ 19 w 66"/>
                  <a:gd name="T5" fmla="*/ 13 h 20"/>
                  <a:gd name="T6" fmla="*/ 9 w 66"/>
                  <a:gd name="T7" fmla="*/ 13 h 20"/>
                  <a:gd name="T8" fmla="*/ 9 w 66"/>
                  <a:gd name="T9" fmla="*/ 19 h 20"/>
                  <a:gd name="T10" fmla="*/ 0 w 66"/>
                  <a:gd name="T11" fmla="*/ 19 h 20"/>
                  <a:gd name="T12" fmla="*/ 9 w 66"/>
                  <a:gd name="T13" fmla="*/ 19 h 20"/>
                  <a:gd name="T14" fmla="*/ 9 w 66"/>
                  <a:gd name="T15" fmla="*/ 6 h 20"/>
                  <a:gd name="T16" fmla="*/ 28 w 66"/>
                  <a:gd name="T17" fmla="*/ 6 h 20"/>
                  <a:gd name="T18" fmla="*/ 28 w 66"/>
                  <a:gd name="T19" fmla="*/ 0 h 20"/>
                  <a:gd name="T20" fmla="*/ 56 w 66"/>
                  <a:gd name="T21" fmla="*/ 0 h 20"/>
                  <a:gd name="T22" fmla="*/ 56 w 66"/>
                  <a:gd name="T23" fmla="*/ 6 h 20"/>
                  <a:gd name="T24" fmla="*/ 65 w 66"/>
                  <a:gd name="T25" fmla="*/ 6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20"/>
                  <a:gd name="T41" fmla="*/ 66 w 6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20">
                    <a:moveTo>
                      <a:pt x="65" y="6"/>
                    </a:moveTo>
                    <a:lnTo>
                      <a:pt x="19" y="6"/>
                    </a:lnTo>
                    <a:lnTo>
                      <a:pt x="19" y="13"/>
                    </a:lnTo>
                    <a:lnTo>
                      <a:pt x="9" y="13"/>
                    </a:lnTo>
                    <a:lnTo>
                      <a:pt x="9" y="19"/>
                    </a:lnTo>
                    <a:lnTo>
                      <a:pt x="0" y="19"/>
                    </a:lnTo>
                    <a:lnTo>
                      <a:pt x="9" y="19"/>
                    </a:lnTo>
                    <a:lnTo>
                      <a:pt x="9" y="6"/>
                    </a:lnTo>
                    <a:lnTo>
                      <a:pt x="28" y="6"/>
                    </a:lnTo>
                    <a:lnTo>
                      <a:pt x="28" y="0"/>
                    </a:lnTo>
                    <a:lnTo>
                      <a:pt x="56" y="0"/>
                    </a:lnTo>
                    <a:lnTo>
                      <a:pt x="56" y="6"/>
                    </a:lnTo>
                    <a:lnTo>
                      <a:pt x="65" y="6"/>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60" name="Freeform 158"/>
              <p:cNvSpPr>
                <a:spLocks/>
              </p:cNvSpPr>
              <p:nvPr/>
            </p:nvSpPr>
            <p:spPr bwMode="auto">
              <a:xfrm>
                <a:off x="2021" y="1100"/>
                <a:ext cx="32" cy="29"/>
              </a:xfrm>
              <a:custGeom>
                <a:avLst/>
                <a:gdLst>
                  <a:gd name="T0" fmla="*/ 31 w 32"/>
                  <a:gd name="T1" fmla="*/ 0 h 29"/>
                  <a:gd name="T2" fmla="*/ 23 w 32"/>
                  <a:gd name="T3" fmla="*/ 0 h 29"/>
                  <a:gd name="T4" fmla="*/ 23 w 32"/>
                  <a:gd name="T5" fmla="*/ 28 h 29"/>
                  <a:gd name="T6" fmla="*/ 0 w 32"/>
                  <a:gd name="T7" fmla="*/ 28 h 29"/>
                  <a:gd name="T8" fmla="*/ 0 w 32"/>
                  <a:gd name="T9" fmla="*/ 14 h 29"/>
                  <a:gd name="T10" fmla="*/ 8 w 32"/>
                  <a:gd name="T11" fmla="*/ 14 h 29"/>
                  <a:gd name="T12" fmla="*/ 8 w 32"/>
                  <a:gd name="T13" fmla="*/ 7 h 29"/>
                  <a:gd name="T14" fmla="*/ 23 w 32"/>
                  <a:gd name="T15" fmla="*/ 7 h 29"/>
                  <a:gd name="T16" fmla="*/ 23 w 32"/>
                  <a:gd name="T17" fmla="*/ 0 h 29"/>
                  <a:gd name="T18" fmla="*/ 31 w 32"/>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9"/>
                  <a:gd name="T32" fmla="*/ 32 w 32"/>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9">
                    <a:moveTo>
                      <a:pt x="31" y="0"/>
                    </a:moveTo>
                    <a:lnTo>
                      <a:pt x="23" y="0"/>
                    </a:lnTo>
                    <a:lnTo>
                      <a:pt x="23" y="28"/>
                    </a:lnTo>
                    <a:lnTo>
                      <a:pt x="0" y="28"/>
                    </a:lnTo>
                    <a:lnTo>
                      <a:pt x="0" y="14"/>
                    </a:lnTo>
                    <a:lnTo>
                      <a:pt x="8" y="14"/>
                    </a:lnTo>
                    <a:lnTo>
                      <a:pt x="8" y="7"/>
                    </a:lnTo>
                    <a:lnTo>
                      <a:pt x="23" y="7"/>
                    </a:lnTo>
                    <a:lnTo>
                      <a:pt x="23" y="0"/>
                    </a:lnTo>
                    <a:lnTo>
                      <a:pt x="31" y="0"/>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61" name="Freeform 159"/>
              <p:cNvSpPr>
                <a:spLocks/>
              </p:cNvSpPr>
              <p:nvPr/>
            </p:nvSpPr>
            <p:spPr bwMode="auto">
              <a:xfrm>
                <a:off x="2065" y="1110"/>
                <a:ext cx="187" cy="30"/>
              </a:xfrm>
              <a:custGeom>
                <a:avLst/>
                <a:gdLst>
                  <a:gd name="T0" fmla="*/ 69 w 187"/>
                  <a:gd name="T1" fmla="*/ 22 h 30"/>
                  <a:gd name="T2" fmla="*/ 69 w 187"/>
                  <a:gd name="T3" fmla="*/ 7 h 30"/>
                  <a:gd name="T4" fmla="*/ 186 w 187"/>
                  <a:gd name="T5" fmla="*/ 7 h 30"/>
                  <a:gd name="T6" fmla="*/ 186 w 187"/>
                  <a:gd name="T7" fmla="*/ 29 h 30"/>
                  <a:gd name="T8" fmla="*/ 0 w 187"/>
                  <a:gd name="T9" fmla="*/ 22 h 30"/>
                  <a:gd name="T10" fmla="*/ 0 w 187"/>
                  <a:gd name="T11" fmla="*/ 0 h 30"/>
                  <a:gd name="T12" fmla="*/ 20 w 187"/>
                  <a:gd name="T13" fmla="*/ 0 h 30"/>
                  <a:gd name="T14" fmla="*/ 20 w 187"/>
                  <a:gd name="T15" fmla="*/ 7 h 30"/>
                  <a:gd name="T16" fmla="*/ 59 w 187"/>
                  <a:gd name="T17" fmla="*/ 7 h 30"/>
                  <a:gd name="T18" fmla="*/ 69 w 187"/>
                  <a:gd name="T19" fmla="*/ 15 h 30"/>
                  <a:gd name="T20" fmla="*/ 69 w 187"/>
                  <a:gd name="T21" fmla="*/ 22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
                  <a:gd name="T34" fmla="*/ 0 h 30"/>
                  <a:gd name="T35" fmla="*/ 187 w 187"/>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 h="30">
                    <a:moveTo>
                      <a:pt x="69" y="22"/>
                    </a:moveTo>
                    <a:lnTo>
                      <a:pt x="69" y="7"/>
                    </a:lnTo>
                    <a:lnTo>
                      <a:pt x="186" y="7"/>
                    </a:lnTo>
                    <a:lnTo>
                      <a:pt x="186" y="29"/>
                    </a:lnTo>
                    <a:lnTo>
                      <a:pt x="0" y="22"/>
                    </a:lnTo>
                    <a:lnTo>
                      <a:pt x="0" y="0"/>
                    </a:lnTo>
                    <a:lnTo>
                      <a:pt x="20" y="0"/>
                    </a:lnTo>
                    <a:lnTo>
                      <a:pt x="20" y="7"/>
                    </a:lnTo>
                    <a:lnTo>
                      <a:pt x="59" y="7"/>
                    </a:lnTo>
                    <a:lnTo>
                      <a:pt x="69" y="15"/>
                    </a:lnTo>
                    <a:lnTo>
                      <a:pt x="69" y="22"/>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62" name="Freeform 160"/>
              <p:cNvSpPr>
                <a:spLocks/>
              </p:cNvSpPr>
              <p:nvPr/>
            </p:nvSpPr>
            <p:spPr bwMode="auto">
              <a:xfrm>
                <a:off x="2270" y="1119"/>
                <a:ext cx="157" cy="29"/>
              </a:xfrm>
              <a:custGeom>
                <a:avLst/>
                <a:gdLst>
                  <a:gd name="T0" fmla="*/ 146 w 157"/>
                  <a:gd name="T1" fmla="*/ 7 h 29"/>
                  <a:gd name="T2" fmla="*/ 146 w 157"/>
                  <a:gd name="T3" fmla="*/ 28 h 29"/>
                  <a:gd name="T4" fmla="*/ 156 w 157"/>
                  <a:gd name="T5" fmla="*/ 28 h 29"/>
                  <a:gd name="T6" fmla="*/ 0 w 157"/>
                  <a:gd name="T7" fmla="*/ 21 h 29"/>
                  <a:gd name="T8" fmla="*/ 0 w 157"/>
                  <a:gd name="T9" fmla="*/ 7 h 29"/>
                  <a:gd name="T10" fmla="*/ 10 w 157"/>
                  <a:gd name="T11" fmla="*/ 0 h 29"/>
                  <a:gd name="T12" fmla="*/ 146 w 157"/>
                  <a:gd name="T13" fmla="*/ 7 h 29"/>
                  <a:gd name="T14" fmla="*/ 0 60000 65536"/>
                  <a:gd name="T15" fmla="*/ 0 60000 65536"/>
                  <a:gd name="T16" fmla="*/ 0 60000 65536"/>
                  <a:gd name="T17" fmla="*/ 0 60000 65536"/>
                  <a:gd name="T18" fmla="*/ 0 60000 65536"/>
                  <a:gd name="T19" fmla="*/ 0 60000 65536"/>
                  <a:gd name="T20" fmla="*/ 0 60000 65536"/>
                  <a:gd name="T21" fmla="*/ 0 w 157"/>
                  <a:gd name="T22" fmla="*/ 0 h 29"/>
                  <a:gd name="T23" fmla="*/ 157 w 15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 h="29">
                    <a:moveTo>
                      <a:pt x="146" y="7"/>
                    </a:moveTo>
                    <a:lnTo>
                      <a:pt x="146" y="28"/>
                    </a:lnTo>
                    <a:lnTo>
                      <a:pt x="156" y="28"/>
                    </a:lnTo>
                    <a:lnTo>
                      <a:pt x="0" y="21"/>
                    </a:lnTo>
                    <a:lnTo>
                      <a:pt x="0" y="7"/>
                    </a:lnTo>
                    <a:lnTo>
                      <a:pt x="10" y="0"/>
                    </a:lnTo>
                    <a:lnTo>
                      <a:pt x="146" y="7"/>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63" name="Freeform 161"/>
              <p:cNvSpPr>
                <a:spLocks/>
              </p:cNvSpPr>
              <p:nvPr/>
            </p:nvSpPr>
            <p:spPr bwMode="auto">
              <a:xfrm>
                <a:off x="2448" y="1128"/>
                <a:ext cx="175" cy="39"/>
              </a:xfrm>
              <a:custGeom>
                <a:avLst/>
                <a:gdLst>
                  <a:gd name="T0" fmla="*/ 174 w 175"/>
                  <a:gd name="T1" fmla="*/ 8 h 39"/>
                  <a:gd name="T2" fmla="*/ 174 w 175"/>
                  <a:gd name="T3" fmla="*/ 38 h 39"/>
                  <a:gd name="T4" fmla="*/ 88 w 175"/>
                  <a:gd name="T5" fmla="*/ 38 h 39"/>
                  <a:gd name="T6" fmla="*/ 78 w 175"/>
                  <a:gd name="T7" fmla="*/ 30 h 39"/>
                  <a:gd name="T8" fmla="*/ 10 w 175"/>
                  <a:gd name="T9" fmla="*/ 30 h 39"/>
                  <a:gd name="T10" fmla="*/ 0 w 175"/>
                  <a:gd name="T11" fmla="*/ 23 h 39"/>
                  <a:gd name="T12" fmla="*/ 0 w 175"/>
                  <a:gd name="T13" fmla="*/ 0 h 39"/>
                  <a:gd name="T14" fmla="*/ 68 w 175"/>
                  <a:gd name="T15" fmla="*/ 0 h 39"/>
                  <a:gd name="T16" fmla="*/ 78 w 175"/>
                  <a:gd name="T17" fmla="*/ 8 h 39"/>
                  <a:gd name="T18" fmla="*/ 174 w 175"/>
                  <a:gd name="T19" fmla="*/ 8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39"/>
                  <a:gd name="T32" fmla="*/ 175 w 17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39">
                    <a:moveTo>
                      <a:pt x="174" y="8"/>
                    </a:moveTo>
                    <a:lnTo>
                      <a:pt x="174" y="38"/>
                    </a:lnTo>
                    <a:lnTo>
                      <a:pt x="88" y="38"/>
                    </a:lnTo>
                    <a:lnTo>
                      <a:pt x="78" y="30"/>
                    </a:lnTo>
                    <a:lnTo>
                      <a:pt x="10" y="30"/>
                    </a:lnTo>
                    <a:lnTo>
                      <a:pt x="0" y="23"/>
                    </a:lnTo>
                    <a:lnTo>
                      <a:pt x="0" y="0"/>
                    </a:lnTo>
                    <a:lnTo>
                      <a:pt x="68" y="0"/>
                    </a:lnTo>
                    <a:lnTo>
                      <a:pt x="78" y="8"/>
                    </a:lnTo>
                    <a:lnTo>
                      <a:pt x="174" y="8"/>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64" name="Freeform 162"/>
              <p:cNvSpPr>
                <a:spLocks/>
              </p:cNvSpPr>
              <p:nvPr/>
            </p:nvSpPr>
            <p:spPr bwMode="auto">
              <a:xfrm>
                <a:off x="2654" y="1139"/>
                <a:ext cx="185" cy="48"/>
              </a:xfrm>
              <a:custGeom>
                <a:avLst/>
                <a:gdLst>
                  <a:gd name="T0" fmla="*/ 184 w 185"/>
                  <a:gd name="T1" fmla="*/ 16 h 48"/>
                  <a:gd name="T2" fmla="*/ 184 w 185"/>
                  <a:gd name="T3" fmla="*/ 47 h 48"/>
                  <a:gd name="T4" fmla="*/ 77 w 185"/>
                  <a:gd name="T5" fmla="*/ 47 h 48"/>
                  <a:gd name="T6" fmla="*/ 68 w 185"/>
                  <a:gd name="T7" fmla="*/ 39 h 48"/>
                  <a:gd name="T8" fmla="*/ 10 w 185"/>
                  <a:gd name="T9" fmla="*/ 39 h 48"/>
                  <a:gd name="T10" fmla="*/ 0 w 185"/>
                  <a:gd name="T11" fmla="*/ 31 h 48"/>
                  <a:gd name="T12" fmla="*/ 0 w 185"/>
                  <a:gd name="T13" fmla="*/ 8 h 48"/>
                  <a:gd name="T14" fmla="*/ 10 w 185"/>
                  <a:gd name="T15" fmla="*/ 0 h 48"/>
                  <a:gd name="T16" fmla="*/ 184 w 185"/>
                  <a:gd name="T17" fmla="*/ 16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48"/>
                  <a:gd name="T29" fmla="*/ 185 w 185"/>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48">
                    <a:moveTo>
                      <a:pt x="184" y="16"/>
                    </a:moveTo>
                    <a:lnTo>
                      <a:pt x="184" y="47"/>
                    </a:lnTo>
                    <a:lnTo>
                      <a:pt x="77" y="47"/>
                    </a:lnTo>
                    <a:lnTo>
                      <a:pt x="68" y="39"/>
                    </a:lnTo>
                    <a:lnTo>
                      <a:pt x="10" y="39"/>
                    </a:lnTo>
                    <a:lnTo>
                      <a:pt x="0" y="31"/>
                    </a:lnTo>
                    <a:lnTo>
                      <a:pt x="0" y="8"/>
                    </a:lnTo>
                    <a:lnTo>
                      <a:pt x="10" y="0"/>
                    </a:lnTo>
                    <a:lnTo>
                      <a:pt x="184" y="16"/>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65" name="Freeform 163"/>
              <p:cNvSpPr>
                <a:spLocks/>
              </p:cNvSpPr>
              <p:nvPr/>
            </p:nvSpPr>
            <p:spPr bwMode="auto">
              <a:xfrm>
                <a:off x="2861" y="1155"/>
                <a:ext cx="196" cy="66"/>
              </a:xfrm>
              <a:custGeom>
                <a:avLst/>
                <a:gdLst>
                  <a:gd name="T0" fmla="*/ 195 w 196"/>
                  <a:gd name="T1" fmla="*/ 16 h 66"/>
                  <a:gd name="T2" fmla="*/ 185 w 196"/>
                  <a:gd name="T3" fmla="*/ 24 h 66"/>
                  <a:gd name="T4" fmla="*/ 185 w 196"/>
                  <a:gd name="T5" fmla="*/ 33 h 66"/>
                  <a:gd name="T6" fmla="*/ 176 w 196"/>
                  <a:gd name="T7" fmla="*/ 33 h 66"/>
                  <a:gd name="T8" fmla="*/ 176 w 196"/>
                  <a:gd name="T9" fmla="*/ 57 h 66"/>
                  <a:gd name="T10" fmla="*/ 185 w 196"/>
                  <a:gd name="T11" fmla="*/ 57 h 66"/>
                  <a:gd name="T12" fmla="*/ 185 w 196"/>
                  <a:gd name="T13" fmla="*/ 65 h 66"/>
                  <a:gd name="T14" fmla="*/ 176 w 196"/>
                  <a:gd name="T15" fmla="*/ 65 h 66"/>
                  <a:gd name="T16" fmla="*/ 166 w 196"/>
                  <a:gd name="T17" fmla="*/ 57 h 66"/>
                  <a:gd name="T18" fmla="*/ 117 w 196"/>
                  <a:gd name="T19" fmla="*/ 57 h 66"/>
                  <a:gd name="T20" fmla="*/ 107 w 196"/>
                  <a:gd name="T21" fmla="*/ 49 h 66"/>
                  <a:gd name="T22" fmla="*/ 68 w 196"/>
                  <a:gd name="T23" fmla="*/ 49 h 66"/>
                  <a:gd name="T24" fmla="*/ 59 w 196"/>
                  <a:gd name="T25" fmla="*/ 41 h 66"/>
                  <a:gd name="T26" fmla="*/ 0 w 196"/>
                  <a:gd name="T27" fmla="*/ 41 h 66"/>
                  <a:gd name="T28" fmla="*/ 0 w 196"/>
                  <a:gd name="T29" fmla="*/ 16 h 66"/>
                  <a:gd name="T30" fmla="*/ 10 w 196"/>
                  <a:gd name="T31" fmla="*/ 8 h 66"/>
                  <a:gd name="T32" fmla="*/ 10 w 196"/>
                  <a:gd name="T33" fmla="*/ 0 h 66"/>
                  <a:gd name="T34" fmla="*/ 195 w 196"/>
                  <a:gd name="T35" fmla="*/ 1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66"/>
                  <a:gd name="T56" fmla="*/ 196 w 196"/>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66">
                    <a:moveTo>
                      <a:pt x="195" y="16"/>
                    </a:moveTo>
                    <a:lnTo>
                      <a:pt x="185" y="24"/>
                    </a:lnTo>
                    <a:lnTo>
                      <a:pt x="185" y="33"/>
                    </a:lnTo>
                    <a:lnTo>
                      <a:pt x="176" y="33"/>
                    </a:lnTo>
                    <a:lnTo>
                      <a:pt x="176" y="57"/>
                    </a:lnTo>
                    <a:lnTo>
                      <a:pt x="185" y="57"/>
                    </a:lnTo>
                    <a:lnTo>
                      <a:pt x="185" y="65"/>
                    </a:lnTo>
                    <a:lnTo>
                      <a:pt x="176" y="65"/>
                    </a:lnTo>
                    <a:lnTo>
                      <a:pt x="166" y="57"/>
                    </a:lnTo>
                    <a:lnTo>
                      <a:pt x="117" y="57"/>
                    </a:lnTo>
                    <a:lnTo>
                      <a:pt x="107" y="49"/>
                    </a:lnTo>
                    <a:lnTo>
                      <a:pt x="68" y="49"/>
                    </a:lnTo>
                    <a:lnTo>
                      <a:pt x="59" y="41"/>
                    </a:lnTo>
                    <a:lnTo>
                      <a:pt x="0" y="41"/>
                    </a:lnTo>
                    <a:lnTo>
                      <a:pt x="0" y="16"/>
                    </a:lnTo>
                    <a:lnTo>
                      <a:pt x="10" y="8"/>
                    </a:lnTo>
                    <a:lnTo>
                      <a:pt x="10" y="0"/>
                    </a:lnTo>
                    <a:lnTo>
                      <a:pt x="195" y="16"/>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66" name="Freeform 164"/>
              <p:cNvSpPr>
                <a:spLocks/>
              </p:cNvSpPr>
              <p:nvPr/>
            </p:nvSpPr>
            <p:spPr bwMode="auto">
              <a:xfrm>
                <a:off x="3079" y="1186"/>
                <a:ext cx="187" cy="63"/>
              </a:xfrm>
              <a:custGeom>
                <a:avLst/>
                <a:gdLst>
                  <a:gd name="T0" fmla="*/ 186 w 187"/>
                  <a:gd name="T1" fmla="*/ 16 h 63"/>
                  <a:gd name="T2" fmla="*/ 186 w 187"/>
                  <a:gd name="T3" fmla="*/ 23 h 63"/>
                  <a:gd name="T4" fmla="*/ 176 w 187"/>
                  <a:gd name="T5" fmla="*/ 31 h 63"/>
                  <a:gd name="T6" fmla="*/ 176 w 187"/>
                  <a:gd name="T7" fmla="*/ 39 h 63"/>
                  <a:gd name="T8" fmla="*/ 166 w 187"/>
                  <a:gd name="T9" fmla="*/ 39 h 63"/>
                  <a:gd name="T10" fmla="*/ 166 w 187"/>
                  <a:gd name="T11" fmla="*/ 62 h 63"/>
                  <a:gd name="T12" fmla="*/ 147 w 187"/>
                  <a:gd name="T13" fmla="*/ 62 h 63"/>
                  <a:gd name="T14" fmla="*/ 137 w 187"/>
                  <a:gd name="T15" fmla="*/ 54 h 63"/>
                  <a:gd name="T16" fmla="*/ 98 w 187"/>
                  <a:gd name="T17" fmla="*/ 54 h 63"/>
                  <a:gd name="T18" fmla="*/ 88 w 187"/>
                  <a:gd name="T19" fmla="*/ 47 h 63"/>
                  <a:gd name="T20" fmla="*/ 49 w 187"/>
                  <a:gd name="T21" fmla="*/ 47 h 63"/>
                  <a:gd name="T22" fmla="*/ 29 w 187"/>
                  <a:gd name="T23" fmla="*/ 39 h 63"/>
                  <a:gd name="T24" fmla="*/ 0 w 187"/>
                  <a:gd name="T25" fmla="*/ 39 h 63"/>
                  <a:gd name="T26" fmla="*/ 0 w 187"/>
                  <a:gd name="T27" fmla="*/ 16 h 63"/>
                  <a:gd name="T28" fmla="*/ 20 w 187"/>
                  <a:gd name="T29" fmla="*/ 0 h 63"/>
                  <a:gd name="T30" fmla="*/ 39 w 187"/>
                  <a:gd name="T31" fmla="*/ 0 h 63"/>
                  <a:gd name="T32" fmla="*/ 49 w 187"/>
                  <a:gd name="T33" fmla="*/ 8 h 63"/>
                  <a:gd name="T34" fmla="*/ 117 w 187"/>
                  <a:gd name="T35" fmla="*/ 8 h 63"/>
                  <a:gd name="T36" fmla="*/ 127 w 187"/>
                  <a:gd name="T37" fmla="*/ 16 h 63"/>
                  <a:gd name="T38" fmla="*/ 186 w 187"/>
                  <a:gd name="T39" fmla="*/ 16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7"/>
                  <a:gd name="T61" fmla="*/ 0 h 63"/>
                  <a:gd name="T62" fmla="*/ 187 w 187"/>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7" h="63">
                    <a:moveTo>
                      <a:pt x="186" y="16"/>
                    </a:moveTo>
                    <a:lnTo>
                      <a:pt x="186" y="23"/>
                    </a:lnTo>
                    <a:lnTo>
                      <a:pt x="176" y="31"/>
                    </a:lnTo>
                    <a:lnTo>
                      <a:pt x="176" y="39"/>
                    </a:lnTo>
                    <a:lnTo>
                      <a:pt x="166" y="39"/>
                    </a:lnTo>
                    <a:lnTo>
                      <a:pt x="166" y="62"/>
                    </a:lnTo>
                    <a:lnTo>
                      <a:pt x="147" y="62"/>
                    </a:lnTo>
                    <a:lnTo>
                      <a:pt x="137" y="54"/>
                    </a:lnTo>
                    <a:lnTo>
                      <a:pt x="98" y="54"/>
                    </a:lnTo>
                    <a:lnTo>
                      <a:pt x="88" y="47"/>
                    </a:lnTo>
                    <a:lnTo>
                      <a:pt x="49" y="47"/>
                    </a:lnTo>
                    <a:lnTo>
                      <a:pt x="29" y="39"/>
                    </a:lnTo>
                    <a:lnTo>
                      <a:pt x="0" y="39"/>
                    </a:lnTo>
                    <a:lnTo>
                      <a:pt x="0" y="16"/>
                    </a:lnTo>
                    <a:lnTo>
                      <a:pt x="20" y="0"/>
                    </a:lnTo>
                    <a:lnTo>
                      <a:pt x="39" y="0"/>
                    </a:lnTo>
                    <a:lnTo>
                      <a:pt x="49" y="8"/>
                    </a:lnTo>
                    <a:lnTo>
                      <a:pt x="117" y="8"/>
                    </a:lnTo>
                    <a:lnTo>
                      <a:pt x="127" y="16"/>
                    </a:lnTo>
                    <a:lnTo>
                      <a:pt x="186" y="16"/>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67" name="Freeform 165"/>
              <p:cNvSpPr>
                <a:spLocks/>
              </p:cNvSpPr>
              <p:nvPr/>
            </p:nvSpPr>
            <p:spPr bwMode="auto">
              <a:xfrm>
                <a:off x="3276" y="1212"/>
                <a:ext cx="51" cy="27"/>
              </a:xfrm>
              <a:custGeom>
                <a:avLst/>
                <a:gdLst>
                  <a:gd name="T0" fmla="*/ 50 w 51"/>
                  <a:gd name="T1" fmla="*/ 0 h 27"/>
                  <a:gd name="T2" fmla="*/ 33 w 51"/>
                  <a:gd name="T3" fmla="*/ 0 h 27"/>
                  <a:gd name="T4" fmla="*/ 33 w 51"/>
                  <a:gd name="T5" fmla="*/ 7 h 27"/>
                  <a:gd name="T6" fmla="*/ 17 w 51"/>
                  <a:gd name="T7" fmla="*/ 7 h 27"/>
                  <a:gd name="T8" fmla="*/ 17 w 51"/>
                  <a:gd name="T9" fmla="*/ 13 h 27"/>
                  <a:gd name="T10" fmla="*/ 8 w 51"/>
                  <a:gd name="T11" fmla="*/ 13 h 27"/>
                  <a:gd name="T12" fmla="*/ 8 w 51"/>
                  <a:gd name="T13" fmla="*/ 20 h 27"/>
                  <a:gd name="T14" fmla="*/ 0 w 51"/>
                  <a:gd name="T15" fmla="*/ 20 h 27"/>
                  <a:gd name="T16" fmla="*/ 0 w 51"/>
                  <a:gd name="T17" fmla="*/ 26 h 27"/>
                  <a:gd name="T18" fmla="*/ 0 w 51"/>
                  <a:gd name="T19" fmla="*/ 20 h 27"/>
                  <a:gd name="T20" fmla="*/ 8 w 51"/>
                  <a:gd name="T21" fmla="*/ 13 h 27"/>
                  <a:gd name="T22" fmla="*/ 8 w 51"/>
                  <a:gd name="T23" fmla="*/ 7 h 27"/>
                  <a:gd name="T24" fmla="*/ 17 w 51"/>
                  <a:gd name="T25" fmla="*/ 7 h 27"/>
                  <a:gd name="T26" fmla="*/ 17 w 51"/>
                  <a:gd name="T27" fmla="*/ 0 h 27"/>
                  <a:gd name="T28" fmla="*/ 50 w 51"/>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27"/>
                  <a:gd name="T47" fmla="*/ 51 w 51"/>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27">
                    <a:moveTo>
                      <a:pt x="50" y="0"/>
                    </a:moveTo>
                    <a:lnTo>
                      <a:pt x="33" y="0"/>
                    </a:lnTo>
                    <a:lnTo>
                      <a:pt x="33" y="7"/>
                    </a:lnTo>
                    <a:lnTo>
                      <a:pt x="17" y="7"/>
                    </a:lnTo>
                    <a:lnTo>
                      <a:pt x="17" y="13"/>
                    </a:lnTo>
                    <a:lnTo>
                      <a:pt x="8" y="13"/>
                    </a:lnTo>
                    <a:lnTo>
                      <a:pt x="8" y="20"/>
                    </a:lnTo>
                    <a:lnTo>
                      <a:pt x="0" y="20"/>
                    </a:lnTo>
                    <a:lnTo>
                      <a:pt x="0" y="26"/>
                    </a:lnTo>
                    <a:lnTo>
                      <a:pt x="0" y="20"/>
                    </a:lnTo>
                    <a:lnTo>
                      <a:pt x="8" y="13"/>
                    </a:lnTo>
                    <a:lnTo>
                      <a:pt x="8" y="7"/>
                    </a:lnTo>
                    <a:lnTo>
                      <a:pt x="17" y="7"/>
                    </a:lnTo>
                    <a:lnTo>
                      <a:pt x="17" y="0"/>
                    </a:lnTo>
                    <a:lnTo>
                      <a:pt x="50" y="0"/>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68" name="Freeform 166"/>
              <p:cNvSpPr>
                <a:spLocks/>
              </p:cNvSpPr>
              <p:nvPr/>
            </p:nvSpPr>
            <p:spPr bwMode="auto">
              <a:xfrm>
                <a:off x="3318" y="1229"/>
                <a:ext cx="48" cy="29"/>
              </a:xfrm>
              <a:custGeom>
                <a:avLst/>
                <a:gdLst>
                  <a:gd name="T0" fmla="*/ 47 w 48"/>
                  <a:gd name="T1" fmla="*/ 7 h 29"/>
                  <a:gd name="T2" fmla="*/ 47 w 48"/>
                  <a:gd name="T3" fmla="*/ 28 h 29"/>
                  <a:gd name="T4" fmla="*/ 47 w 48"/>
                  <a:gd name="T5" fmla="*/ 21 h 29"/>
                  <a:gd name="T6" fmla="*/ 39 w 48"/>
                  <a:gd name="T7" fmla="*/ 21 h 29"/>
                  <a:gd name="T8" fmla="*/ 39 w 48"/>
                  <a:gd name="T9" fmla="*/ 14 h 29"/>
                  <a:gd name="T10" fmla="*/ 32 w 48"/>
                  <a:gd name="T11" fmla="*/ 14 h 29"/>
                  <a:gd name="T12" fmla="*/ 32 w 48"/>
                  <a:gd name="T13" fmla="*/ 7 h 29"/>
                  <a:gd name="T14" fmla="*/ 16 w 48"/>
                  <a:gd name="T15" fmla="*/ 7 h 29"/>
                  <a:gd name="T16" fmla="*/ 16 w 48"/>
                  <a:gd name="T17" fmla="*/ 0 h 29"/>
                  <a:gd name="T18" fmla="*/ 0 w 48"/>
                  <a:gd name="T19" fmla="*/ 0 h 29"/>
                  <a:gd name="T20" fmla="*/ 47 w 48"/>
                  <a:gd name="T21" fmla="*/ 0 h 29"/>
                  <a:gd name="T22" fmla="*/ 47 w 48"/>
                  <a:gd name="T23" fmla="*/ 7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29"/>
                  <a:gd name="T38" fmla="*/ 48 w 48"/>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29">
                    <a:moveTo>
                      <a:pt x="47" y="7"/>
                    </a:moveTo>
                    <a:lnTo>
                      <a:pt x="47" y="28"/>
                    </a:lnTo>
                    <a:lnTo>
                      <a:pt x="47" y="21"/>
                    </a:lnTo>
                    <a:lnTo>
                      <a:pt x="39" y="21"/>
                    </a:lnTo>
                    <a:lnTo>
                      <a:pt x="39" y="14"/>
                    </a:lnTo>
                    <a:lnTo>
                      <a:pt x="32" y="14"/>
                    </a:lnTo>
                    <a:lnTo>
                      <a:pt x="32" y="7"/>
                    </a:lnTo>
                    <a:lnTo>
                      <a:pt x="16" y="7"/>
                    </a:lnTo>
                    <a:lnTo>
                      <a:pt x="16" y="0"/>
                    </a:lnTo>
                    <a:lnTo>
                      <a:pt x="0" y="0"/>
                    </a:lnTo>
                    <a:lnTo>
                      <a:pt x="47" y="0"/>
                    </a:lnTo>
                    <a:lnTo>
                      <a:pt x="47" y="7"/>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69" name="Freeform 167"/>
              <p:cNvSpPr>
                <a:spLocks/>
              </p:cNvSpPr>
              <p:nvPr/>
            </p:nvSpPr>
            <p:spPr bwMode="auto">
              <a:xfrm>
                <a:off x="3276" y="1238"/>
                <a:ext cx="61" cy="57"/>
              </a:xfrm>
              <a:custGeom>
                <a:avLst/>
                <a:gdLst>
                  <a:gd name="T0" fmla="*/ 60 w 61"/>
                  <a:gd name="T1" fmla="*/ 24 h 57"/>
                  <a:gd name="T2" fmla="*/ 60 w 61"/>
                  <a:gd name="T3" fmla="*/ 48 h 57"/>
                  <a:gd name="T4" fmla="*/ 43 w 61"/>
                  <a:gd name="T5" fmla="*/ 48 h 57"/>
                  <a:gd name="T6" fmla="*/ 43 w 61"/>
                  <a:gd name="T7" fmla="*/ 56 h 57"/>
                  <a:gd name="T8" fmla="*/ 43 w 61"/>
                  <a:gd name="T9" fmla="*/ 48 h 57"/>
                  <a:gd name="T10" fmla="*/ 34 w 61"/>
                  <a:gd name="T11" fmla="*/ 48 h 57"/>
                  <a:gd name="T12" fmla="*/ 34 w 61"/>
                  <a:gd name="T13" fmla="*/ 40 h 57"/>
                  <a:gd name="T14" fmla="*/ 26 w 61"/>
                  <a:gd name="T15" fmla="*/ 40 h 57"/>
                  <a:gd name="T16" fmla="*/ 26 w 61"/>
                  <a:gd name="T17" fmla="*/ 32 h 57"/>
                  <a:gd name="T18" fmla="*/ 9 w 61"/>
                  <a:gd name="T19" fmla="*/ 32 h 57"/>
                  <a:gd name="T20" fmla="*/ 9 w 61"/>
                  <a:gd name="T21" fmla="*/ 24 h 57"/>
                  <a:gd name="T22" fmla="*/ 0 w 61"/>
                  <a:gd name="T23" fmla="*/ 16 h 57"/>
                  <a:gd name="T24" fmla="*/ 9 w 61"/>
                  <a:gd name="T25" fmla="*/ 16 h 57"/>
                  <a:gd name="T26" fmla="*/ 17 w 61"/>
                  <a:gd name="T27" fmla="*/ 8 h 57"/>
                  <a:gd name="T28" fmla="*/ 34 w 61"/>
                  <a:gd name="T29" fmla="*/ 8 h 57"/>
                  <a:gd name="T30" fmla="*/ 34 w 61"/>
                  <a:gd name="T31" fmla="*/ 0 h 57"/>
                  <a:gd name="T32" fmla="*/ 43 w 61"/>
                  <a:gd name="T33" fmla="*/ 0 h 57"/>
                  <a:gd name="T34" fmla="*/ 43 w 61"/>
                  <a:gd name="T35" fmla="*/ 8 h 57"/>
                  <a:gd name="T36" fmla="*/ 51 w 61"/>
                  <a:gd name="T37" fmla="*/ 8 h 57"/>
                  <a:gd name="T38" fmla="*/ 51 w 61"/>
                  <a:gd name="T39" fmla="*/ 16 h 57"/>
                  <a:gd name="T40" fmla="*/ 60 w 61"/>
                  <a:gd name="T41" fmla="*/ 16 h 57"/>
                  <a:gd name="T42" fmla="*/ 60 w 61"/>
                  <a:gd name="T43" fmla="*/ 24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57"/>
                  <a:gd name="T68" fmla="*/ 61 w 61"/>
                  <a:gd name="T69" fmla="*/ 57 h 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57">
                    <a:moveTo>
                      <a:pt x="60" y="24"/>
                    </a:moveTo>
                    <a:lnTo>
                      <a:pt x="60" y="48"/>
                    </a:lnTo>
                    <a:lnTo>
                      <a:pt x="43" y="48"/>
                    </a:lnTo>
                    <a:lnTo>
                      <a:pt x="43" y="56"/>
                    </a:lnTo>
                    <a:lnTo>
                      <a:pt x="43" y="48"/>
                    </a:lnTo>
                    <a:lnTo>
                      <a:pt x="34" y="48"/>
                    </a:lnTo>
                    <a:lnTo>
                      <a:pt x="34" y="40"/>
                    </a:lnTo>
                    <a:lnTo>
                      <a:pt x="26" y="40"/>
                    </a:lnTo>
                    <a:lnTo>
                      <a:pt x="26" y="32"/>
                    </a:lnTo>
                    <a:lnTo>
                      <a:pt x="9" y="32"/>
                    </a:lnTo>
                    <a:lnTo>
                      <a:pt x="9" y="24"/>
                    </a:lnTo>
                    <a:lnTo>
                      <a:pt x="0" y="16"/>
                    </a:lnTo>
                    <a:lnTo>
                      <a:pt x="9" y="16"/>
                    </a:lnTo>
                    <a:lnTo>
                      <a:pt x="17" y="8"/>
                    </a:lnTo>
                    <a:lnTo>
                      <a:pt x="34" y="8"/>
                    </a:lnTo>
                    <a:lnTo>
                      <a:pt x="34" y="0"/>
                    </a:lnTo>
                    <a:lnTo>
                      <a:pt x="43" y="0"/>
                    </a:lnTo>
                    <a:lnTo>
                      <a:pt x="43" y="8"/>
                    </a:lnTo>
                    <a:lnTo>
                      <a:pt x="51" y="8"/>
                    </a:lnTo>
                    <a:lnTo>
                      <a:pt x="51" y="16"/>
                    </a:lnTo>
                    <a:lnTo>
                      <a:pt x="60" y="16"/>
                    </a:lnTo>
                    <a:lnTo>
                      <a:pt x="60" y="24"/>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70" name="Freeform 168"/>
              <p:cNvSpPr>
                <a:spLocks/>
              </p:cNvSpPr>
              <p:nvPr/>
            </p:nvSpPr>
            <p:spPr bwMode="auto">
              <a:xfrm>
                <a:off x="3182" y="1276"/>
                <a:ext cx="115" cy="93"/>
              </a:xfrm>
              <a:custGeom>
                <a:avLst/>
                <a:gdLst>
                  <a:gd name="T0" fmla="*/ 114 w 115"/>
                  <a:gd name="T1" fmla="*/ 33 h 93"/>
                  <a:gd name="T2" fmla="*/ 38 w 115"/>
                  <a:gd name="T3" fmla="*/ 92 h 93"/>
                  <a:gd name="T4" fmla="*/ 29 w 115"/>
                  <a:gd name="T5" fmla="*/ 84 h 93"/>
                  <a:gd name="T6" fmla="*/ 19 w 115"/>
                  <a:gd name="T7" fmla="*/ 84 h 93"/>
                  <a:gd name="T8" fmla="*/ 19 w 115"/>
                  <a:gd name="T9" fmla="*/ 75 h 93"/>
                  <a:gd name="T10" fmla="*/ 10 w 115"/>
                  <a:gd name="T11" fmla="*/ 75 h 93"/>
                  <a:gd name="T12" fmla="*/ 10 w 115"/>
                  <a:gd name="T13" fmla="*/ 67 h 93"/>
                  <a:gd name="T14" fmla="*/ 0 w 115"/>
                  <a:gd name="T15" fmla="*/ 67 h 93"/>
                  <a:gd name="T16" fmla="*/ 95 w 115"/>
                  <a:gd name="T17" fmla="*/ 17 h 93"/>
                  <a:gd name="T18" fmla="*/ 95 w 115"/>
                  <a:gd name="T19" fmla="*/ 0 h 93"/>
                  <a:gd name="T20" fmla="*/ 95 w 115"/>
                  <a:gd name="T21" fmla="*/ 8 h 93"/>
                  <a:gd name="T22" fmla="*/ 105 w 115"/>
                  <a:gd name="T23" fmla="*/ 8 h 93"/>
                  <a:gd name="T24" fmla="*/ 105 w 115"/>
                  <a:gd name="T25" fmla="*/ 17 h 93"/>
                  <a:gd name="T26" fmla="*/ 114 w 115"/>
                  <a:gd name="T27" fmla="*/ 25 h 93"/>
                  <a:gd name="T28" fmla="*/ 114 w 115"/>
                  <a:gd name="T29" fmla="*/ 33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93"/>
                  <a:gd name="T47" fmla="*/ 115 w 115"/>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93">
                    <a:moveTo>
                      <a:pt x="114" y="33"/>
                    </a:moveTo>
                    <a:lnTo>
                      <a:pt x="38" y="92"/>
                    </a:lnTo>
                    <a:lnTo>
                      <a:pt x="29" y="84"/>
                    </a:lnTo>
                    <a:lnTo>
                      <a:pt x="19" y="84"/>
                    </a:lnTo>
                    <a:lnTo>
                      <a:pt x="19" y="75"/>
                    </a:lnTo>
                    <a:lnTo>
                      <a:pt x="10" y="75"/>
                    </a:lnTo>
                    <a:lnTo>
                      <a:pt x="10" y="67"/>
                    </a:lnTo>
                    <a:lnTo>
                      <a:pt x="0" y="67"/>
                    </a:lnTo>
                    <a:lnTo>
                      <a:pt x="95" y="17"/>
                    </a:lnTo>
                    <a:lnTo>
                      <a:pt x="95" y="0"/>
                    </a:lnTo>
                    <a:lnTo>
                      <a:pt x="95" y="8"/>
                    </a:lnTo>
                    <a:lnTo>
                      <a:pt x="105" y="8"/>
                    </a:lnTo>
                    <a:lnTo>
                      <a:pt x="105" y="17"/>
                    </a:lnTo>
                    <a:lnTo>
                      <a:pt x="114" y="25"/>
                    </a:lnTo>
                    <a:lnTo>
                      <a:pt x="114" y="33"/>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71" name="Freeform 169"/>
              <p:cNvSpPr>
                <a:spLocks/>
              </p:cNvSpPr>
              <p:nvPr/>
            </p:nvSpPr>
            <p:spPr bwMode="auto">
              <a:xfrm>
                <a:off x="3017" y="1360"/>
                <a:ext cx="166" cy="113"/>
              </a:xfrm>
              <a:custGeom>
                <a:avLst/>
                <a:gdLst>
                  <a:gd name="T0" fmla="*/ 165 w 166"/>
                  <a:gd name="T1" fmla="*/ 9 h 113"/>
                  <a:gd name="T2" fmla="*/ 165 w 166"/>
                  <a:gd name="T3" fmla="*/ 34 h 113"/>
                  <a:gd name="T4" fmla="*/ 155 w 166"/>
                  <a:gd name="T5" fmla="*/ 34 h 113"/>
                  <a:gd name="T6" fmla="*/ 146 w 166"/>
                  <a:gd name="T7" fmla="*/ 43 h 113"/>
                  <a:gd name="T8" fmla="*/ 136 w 166"/>
                  <a:gd name="T9" fmla="*/ 43 h 113"/>
                  <a:gd name="T10" fmla="*/ 136 w 166"/>
                  <a:gd name="T11" fmla="*/ 52 h 113"/>
                  <a:gd name="T12" fmla="*/ 126 w 166"/>
                  <a:gd name="T13" fmla="*/ 60 h 113"/>
                  <a:gd name="T14" fmla="*/ 116 w 166"/>
                  <a:gd name="T15" fmla="*/ 60 h 113"/>
                  <a:gd name="T16" fmla="*/ 107 w 166"/>
                  <a:gd name="T17" fmla="*/ 69 h 113"/>
                  <a:gd name="T18" fmla="*/ 107 w 166"/>
                  <a:gd name="T19" fmla="*/ 78 h 113"/>
                  <a:gd name="T20" fmla="*/ 97 w 166"/>
                  <a:gd name="T21" fmla="*/ 78 h 113"/>
                  <a:gd name="T22" fmla="*/ 78 w 166"/>
                  <a:gd name="T23" fmla="*/ 95 h 113"/>
                  <a:gd name="T24" fmla="*/ 68 w 166"/>
                  <a:gd name="T25" fmla="*/ 95 h 113"/>
                  <a:gd name="T26" fmla="*/ 68 w 166"/>
                  <a:gd name="T27" fmla="*/ 103 h 113"/>
                  <a:gd name="T28" fmla="*/ 58 w 166"/>
                  <a:gd name="T29" fmla="*/ 112 h 113"/>
                  <a:gd name="T30" fmla="*/ 39 w 166"/>
                  <a:gd name="T31" fmla="*/ 112 h 113"/>
                  <a:gd name="T32" fmla="*/ 29 w 166"/>
                  <a:gd name="T33" fmla="*/ 103 h 113"/>
                  <a:gd name="T34" fmla="*/ 29 w 166"/>
                  <a:gd name="T35" fmla="*/ 95 h 113"/>
                  <a:gd name="T36" fmla="*/ 10 w 166"/>
                  <a:gd name="T37" fmla="*/ 95 h 113"/>
                  <a:gd name="T38" fmla="*/ 10 w 166"/>
                  <a:gd name="T39" fmla="*/ 86 h 113"/>
                  <a:gd name="T40" fmla="*/ 0 w 166"/>
                  <a:gd name="T41" fmla="*/ 86 h 113"/>
                  <a:gd name="T42" fmla="*/ 10 w 166"/>
                  <a:gd name="T43" fmla="*/ 86 h 113"/>
                  <a:gd name="T44" fmla="*/ 10 w 166"/>
                  <a:gd name="T45" fmla="*/ 78 h 113"/>
                  <a:gd name="T46" fmla="*/ 29 w 166"/>
                  <a:gd name="T47" fmla="*/ 78 h 113"/>
                  <a:gd name="T48" fmla="*/ 29 w 166"/>
                  <a:gd name="T49" fmla="*/ 69 h 113"/>
                  <a:gd name="T50" fmla="*/ 39 w 166"/>
                  <a:gd name="T51" fmla="*/ 69 h 113"/>
                  <a:gd name="T52" fmla="*/ 39 w 166"/>
                  <a:gd name="T53" fmla="*/ 60 h 113"/>
                  <a:gd name="T54" fmla="*/ 58 w 166"/>
                  <a:gd name="T55" fmla="*/ 60 h 113"/>
                  <a:gd name="T56" fmla="*/ 58 w 166"/>
                  <a:gd name="T57" fmla="*/ 52 h 113"/>
                  <a:gd name="T58" fmla="*/ 68 w 166"/>
                  <a:gd name="T59" fmla="*/ 52 h 113"/>
                  <a:gd name="T60" fmla="*/ 68 w 166"/>
                  <a:gd name="T61" fmla="*/ 43 h 113"/>
                  <a:gd name="T62" fmla="*/ 87 w 166"/>
                  <a:gd name="T63" fmla="*/ 43 h 113"/>
                  <a:gd name="T64" fmla="*/ 87 w 166"/>
                  <a:gd name="T65" fmla="*/ 34 h 113"/>
                  <a:gd name="T66" fmla="*/ 97 w 166"/>
                  <a:gd name="T67" fmla="*/ 34 h 113"/>
                  <a:gd name="T68" fmla="*/ 107 w 166"/>
                  <a:gd name="T69" fmla="*/ 26 h 113"/>
                  <a:gd name="T70" fmla="*/ 107 w 166"/>
                  <a:gd name="T71" fmla="*/ 17 h 113"/>
                  <a:gd name="T72" fmla="*/ 116 w 166"/>
                  <a:gd name="T73" fmla="*/ 17 h 113"/>
                  <a:gd name="T74" fmla="*/ 116 w 166"/>
                  <a:gd name="T75" fmla="*/ 9 h 113"/>
                  <a:gd name="T76" fmla="*/ 126 w 166"/>
                  <a:gd name="T77" fmla="*/ 9 h 113"/>
                  <a:gd name="T78" fmla="*/ 136 w 166"/>
                  <a:gd name="T79" fmla="*/ 0 h 113"/>
                  <a:gd name="T80" fmla="*/ 155 w 166"/>
                  <a:gd name="T81" fmla="*/ 0 h 113"/>
                  <a:gd name="T82" fmla="*/ 155 w 166"/>
                  <a:gd name="T83" fmla="*/ 9 h 113"/>
                  <a:gd name="T84" fmla="*/ 165 w 166"/>
                  <a:gd name="T85" fmla="*/ 9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113"/>
                  <a:gd name="T131" fmla="*/ 166 w 166"/>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113">
                    <a:moveTo>
                      <a:pt x="165" y="9"/>
                    </a:moveTo>
                    <a:lnTo>
                      <a:pt x="165" y="34"/>
                    </a:lnTo>
                    <a:lnTo>
                      <a:pt x="155" y="34"/>
                    </a:lnTo>
                    <a:lnTo>
                      <a:pt x="146" y="43"/>
                    </a:lnTo>
                    <a:lnTo>
                      <a:pt x="136" y="43"/>
                    </a:lnTo>
                    <a:lnTo>
                      <a:pt x="136" y="52"/>
                    </a:lnTo>
                    <a:lnTo>
                      <a:pt x="126" y="60"/>
                    </a:lnTo>
                    <a:lnTo>
                      <a:pt x="116" y="60"/>
                    </a:lnTo>
                    <a:lnTo>
                      <a:pt x="107" y="69"/>
                    </a:lnTo>
                    <a:lnTo>
                      <a:pt x="107" y="78"/>
                    </a:lnTo>
                    <a:lnTo>
                      <a:pt x="97" y="78"/>
                    </a:lnTo>
                    <a:lnTo>
                      <a:pt x="78" y="95"/>
                    </a:lnTo>
                    <a:lnTo>
                      <a:pt x="68" y="95"/>
                    </a:lnTo>
                    <a:lnTo>
                      <a:pt x="68" y="103"/>
                    </a:lnTo>
                    <a:lnTo>
                      <a:pt x="58" y="112"/>
                    </a:lnTo>
                    <a:lnTo>
                      <a:pt x="39" y="112"/>
                    </a:lnTo>
                    <a:lnTo>
                      <a:pt x="29" y="103"/>
                    </a:lnTo>
                    <a:lnTo>
                      <a:pt x="29" y="95"/>
                    </a:lnTo>
                    <a:lnTo>
                      <a:pt x="10" y="95"/>
                    </a:lnTo>
                    <a:lnTo>
                      <a:pt x="10" y="86"/>
                    </a:lnTo>
                    <a:lnTo>
                      <a:pt x="0" y="86"/>
                    </a:lnTo>
                    <a:lnTo>
                      <a:pt x="10" y="86"/>
                    </a:lnTo>
                    <a:lnTo>
                      <a:pt x="10" y="78"/>
                    </a:lnTo>
                    <a:lnTo>
                      <a:pt x="29" y="78"/>
                    </a:lnTo>
                    <a:lnTo>
                      <a:pt x="29" y="69"/>
                    </a:lnTo>
                    <a:lnTo>
                      <a:pt x="39" y="69"/>
                    </a:lnTo>
                    <a:lnTo>
                      <a:pt x="39" y="60"/>
                    </a:lnTo>
                    <a:lnTo>
                      <a:pt x="58" y="60"/>
                    </a:lnTo>
                    <a:lnTo>
                      <a:pt x="58" y="52"/>
                    </a:lnTo>
                    <a:lnTo>
                      <a:pt x="68" y="52"/>
                    </a:lnTo>
                    <a:lnTo>
                      <a:pt x="68" y="43"/>
                    </a:lnTo>
                    <a:lnTo>
                      <a:pt x="87" y="43"/>
                    </a:lnTo>
                    <a:lnTo>
                      <a:pt x="87" y="34"/>
                    </a:lnTo>
                    <a:lnTo>
                      <a:pt x="97" y="34"/>
                    </a:lnTo>
                    <a:lnTo>
                      <a:pt x="107" y="26"/>
                    </a:lnTo>
                    <a:lnTo>
                      <a:pt x="107" y="17"/>
                    </a:lnTo>
                    <a:lnTo>
                      <a:pt x="116" y="17"/>
                    </a:lnTo>
                    <a:lnTo>
                      <a:pt x="116" y="9"/>
                    </a:lnTo>
                    <a:lnTo>
                      <a:pt x="126" y="9"/>
                    </a:lnTo>
                    <a:lnTo>
                      <a:pt x="136" y="0"/>
                    </a:lnTo>
                    <a:lnTo>
                      <a:pt x="155" y="0"/>
                    </a:lnTo>
                    <a:lnTo>
                      <a:pt x="155" y="9"/>
                    </a:lnTo>
                    <a:lnTo>
                      <a:pt x="165" y="9"/>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72" name="Freeform 170"/>
              <p:cNvSpPr>
                <a:spLocks/>
              </p:cNvSpPr>
              <p:nvPr/>
            </p:nvSpPr>
            <p:spPr bwMode="auto">
              <a:xfrm>
                <a:off x="2799" y="1461"/>
                <a:ext cx="229" cy="167"/>
              </a:xfrm>
              <a:custGeom>
                <a:avLst/>
                <a:gdLst>
                  <a:gd name="T0" fmla="*/ 228 w 229"/>
                  <a:gd name="T1" fmla="*/ 18 h 167"/>
                  <a:gd name="T2" fmla="*/ 228 w 229"/>
                  <a:gd name="T3" fmla="*/ 44 h 167"/>
                  <a:gd name="T4" fmla="*/ 208 w 229"/>
                  <a:gd name="T5" fmla="*/ 53 h 167"/>
                  <a:gd name="T6" fmla="*/ 198 w 229"/>
                  <a:gd name="T7" fmla="*/ 62 h 167"/>
                  <a:gd name="T8" fmla="*/ 188 w 229"/>
                  <a:gd name="T9" fmla="*/ 62 h 167"/>
                  <a:gd name="T10" fmla="*/ 99 w 229"/>
                  <a:gd name="T11" fmla="*/ 141 h 167"/>
                  <a:gd name="T12" fmla="*/ 89 w 229"/>
                  <a:gd name="T13" fmla="*/ 141 h 167"/>
                  <a:gd name="T14" fmla="*/ 59 w 229"/>
                  <a:gd name="T15" fmla="*/ 166 h 167"/>
                  <a:gd name="T16" fmla="*/ 50 w 229"/>
                  <a:gd name="T17" fmla="*/ 157 h 167"/>
                  <a:gd name="T18" fmla="*/ 50 w 229"/>
                  <a:gd name="T19" fmla="*/ 150 h 167"/>
                  <a:gd name="T20" fmla="*/ 40 w 229"/>
                  <a:gd name="T21" fmla="*/ 150 h 167"/>
                  <a:gd name="T22" fmla="*/ 40 w 229"/>
                  <a:gd name="T23" fmla="*/ 141 h 167"/>
                  <a:gd name="T24" fmla="*/ 30 w 229"/>
                  <a:gd name="T25" fmla="*/ 141 h 167"/>
                  <a:gd name="T26" fmla="*/ 20 w 229"/>
                  <a:gd name="T27" fmla="*/ 132 h 167"/>
                  <a:gd name="T28" fmla="*/ 0 w 229"/>
                  <a:gd name="T29" fmla="*/ 132 h 167"/>
                  <a:gd name="T30" fmla="*/ 40 w 229"/>
                  <a:gd name="T31" fmla="*/ 97 h 167"/>
                  <a:gd name="T32" fmla="*/ 59 w 229"/>
                  <a:gd name="T33" fmla="*/ 88 h 167"/>
                  <a:gd name="T34" fmla="*/ 79 w 229"/>
                  <a:gd name="T35" fmla="*/ 71 h 167"/>
                  <a:gd name="T36" fmla="*/ 99 w 229"/>
                  <a:gd name="T37" fmla="*/ 62 h 167"/>
                  <a:gd name="T38" fmla="*/ 119 w 229"/>
                  <a:gd name="T39" fmla="*/ 44 h 167"/>
                  <a:gd name="T40" fmla="*/ 129 w 229"/>
                  <a:gd name="T41" fmla="*/ 44 h 167"/>
                  <a:gd name="T42" fmla="*/ 149 w 229"/>
                  <a:gd name="T43" fmla="*/ 35 h 167"/>
                  <a:gd name="T44" fmla="*/ 178 w 229"/>
                  <a:gd name="T45" fmla="*/ 9 h 167"/>
                  <a:gd name="T46" fmla="*/ 198 w 229"/>
                  <a:gd name="T47" fmla="*/ 0 h 167"/>
                  <a:gd name="T48" fmla="*/ 208 w 229"/>
                  <a:gd name="T49" fmla="*/ 0 h 167"/>
                  <a:gd name="T50" fmla="*/ 208 w 229"/>
                  <a:gd name="T51" fmla="*/ 9 h 167"/>
                  <a:gd name="T52" fmla="*/ 218 w 229"/>
                  <a:gd name="T53" fmla="*/ 9 h 167"/>
                  <a:gd name="T54" fmla="*/ 218 w 229"/>
                  <a:gd name="T55" fmla="*/ 18 h 167"/>
                  <a:gd name="T56" fmla="*/ 228 w 229"/>
                  <a:gd name="T57" fmla="*/ 18 h 1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9"/>
                  <a:gd name="T88" fmla="*/ 0 h 167"/>
                  <a:gd name="T89" fmla="*/ 229 w 229"/>
                  <a:gd name="T90" fmla="*/ 167 h 1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9" h="167">
                    <a:moveTo>
                      <a:pt x="228" y="18"/>
                    </a:moveTo>
                    <a:lnTo>
                      <a:pt x="228" y="44"/>
                    </a:lnTo>
                    <a:lnTo>
                      <a:pt x="208" y="53"/>
                    </a:lnTo>
                    <a:lnTo>
                      <a:pt x="198" y="62"/>
                    </a:lnTo>
                    <a:lnTo>
                      <a:pt x="188" y="62"/>
                    </a:lnTo>
                    <a:lnTo>
                      <a:pt x="99" y="141"/>
                    </a:lnTo>
                    <a:lnTo>
                      <a:pt x="89" y="141"/>
                    </a:lnTo>
                    <a:lnTo>
                      <a:pt x="59" y="166"/>
                    </a:lnTo>
                    <a:lnTo>
                      <a:pt x="50" y="157"/>
                    </a:lnTo>
                    <a:lnTo>
                      <a:pt x="50" y="150"/>
                    </a:lnTo>
                    <a:lnTo>
                      <a:pt x="40" y="150"/>
                    </a:lnTo>
                    <a:lnTo>
                      <a:pt x="40" y="141"/>
                    </a:lnTo>
                    <a:lnTo>
                      <a:pt x="30" y="141"/>
                    </a:lnTo>
                    <a:lnTo>
                      <a:pt x="20" y="132"/>
                    </a:lnTo>
                    <a:lnTo>
                      <a:pt x="0" y="132"/>
                    </a:lnTo>
                    <a:lnTo>
                      <a:pt x="40" y="97"/>
                    </a:lnTo>
                    <a:lnTo>
                      <a:pt x="59" y="88"/>
                    </a:lnTo>
                    <a:lnTo>
                      <a:pt x="79" y="71"/>
                    </a:lnTo>
                    <a:lnTo>
                      <a:pt x="99" y="62"/>
                    </a:lnTo>
                    <a:lnTo>
                      <a:pt x="119" y="44"/>
                    </a:lnTo>
                    <a:lnTo>
                      <a:pt x="129" y="44"/>
                    </a:lnTo>
                    <a:lnTo>
                      <a:pt x="149" y="35"/>
                    </a:lnTo>
                    <a:lnTo>
                      <a:pt x="178" y="9"/>
                    </a:lnTo>
                    <a:lnTo>
                      <a:pt x="198" y="0"/>
                    </a:lnTo>
                    <a:lnTo>
                      <a:pt x="208" y="0"/>
                    </a:lnTo>
                    <a:lnTo>
                      <a:pt x="208" y="9"/>
                    </a:lnTo>
                    <a:lnTo>
                      <a:pt x="218" y="9"/>
                    </a:lnTo>
                    <a:lnTo>
                      <a:pt x="218" y="18"/>
                    </a:lnTo>
                    <a:lnTo>
                      <a:pt x="228" y="18"/>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73" name="Freeform 171"/>
              <p:cNvSpPr>
                <a:spLocks/>
              </p:cNvSpPr>
              <p:nvPr/>
            </p:nvSpPr>
            <p:spPr bwMode="auto">
              <a:xfrm>
                <a:off x="2589" y="1609"/>
                <a:ext cx="230" cy="188"/>
              </a:xfrm>
              <a:custGeom>
                <a:avLst/>
                <a:gdLst>
                  <a:gd name="T0" fmla="*/ 229 w 230"/>
                  <a:gd name="T1" fmla="*/ 43 h 188"/>
                  <a:gd name="T2" fmla="*/ 229 w 230"/>
                  <a:gd name="T3" fmla="*/ 52 h 188"/>
                  <a:gd name="T4" fmla="*/ 209 w 230"/>
                  <a:gd name="T5" fmla="*/ 70 h 188"/>
                  <a:gd name="T6" fmla="*/ 189 w 230"/>
                  <a:gd name="T7" fmla="*/ 79 h 188"/>
                  <a:gd name="T8" fmla="*/ 169 w 230"/>
                  <a:gd name="T9" fmla="*/ 97 h 188"/>
                  <a:gd name="T10" fmla="*/ 159 w 230"/>
                  <a:gd name="T11" fmla="*/ 97 h 188"/>
                  <a:gd name="T12" fmla="*/ 110 w 230"/>
                  <a:gd name="T13" fmla="*/ 142 h 188"/>
                  <a:gd name="T14" fmla="*/ 90 w 230"/>
                  <a:gd name="T15" fmla="*/ 151 h 188"/>
                  <a:gd name="T16" fmla="*/ 90 w 230"/>
                  <a:gd name="T17" fmla="*/ 160 h 188"/>
                  <a:gd name="T18" fmla="*/ 70 w 230"/>
                  <a:gd name="T19" fmla="*/ 169 h 188"/>
                  <a:gd name="T20" fmla="*/ 50 w 230"/>
                  <a:gd name="T21" fmla="*/ 187 h 188"/>
                  <a:gd name="T22" fmla="*/ 50 w 230"/>
                  <a:gd name="T23" fmla="*/ 169 h 188"/>
                  <a:gd name="T24" fmla="*/ 40 w 230"/>
                  <a:gd name="T25" fmla="*/ 169 h 188"/>
                  <a:gd name="T26" fmla="*/ 40 w 230"/>
                  <a:gd name="T27" fmla="*/ 151 h 188"/>
                  <a:gd name="T28" fmla="*/ 30 w 230"/>
                  <a:gd name="T29" fmla="*/ 151 h 188"/>
                  <a:gd name="T30" fmla="*/ 30 w 230"/>
                  <a:gd name="T31" fmla="*/ 142 h 188"/>
                  <a:gd name="T32" fmla="*/ 20 w 230"/>
                  <a:gd name="T33" fmla="*/ 142 h 188"/>
                  <a:gd name="T34" fmla="*/ 20 w 230"/>
                  <a:gd name="T35" fmla="*/ 133 h 188"/>
                  <a:gd name="T36" fmla="*/ 0 w 230"/>
                  <a:gd name="T37" fmla="*/ 133 h 188"/>
                  <a:gd name="T38" fmla="*/ 0 w 230"/>
                  <a:gd name="T39" fmla="*/ 124 h 188"/>
                  <a:gd name="T40" fmla="*/ 30 w 230"/>
                  <a:gd name="T41" fmla="*/ 97 h 188"/>
                  <a:gd name="T42" fmla="*/ 40 w 230"/>
                  <a:gd name="T43" fmla="*/ 97 h 188"/>
                  <a:gd name="T44" fmla="*/ 50 w 230"/>
                  <a:gd name="T45" fmla="*/ 88 h 188"/>
                  <a:gd name="T46" fmla="*/ 70 w 230"/>
                  <a:gd name="T47" fmla="*/ 79 h 188"/>
                  <a:gd name="T48" fmla="*/ 129 w 230"/>
                  <a:gd name="T49" fmla="*/ 25 h 188"/>
                  <a:gd name="T50" fmla="*/ 149 w 230"/>
                  <a:gd name="T51" fmla="*/ 16 h 188"/>
                  <a:gd name="T52" fmla="*/ 159 w 230"/>
                  <a:gd name="T53" fmla="*/ 16 h 188"/>
                  <a:gd name="T54" fmla="*/ 179 w 230"/>
                  <a:gd name="T55" fmla="*/ 0 h 188"/>
                  <a:gd name="T56" fmla="*/ 189 w 230"/>
                  <a:gd name="T57" fmla="*/ 0 h 188"/>
                  <a:gd name="T58" fmla="*/ 219 w 230"/>
                  <a:gd name="T59" fmla="*/ 25 h 188"/>
                  <a:gd name="T60" fmla="*/ 219 w 230"/>
                  <a:gd name="T61" fmla="*/ 34 h 188"/>
                  <a:gd name="T62" fmla="*/ 229 w 230"/>
                  <a:gd name="T63" fmla="*/ 43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188"/>
                  <a:gd name="T98" fmla="*/ 230 w 230"/>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188">
                    <a:moveTo>
                      <a:pt x="229" y="43"/>
                    </a:moveTo>
                    <a:lnTo>
                      <a:pt x="229" y="52"/>
                    </a:lnTo>
                    <a:lnTo>
                      <a:pt x="209" y="70"/>
                    </a:lnTo>
                    <a:lnTo>
                      <a:pt x="189" y="79"/>
                    </a:lnTo>
                    <a:lnTo>
                      <a:pt x="169" y="97"/>
                    </a:lnTo>
                    <a:lnTo>
                      <a:pt x="159" y="97"/>
                    </a:lnTo>
                    <a:lnTo>
                      <a:pt x="110" y="142"/>
                    </a:lnTo>
                    <a:lnTo>
                      <a:pt x="90" y="151"/>
                    </a:lnTo>
                    <a:lnTo>
                      <a:pt x="90" y="160"/>
                    </a:lnTo>
                    <a:lnTo>
                      <a:pt x="70" y="169"/>
                    </a:lnTo>
                    <a:lnTo>
                      <a:pt x="50" y="187"/>
                    </a:lnTo>
                    <a:lnTo>
                      <a:pt x="50" y="169"/>
                    </a:lnTo>
                    <a:lnTo>
                      <a:pt x="40" y="169"/>
                    </a:lnTo>
                    <a:lnTo>
                      <a:pt x="40" y="151"/>
                    </a:lnTo>
                    <a:lnTo>
                      <a:pt x="30" y="151"/>
                    </a:lnTo>
                    <a:lnTo>
                      <a:pt x="30" y="142"/>
                    </a:lnTo>
                    <a:lnTo>
                      <a:pt x="20" y="142"/>
                    </a:lnTo>
                    <a:lnTo>
                      <a:pt x="20" y="133"/>
                    </a:lnTo>
                    <a:lnTo>
                      <a:pt x="0" y="133"/>
                    </a:lnTo>
                    <a:lnTo>
                      <a:pt x="0" y="124"/>
                    </a:lnTo>
                    <a:lnTo>
                      <a:pt x="30" y="97"/>
                    </a:lnTo>
                    <a:lnTo>
                      <a:pt x="40" y="97"/>
                    </a:lnTo>
                    <a:lnTo>
                      <a:pt x="50" y="88"/>
                    </a:lnTo>
                    <a:lnTo>
                      <a:pt x="70" y="79"/>
                    </a:lnTo>
                    <a:lnTo>
                      <a:pt x="129" y="25"/>
                    </a:lnTo>
                    <a:lnTo>
                      <a:pt x="149" y="16"/>
                    </a:lnTo>
                    <a:lnTo>
                      <a:pt x="159" y="16"/>
                    </a:lnTo>
                    <a:lnTo>
                      <a:pt x="179" y="0"/>
                    </a:lnTo>
                    <a:lnTo>
                      <a:pt x="189" y="0"/>
                    </a:lnTo>
                    <a:lnTo>
                      <a:pt x="219" y="25"/>
                    </a:lnTo>
                    <a:lnTo>
                      <a:pt x="219" y="34"/>
                    </a:lnTo>
                    <a:lnTo>
                      <a:pt x="229" y="43"/>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74" name="Freeform 172"/>
              <p:cNvSpPr>
                <a:spLocks/>
              </p:cNvSpPr>
              <p:nvPr/>
            </p:nvSpPr>
            <p:spPr bwMode="auto">
              <a:xfrm>
                <a:off x="2435" y="1749"/>
                <a:ext cx="169" cy="102"/>
              </a:xfrm>
              <a:custGeom>
                <a:avLst/>
                <a:gdLst>
                  <a:gd name="T0" fmla="*/ 168 w 169"/>
                  <a:gd name="T1" fmla="*/ 51 h 102"/>
                  <a:gd name="T2" fmla="*/ 168 w 169"/>
                  <a:gd name="T3" fmla="*/ 76 h 102"/>
                  <a:gd name="T4" fmla="*/ 158 w 169"/>
                  <a:gd name="T5" fmla="*/ 76 h 102"/>
                  <a:gd name="T6" fmla="*/ 158 w 169"/>
                  <a:gd name="T7" fmla="*/ 84 h 102"/>
                  <a:gd name="T8" fmla="*/ 148 w 169"/>
                  <a:gd name="T9" fmla="*/ 93 h 102"/>
                  <a:gd name="T10" fmla="*/ 140 w 169"/>
                  <a:gd name="T11" fmla="*/ 93 h 102"/>
                  <a:gd name="T12" fmla="*/ 140 w 169"/>
                  <a:gd name="T13" fmla="*/ 101 h 102"/>
                  <a:gd name="T14" fmla="*/ 130 w 169"/>
                  <a:gd name="T15" fmla="*/ 93 h 102"/>
                  <a:gd name="T16" fmla="*/ 50 w 169"/>
                  <a:gd name="T17" fmla="*/ 93 h 102"/>
                  <a:gd name="T18" fmla="*/ 40 w 169"/>
                  <a:gd name="T19" fmla="*/ 84 h 102"/>
                  <a:gd name="T20" fmla="*/ 0 w 169"/>
                  <a:gd name="T21" fmla="*/ 84 h 102"/>
                  <a:gd name="T22" fmla="*/ 10 w 169"/>
                  <a:gd name="T23" fmla="*/ 84 h 102"/>
                  <a:gd name="T24" fmla="*/ 40 w 169"/>
                  <a:gd name="T25" fmla="*/ 59 h 102"/>
                  <a:gd name="T26" fmla="*/ 50 w 169"/>
                  <a:gd name="T27" fmla="*/ 59 h 102"/>
                  <a:gd name="T28" fmla="*/ 60 w 169"/>
                  <a:gd name="T29" fmla="*/ 51 h 102"/>
                  <a:gd name="T30" fmla="*/ 60 w 169"/>
                  <a:gd name="T31" fmla="*/ 42 h 102"/>
                  <a:gd name="T32" fmla="*/ 70 w 169"/>
                  <a:gd name="T33" fmla="*/ 42 h 102"/>
                  <a:gd name="T34" fmla="*/ 80 w 169"/>
                  <a:gd name="T35" fmla="*/ 34 h 102"/>
                  <a:gd name="T36" fmla="*/ 90 w 169"/>
                  <a:gd name="T37" fmla="*/ 34 h 102"/>
                  <a:gd name="T38" fmla="*/ 100 w 169"/>
                  <a:gd name="T39" fmla="*/ 25 h 102"/>
                  <a:gd name="T40" fmla="*/ 100 w 169"/>
                  <a:gd name="T41" fmla="*/ 17 h 102"/>
                  <a:gd name="T42" fmla="*/ 110 w 169"/>
                  <a:gd name="T43" fmla="*/ 17 h 102"/>
                  <a:gd name="T44" fmla="*/ 120 w 169"/>
                  <a:gd name="T45" fmla="*/ 8 h 102"/>
                  <a:gd name="T46" fmla="*/ 130 w 169"/>
                  <a:gd name="T47" fmla="*/ 8 h 102"/>
                  <a:gd name="T48" fmla="*/ 140 w 169"/>
                  <a:gd name="T49" fmla="*/ 0 h 102"/>
                  <a:gd name="T50" fmla="*/ 158 w 169"/>
                  <a:gd name="T51" fmla="*/ 17 h 102"/>
                  <a:gd name="T52" fmla="*/ 158 w 169"/>
                  <a:gd name="T53" fmla="*/ 25 h 102"/>
                  <a:gd name="T54" fmla="*/ 168 w 169"/>
                  <a:gd name="T55" fmla="*/ 25 h 102"/>
                  <a:gd name="T56" fmla="*/ 168 w 169"/>
                  <a:gd name="T57" fmla="*/ 51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9"/>
                  <a:gd name="T88" fmla="*/ 0 h 102"/>
                  <a:gd name="T89" fmla="*/ 169 w 169"/>
                  <a:gd name="T90" fmla="*/ 102 h 1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9" h="102">
                    <a:moveTo>
                      <a:pt x="168" y="51"/>
                    </a:moveTo>
                    <a:lnTo>
                      <a:pt x="168" y="76"/>
                    </a:lnTo>
                    <a:lnTo>
                      <a:pt x="158" y="76"/>
                    </a:lnTo>
                    <a:lnTo>
                      <a:pt x="158" y="84"/>
                    </a:lnTo>
                    <a:lnTo>
                      <a:pt x="148" y="93"/>
                    </a:lnTo>
                    <a:lnTo>
                      <a:pt x="140" y="93"/>
                    </a:lnTo>
                    <a:lnTo>
                      <a:pt x="140" y="101"/>
                    </a:lnTo>
                    <a:lnTo>
                      <a:pt x="130" y="93"/>
                    </a:lnTo>
                    <a:lnTo>
                      <a:pt x="50" y="93"/>
                    </a:lnTo>
                    <a:lnTo>
                      <a:pt x="40" y="84"/>
                    </a:lnTo>
                    <a:lnTo>
                      <a:pt x="0" y="84"/>
                    </a:lnTo>
                    <a:lnTo>
                      <a:pt x="10" y="84"/>
                    </a:lnTo>
                    <a:lnTo>
                      <a:pt x="40" y="59"/>
                    </a:lnTo>
                    <a:lnTo>
                      <a:pt x="50" y="59"/>
                    </a:lnTo>
                    <a:lnTo>
                      <a:pt x="60" y="51"/>
                    </a:lnTo>
                    <a:lnTo>
                      <a:pt x="60" y="42"/>
                    </a:lnTo>
                    <a:lnTo>
                      <a:pt x="70" y="42"/>
                    </a:lnTo>
                    <a:lnTo>
                      <a:pt x="80" y="34"/>
                    </a:lnTo>
                    <a:lnTo>
                      <a:pt x="90" y="34"/>
                    </a:lnTo>
                    <a:lnTo>
                      <a:pt x="100" y="25"/>
                    </a:lnTo>
                    <a:lnTo>
                      <a:pt x="100" y="17"/>
                    </a:lnTo>
                    <a:lnTo>
                      <a:pt x="110" y="17"/>
                    </a:lnTo>
                    <a:lnTo>
                      <a:pt x="120" y="8"/>
                    </a:lnTo>
                    <a:lnTo>
                      <a:pt x="130" y="8"/>
                    </a:lnTo>
                    <a:lnTo>
                      <a:pt x="140" y="0"/>
                    </a:lnTo>
                    <a:lnTo>
                      <a:pt x="158" y="17"/>
                    </a:lnTo>
                    <a:lnTo>
                      <a:pt x="158" y="25"/>
                    </a:lnTo>
                    <a:lnTo>
                      <a:pt x="168" y="25"/>
                    </a:lnTo>
                    <a:lnTo>
                      <a:pt x="168" y="51"/>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75" name="Freeform 173"/>
              <p:cNvSpPr>
                <a:spLocks/>
              </p:cNvSpPr>
              <p:nvPr/>
            </p:nvSpPr>
            <p:spPr bwMode="auto">
              <a:xfrm>
                <a:off x="2292" y="1905"/>
                <a:ext cx="157" cy="151"/>
              </a:xfrm>
              <a:custGeom>
                <a:avLst/>
                <a:gdLst>
                  <a:gd name="T0" fmla="*/ 156 w 157"/>
                  <a:gd name="T1" fmla="*/ 18 h 151"/>
                  <a:gd name="T2" fmla="*/ 156 w 157"/>
                  <a:gd name="T3" fmla="*/ 26 h 151"/>
                  <a:gd name="T4" fmla="*/ 146 w 157"/>
                  <a:gd name="T5" fmla="*/ 26 h 151"/>
                  <a:gd name="T6" fmla="*/ 146 w 157"/>
                  <a:gd name="T7" fmla="*/ 35 h 151"/>
                  <a:gd name="T8" fmla="*/ 137 w 157"/>
                  <a:gd name="T9" fmla="*/ 35 h 151"/>
                  <a:gd name="T10" fmla="*/ 137 w 157"/>
                  <a:gd name="T11" fmla="*/ 97 h 151"/>
                  <a:gd name="T12" fmla="*/ 117 w 157"/>
                  <a:gd name="T13" fmla="*/ 97 h 151"/>
                  <a:gd name="T14" fmla="*/ 107 w 157"/>
                  <a:gd name="T15" fmla="*/ 106 h 151"/>
                  <a:gd name="T16" fmla="*/ 117 w 157"/>
                  <a:gd name="T17" fmla="*/ 124 h 151"/>
                  <a:gd name="T18" fmla="*/ 107 w 157"/>
                  <a:gd name="T19" fmla="*/ 124 h 151"/>
                  <a:gd name="T20" fmla="*/ 107 w 157"/>
                  <a:gd name="T21" fmla="*/ 132 h 151"/>
                  <a:gd name="T22" fmla="*/ 98 w 157"/>
                  <a:gd name="T23" fmla="*/ 132 h 151"/>
                  <a:gd name="T24" fmla="*/ 98 w 157"/>
                  <a:gd name="T25" fmla="*/ 141 h 151"/>
                  <a:gd name="T26" fmla="*/ 88 w 157"/>
                  <a:gd name="T27" fmla="*/ 141 h 151"/>
                  <a:gd name="T28" fmla="*/ 78 w 157"/>
                  <a:gd name="T29" fmla="*/ 150 h 151"/>
                  <a:gd name="T30" fmla="*/ 78 w 157"/>
                  <a:gd name="T31" fmla="*/ 132 h 151"/>
                  <a:gd name="T32" fmla="*/ 68 w 157"/>
                  <a:gd name="T33" fmla="*/ 124 h 151"/>
                  <a:gd name="T34" fmla="*/ 59 w 157"/>
                  <a:gd name="T35" fmla="*/ 124 h 151"/>
                  <a:gd name="T36" fmla="*/ 59 w 157"/>
                  <a:gd name="T37" fmla="*/ 115 h 151"/>
                  <a:gd name="T38" fmla="*/ 29 w 157"/>
                  <a:gd name="T39" fmla="*/ 115 h 151"/>
                  <a:gd name="T40" fmla="*/ 29 w 157"/>
                  <a:gd name="T41" fmla="*/ 106 h 151"/>
                  <a:gd name="T42" fmla="*/ 10 w 157"/>
                  <a:gd name="T43" fmla="*/ 106 h 151"/>
                  <a:gd name="T44" fmla="*/ 10 w 157"/>
                  <a:gd name="T45" fmla="*/ 97 h 151"/>
                  <a:gd name="T46" fmla="*/ 0 w 157"/>
                  <a:gd name="T47" fmla="*/ 44 h 151"/>
                  <a:gd name="T48" fmla="*/ 10 w 157"/>
                  <a:gd name="T49" fmla="*/ 53 h 151"/>
                  <a:gd name="T50" fmla="*/ 20 w 157"/>
                  <a:gd name="T51" fmla="*/ 53 h 151"/>
                  <a:gd name="T52" fmla="*/ 20 w 157"/>
                  <a:gd name="T53" fmla="*/ 62 h 151"/>
                  <a:gd name="T54" fmla="*/ 29 w 157"/>
                  <a:gd name="T55" fmla="*/ 62 h 151"/>
                  <a:gd name="T56" fmla="*/ 29 w 157"/>
                  <a:gd name="T57" fmla="*/ 71 h 151"/>
                  <a:gd name="T58" fmla="*/ 49 w 157"/>
                  <a:gd name="T59" fmla="*/ 71 h 151"/>
                  <a:gd name="T60" fmla="*/ 59 w 157"/>
                  <a:gd name="T61" fmla="*/ 62 h 151"/>
                  <a:gd name="T62" fmla="*/ 68 w 157"/>
                  <a:gd name="T63" fmla="*/ 62 h 151"/>
                  <a:gd name="T64" fmla="*/ 68 w 157"/>
                  <a:gd name="T65" fmla="*/ 53 h 151"/>
                  <a:gd name="T66" fmla="*/ 88 w 157"/>
                  <a:gd name="T67" fmla="*/ 53 h 151"/>
                  <a:gd name="T68" fmla="*/ 88 w 157"/>
                  <a:gd name="T69" fmla="*/ 44 h 151"/>
                  <a:gd name="T70" fmla="*/ 98 w 157"/>
                  <a:gd name="T71" fmla="*/ 44 h 151"/>
                  <a:gd name="T72" fmla="*/ 107 w 157"/>
                  <a:gd name="T73" fmla="*/ 35 h 151"/>
                  <a:gd name="T74" fmla="*/ 98 w 157"/>
                  <a:gd name="T75" fmla="*/ 35 h 151"/>
                  <a:gd name="T76" fmla="*/ 98 w 157"/>
                  <a:gd name="T77" fmla="*/ 26 h 151"/>
                  <a:gd name="T78" fmla="*/ 88 w 157"/>
                  <a:gd name="T79" fmla="*/ 26 h 151"/>
                  <a:gd name="T80" fmla="*/ 88 w 157"/>
                  <a:gd name="T81" fmla="*/ 0 h 151"/>
                  <a:gd name="T82" fmla="*/ 107 w 157"/>
                  <a:gd name="T83" fmla="*/ 0 h 151"/>
                  <a:gd name="T84" fmla="*/ 107 w 157"/>
                  <a:gd name="T85" fmla="*/ 9 h 151"/>
                  <a:gd name="T86" fmla="*/ 117 w 157"/>
                  <a:gd name="T87" fmla="*/ 9 h 151"/>
                  <a:gd name="T88" fmla="*/ 127 w 157"/>
                  <a:gd name="T89" fmla="*/ 18 h 151"/>
                  <a:gd name="T90" fmla="*/ 146 w 157"/>
                  <a:gd name="T91" fmla="*/ 18 h 151"/>
                  <a:gd name="T92" fmla="*/ 146 w 157"/>
                  <a:gd name="T93" fmla="*/ 26 h 151"/>
                  <a:gd name="T94" fmla="*/ 156 w 157"/>
                  <a:gd name="T95" fmla="*/ 18 h 1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7"/>
                  <a:gd name="T145" fmla="*/ 0 h 151"/>
                  <a:gd name="T146" fmla="*/ 157 w 157"/>
                  <a:gd name="T147" fmla="*/ 151 h 1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7" h="151">
                    <a:moveTo>
                      <a:pt x="156" y="18"/>
                    </a:moveTo>
                    <a:lnTo>
                      <a:pt x="156" y="26"/>
                    </a:lnTo>
                    <a:lnTo>
                      <a:pt x="146" y="26"/>
                    </a:lnTo>
                    <a:lnTo>
                      <a:pt x="146" y="35"/>
                    </a:lnTo>
                    <a:lnTo>
                      <a:pt x="137" y="35"/>
                    </a:lnTo>
                    <a:lnTo>
                      <a:pt x="137" y="97"/>
                    </a:lnTo>
                    <a:lnTo>
                      <a:pt x="117" y="97"/>
                    </a:lnTo>
                    <a:lnTo>
                      <a:pt x="107" y="106"/>
                    </a:lnTo>
                    <a:lnTo>
                      <a:pt x="117" y="124"/>
                    </a:lnTo>
                    <a:lnTo>
                      <a:pt x="107" y="124"/>
                    </a:lnTo>
                    <a:lnTo>
                      <a:pt x="107" y="132"/>
                    </a:lnTo>
                    <a:lnTo>
                      <a:pt x="98" y="132"/>
                    </a:lnTo>
                    <a:lnTo>
                      <a:pt x="98" y="141"/>
                    </a:lnTo>
                    <a:lnTo>
                      <a:pt x="88" y="141"/>
                    </a:lnTo>
                    <a:lnTo>
                      <a:pt x="78" y="150"/>
                    </a:lnTo>
                    <a:lnTo>
                      <a:pt x="78" y="132"/>
                    </a:lnTo>
                    <a:lnTo>
                      <a:pt x="68" y="124"/>
                    </a:lnTo>
                    <a:lnTo>
                      <a:pt x="59" y="124"/>
                    </a:lnTo>
                    <a:lnTo>
                      <a:pt x="59" y="115"/>
                    </a:lnTo>
                    <a:lnTo>
                      <a:pt x="29" y="115"/>
                    </a:lnTo>
                    <a:lnTo>
                      <a:pt x="29" y="106"/>
                    </a:lnTo>
                    <a:lnTo>
                      <a:pt x="10" y="106"/>
                    </a:lnTo>
                    <a:lnTo>
                      <a:pt x="10" y="97"/>
                    </a:lnTo>
                    <a:lnTo>
                      <a:pt x="0" y="44"/>
                    </a:lnTo>
                    <a:lnTo>
                      <a:pt x="10" y="53"/>
                    </a:lnTo>
                    <a:lnTo>
                      <a:pt x="20" y="53"/>
                    </a:lnTo>
                    <a:lnTo>
                      <a:pt x="20" y="62"/>
                    </a:lnTo>
                    <a:lnTo>
                      <a:pt x="29" y="62"/>
                    </a:lnTo>
                    <a:lnTo>
                      <a:pt x="29" y="71"/>
                    </a:lnTo>
                    <a:lnTo>
                      <a:pt x="49" y="71"/>
                    </a:lnTo>
                    <a:lnTo>
                      <a:pt x="59" y="62"/>
                    </a:lnTo>
                    <a:lnTo>
                      <a:pt x="68" y="62"/>
                    </a:lnTo>
                    <a:lnTo>
                      <a:pt x="68" y="53"/>
                    </a:lnTo>
                    <a:lnTo>
                      <a:pt x="88" y="53"/>
                    </a:lnTo>
                    <a:lnTo>
                      <a:pt x="88" y="44"/>
                    </a:lnTo>
                    <a:lnTo>
                      <a:pt x="98" y="44"/>
                    </a:lnTo>
                    <a:lnTo>
                      <a:pt x="107" y="35"/>
                    </a:lnTo>
                    <a:lnTo>
                      <a:pt x="98" y="35"/>
                    </a:lnTo>
                    <a:lnTo>
                      <a:pt x="98" y="26"/>
                    </a:lnTo>
                    <a:lnTo>
                      <a:pt x="88" y="26"/>
                    </a:lnTo>
                    <a:lnTo>
                      <a:pt x="88" y="0"/>
                    </a:lnTo>
                    <a:lnTo>
                      <a:pt x="107" y="0"/>
                    </a:lnTo>
                    <a:lnTo>
                      <a:pt x="107" y="9"/>
                    </a:lnTo>
                    <a:lnTo>
                      <a:pt x="117" y="9"/>
                    </a:lnTo>
                    <a:lnTo>
                      <a:pt x="127" y="18"/>
                    </a:lnTo>
                    <a:lnTo>
                      <a:pt x="146" y="18"/>
                    </a:lnTo>
                    <a:lnTo>
                      <a:pt x="146" y="26"/>
                    </a:lnTo>
                    <a:lnTo>
                      <a:pt x="156" y="18"/>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76" name="Freeform 174"/>
              <p:cNvSpPr>
                <a:spLocks/>
              </p:cNvSpPr>
              <p:nvPr/>
            </p:nvSpPr>
            <p:spPr bwMode="auto">
              <a:xfrm>
                <a:off x="2733" y="2101"/>
                <a:ext cx="15" cy="1"/>
              </a:xfrm>
              <a:custGeom>
                <a:avLst/>
                <a:gdLst>
                  <a:gd name="T0" fmla="*/ 14 w 15"/>
                  <a:gd name="T1" fmla="*/ 0 h 1"/>
                  <a:gd name="T2" fmla="*/ 14 w 15"/>
                  <a:gd name="T3" fmla="*/ 0 h 1"/>
                  <a:gd name="T4" fmla="*/ 0 w 15"/>
                  <a:gd name="T5" fmla="*/ 0 h 1"/>
                  <a:gd name="T6" fmla="*/ 0 w 15"/>
                  <a:gd name="T7" fmla="*/ 0 h 1"/>
                  <a:gd name="T8" fmla="*/ 14 w 15"/>
                  <a:gd name="T9" fmla="*/ 0 h 1"/>
                  <a:gd name="T10" fmla="*/ 0 60000 65536"/>
                  <a:gd name="T11" fmla="*/ 0 60000 65536"/>
                  <a:gd name="T12" fmla="*/ 0 60000 65536"/>
                  <a:gd name="T13" fmla="*/ 0 60000 65536"/>
                  <a:gd name="T14" fmla="*/ 0 60000 65536"/>
                  <a:gd name="T15" fmla="*/ 0 w 15"/>
                  <a:gd name="T16" fmla="*/ 0 h 1"/>
                  <a:gd name="T17" fmla="*/ 15 w 15"/>
                  <a:gd name="T18" fmla="*/ 1 h 1"/>
                </a:gdLst>
                <a:ahLst/>
                <a:cxnLst>
                  <a:cxn ang="T10">
                    <a:pos x="T0" y="T1"/>
                  </a:cxn>
                  <a:cxn ang="T11">
                    <a:pos x="T2" y="T3"/>
                  </a:cxn>
                  <a:cxn ang="T12">
                    <a:pos x="T4" y="T5"/>
                  </a:cxn>
                  <a:cxn ang="T13">
                    <a:pos x="T6" y="T7"/>
                  </a:cxn>
                  <a:cxn ang="T14">
                    <a:pos x="T8" y="T9"/>
                  </a:cxn>
                </a:cxnLst>
                <a:rect l="T15" t="T16" r="T17" b="T18"/>
                <a:pathLst>
                  <a:path w="15" h="1">
                    <a:moveTo>
                      <a:pt x="14" y="0"/>
                    </a:moveTo>
                    <a:lnTo>
                      <a:pt x="14" y="0"/>
                    </a:lnTo>
                    <a:lnTo>
                      <a:pt x="0" y="0"/>
                    </a:lnTo>
                    <a:lnTo>
                      <a:pt x="14" y="0"/>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77" name="Freeform 175"/>
              <p:cNvSpPr>
                <a:spLocks/>
              </p:cNvSpPr>
              <p:nvPr/>
            </p:nvSpPr>
            <p:spPr bwMode="auto">
              <a:xfrm>
                <a:off x="2292" y="1796"/>
                <a:ext cx="32" cy="138"/>
              </a:xfrm>
              <a:custGeom>
                <a:avLst/>
                <a:gdLst>
                  <a:gd name="T0" fmla="*/ 31 w 32"/>
                  <a:gd name="T1" fmla="*/ 137 h 138"/>
                  <a:gd name="T2" fmla="*/ 23 w 32"/>
                  <a:gd name="T3" fmla="*/ 128 h 138"/>
                  <a:gd name="T4" fmla="*/ 16 w 32"/>
                  <a:gd name="T5" fmla="*/ 128 h 138"/>
                  <a:gd name="T6" fmla="*/ 16 w 32"/>
                  <a:gd name="T7" fmla="*/ 120 h 138"/>
                  <a:gd name="T8" fmla="*/ 8 w 32"/>
                  <a:gd name="T9" fmla="*/ 111 h 138"/>
                  <a:gd name="T10" fmla="*/ 8 w 32"/>
                  <a:gd name="T11" fmla="*/ 94 h 138"/>
                  <a:gd name="T12" fmla="*/ 0 w 32"/>
                  <a:gd name="T13" fmla="*/ 94 h 138"/>
                  <a:gd name="T14" fmla="*/ 0 w 32"/>
                  <a:gd name="T15" fmla="*/ 43 h 138"/>
                  <a:gd name="T16" fmla="*/ 8 w 32"/>
                  <a:gd name="T17" fmla="*/ 34 h 138"/>
                  <a:gd name="T18" fmla="*/ 8 w 32"/>
                  <a:gd name="T19" fmla="*/ 17 h 138"/>
                  <a:gd name="T20" fmla="*/ 16 w 32"/>
                  <a:gd name="T21" fmla="*/ 17 h 138"/>
                  <a:gd name="T22" fmla="*/ 16 w 32"/>
                  <a:gd name="T23" fmla="*/ 9 h 138"/>
                  <a:gd name="T24" fmla="*/ 23 w 32"/>
                  <a:gd name="T25" fmla="*/ 0 h 138"/>
                  <a:gd name="T26" fmla="*/ 16 w 32"/>
                  <a:gd name="T27" fmla="*/ 9 h 138"/>
                  <a:gd name="T28" fmla="*/ 16 w 32"/>
                  <a:gd name="T29" fmla="*/ 60 h 138"/>
                  <a:gd name="T30" fmla="*/ 23 w 32"/>
                  <a:gd name="T31" fmla="*/ 69 h 138"/>
                  <a:gd name="T32" fmla="*/ 23 w 32"/>
                  <a:gd name="T33" fmla="*/ 94 h 138"/>
                  <a:gd name="T34" fmla="*/ 31 w 32"/>
                  <a:gd name="T35" fmla="*/ 103 h 138"/>
                  <a:gd name="T36" fmla="*/ 31 w 32"/>
                  <a:gd name="T37" fmla="*/ 137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138"/>
                  <a:gd name="T59" fmla="*/ 32 w 32"/>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138">
                    <a:moveTo>
                      <a:pt x="31" y="137"/>
                    </a:moveTo>
                    <a:lnTo>
                      <a:pt x="23" y="128"/>
                    </a:lnTo>
                    <a:lnTo>
                      <a:pt x="16" y="128"/>
                    </a:lnTo>
                    <a:lnTo>
                      <a:pt x="16" y="120"/>
                    </a:lnTo>
                    <a:lnTo>
                      <a:pt x="8" y="111"/>
                    </a:lnTo>
                    <a:lnTo>
                      <a:pt x="8" y="94"/>
                    </a:lnTo>
                    <a:lnTo>
                      <a:pt x="0" y="94"/>
                    </a:lnTo>
                    <a:lnTo>
                      <a:pt x="0" y="43"/>
                    </a:lnTo>
                    <a:lnTo>
                      <a:pt x="8" y="34"/>
                    </a:lnTo>
                    <a:lnTo>
                      <a:pt x="8" y="17"/>
                    </a:lnTo>
                    <a:lnTo>
                      <a:pt x="16" y="17"/>
                    </a:lnTo>
                    <a:lnTo>
                      <a:pt x="16" y="9"/>
                    </a:lnTo>
                    <a:lnTo>
                      <a:pt x="23" y="0"/>
                    </a:lnTo>
                    <a:lnTo>
                      <a:pt x="16" y="9"/>
                    </a:lnTo>
                    <a:lnTo>
                      <a:pt x="16" y="60"/>
                    </a:lnTo>
                    <a:lnTo>
                      <a:pt x="23" y="69"/>
                    </a:lnTo>
                    <a:lnTo>
                      <a:pt x="23" y="94"/>
                    </a:lnTo>
                    <a:lnTo>
                      <a:pt x="31" y="103"/>
                    </a:lnTo>
                    <a:lnTo>
                      <a:pt x="31" y="137"/>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78" name="Freeform 176"/>
              <p:cNvSpPr>
                <a:spLocks/>
              </p:cNvSpPr>
              <p:nvPr/>
            </p:nvSpPr>
            <p:spPr bwMode="auto">
              <a:xfrm>
                <a:off x="2404" y="1841"/>
                <a:ext cx="12" cy="1"/>
              </a:xfrm>
              <a:custGeom>
                <a:avLst/>
                <a:gdLst>
                  <a:gd name="T0" fmla="*/ 6 w 12"/>
                  <a:gd name="T1" fmla="*/ 0 h 1"/>
                  <a:gd name="T2" fmla="*/ 11 w 12"/>
                  <a:gd name="T3" fmla="*/ 0 h 1"/>
                  <a:gd name="T4" fmla="*/ 0 w 12"/>
                  <a:gd name="T5" fmla="*/ 0 h 1"/>
                  <a:gd name="T6" fmla="*/ 0 w 12"/>
                  <a:gd name="T7" fmla="*/ 0 h 1"/>
                  <a:gd name="T8" fmla="*/ 6 w 12"/>
                  <a:gd name="T9" fmla="*/ 0 h 1"/>
                  <a:gd name="T10" fmla="*/ 6 w 12"/>
                  <a:gd name="T11" fmla="*/ 0 h 1"/>
                  <a:gd name="T12" fmla="*/ 0 60000 65536"/>
                  <a:gd name="T13" fmla="*/ 0 60000 65536"/>
                  <a:gd name="T14" fmla="*/ 0 60000 65536"/>
                  <a:gd name="T15" fmla="*/ 0 60000 65536"/>
                  <a:gd name="T16" fmla="*/ 0 60000 65536"/>
                  <a:gd name="T17" fmla="*/ 0 60000 65536"/>
                  <a:gd name="T18" fmla="*/ 0 w 12"/>
                  <a:gd name="T19" fmla="*/ 0 h 1"/>
                  <a:gd name="T20" fmla="*/ 12 w 1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 h="1">
                    <a:moveTo>
                      <a:pt x="6" y="0"/>
                    </a:moveTo>
                    <a:lnTo>
                      <a:pt x="11" y="0"/>
                    </a:lnTo>
                    <a:lnTo>
                      <a:pt x="0" y="0"/>
                    </a:lnTo>
                    <a:lnTo>
                      <a:pt x="6" y="0"/>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79" name="Freeform 177"/>
              <p:cNvSpPr>
                <a:spLocks/>
              </p:cNvSpPr>
              <p:nvPr/>
            </p:nvSpPr>
            <p:spPr bwMode="auto">
              <a:xfrm>
                <a:off x="2468" y="1859"/>
                <a:ext cx="63" cy="1"/>
              </a:xfrm>
              <a:custGeom>
                <a:avLst/>
                <a:gdLst>
                  <a:gd name="T0" fmla="*/ 62 w 63"/>
                  <a:gd name="T1" fmla="*/ 0 h 1"/>
                  <a:gd name="T2" fmla="*/ 0 w 63"/>
                  <a:gd name="T3" fmla="*/ 0 h 1"/>
                  <a:gd name="T4" fmla="*/ 27 w 63"/>
                  <a:gd name="T5" fmla="*/ 0 h 1"/>
                  <a:gd name="T6" fmla="*/ 62 w 63"/>
                  <a:gd name="T7" fmla="*/ 0 h 1"/>
                  <a:gd name="T8" fmla="*/ 0 60000 65536"/>
                  <a:gd name="T9" fmla="*/ 0 60000 65536"/>
                  <a:gd name="T10" fmla="*/ 0 60000 65536"/>
                  <a:gd name="T11" fmla="*/ 0 60000 65536"/>
                  <a:gd name="T12" fmla="*/ 0 w 63"/>
                  <a:gd name="T13" fmla="*/ 0 h 1"/>
                  <a:gd name="T14" fmla="*/ 63 w 63"/>
                  <a:gd name="T15" fmla="*/ 1 h 1"/>
                </a:gdLst>
                <a:ahLst/>
                <a:cxnLst>
                  <a:cxn ang="T8">
                    <a:pos x="T0" y="T1"/>
                  </a:cxn>
                  <a:cxn ang="T9">
                    <a:pos x="T2" y="T3"/>
                  </a:cxn>
                  <a:cxn ang="T10">
                    <a:pos x="T4" y="T5"/>
                  </a:cxn>
                  <a:cxn ang="T11">
                    <a:pos x="T6" y="T7"/>
                  </a:cxn>
                </a:cxnLst>
                <a:rect l="T12" t="T13" r="T14" b="T15"/>
                <a:pathLst>
                  <a:path w="63" h="1">
                    <a:moveTo>
                      <a:pt x="62" y="0"/>
                    </a:moveTo>
                    <a:lnTo>
                      <a:pt x="0" y="0"/>
                    </a:lnTo>
                    <a:lnTo>
                      <a:pt x="27" y="0"/>
                    </a:lnTo>
                    <a:lnTo>
                      <a:pt x="62" y="0"/>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80" name="Line 178"/>
              <p:cNvSpPr>
                <a:spLocks noChangeShapeType="1"/>
              </p:cNvSpPr>
              <p:nvPr/>
            </p:nvSpPr>
            <p:spPr bwMode="auto">
              <a:xfrm>
                <a:off x="2589" y="1869"/>
                <a:ext cx="43" cy="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181" name="Freeform 179"/>
              <p:cNvSpPr>
                <a:spLocks/>
              </p:cNvSpPr>
              <p:nvPr/>
            </p:nvSpPr>
            <p:spPr bwMode="auto">
              <a:xfrm>
                <a:off x="2404" y="1878"/>
                <a:ext cx="261" cy="38"/>
              </a:xfrm>
              <a:custGeom>
                <a:avLst/>
                <a:gdLst>
                  <a:gd name="T0" fmla="*/ 250 w 261"/>
                  <a:gd name="T1" fmla="*/ 22 h 38"/>
                  <a:gd name="T2" fmla="*/ 250 w 261"/>
                  <a:gd name="T3" fmla="*/ 30 h 38"/>
                  <a:gd name="T4" fmla="*/ 260 w 261"/>
                  <a:gd name="T5" fmla="*/ 30 h 38"/>
                  <a:gd name="T6" fmla="*/ 260 w 261"/>
                  <a:gd name="T7" fmla="*/ 37 h 38"/>
                  <a:gd name="T8" fmla="*/ 121 w 261"/>
                  <a:gd name="T9" fmla="*/ 30 h 38"/>
                  <a:gd name="T10" fmla="*/ 121 w 261"/>
                  <a:gd name="T11" fmla="*/ 15 h 38"/>
                  <a:gd name="T12" fmla="*/ 111 w 261"/>
                  <a:gd name="T13" fmla="*/ 15 h 38"/>
                  <a:gd name="T14" fmla="*/ 101 w 261"/>
                  <a:gd name="T15" fmla="*/ 7 h 38"/>
                  <a:gd name="T16" fmla="*/ 60 w 261"/>
                  <a:gd name="T17" fmla="*/ 7 h 38"/>
                  <a:gd name="T18" fmla="*/ 40 w 261"/>
                  <a:gd name="T19" fmla="*/ 22 h 38"/>
                  <a:gd name="T20" fmla="*/ 10 w 261"/>
                  <a:gd name="T21" fmla="*/ 15 h 38"/>
                  <a:gd name="T22" fmla="*/ 0 w 261"/>
                  <a:gd name="T23" fmla="*/ 0 h 38"/>
                  <a:gd name="T24" fmla="*/ 60 w 261"/>
                  <a:gd name="T25" fmla="*/ 0 h 38"/>
                  <a:gd name="T26" fmla="*/ 81 w 261"/>
                  <a:gd name="T27" fmla="*/ 7 h 38"/>
                  <a:gd name="T28" fmla="*/ 141 w 261"/>
                  <a:gd name="T29" fmla="*/ 7 h 38"/>
                  <a:gd name="T30" fmla="*/ 161 w 261"/>
                  <a:gd name="T31" fmla="*/ 15 h 38"/>
                  <a:gd name="T32" fmla="*/ 220 w 261"/>
                  <a:gd name="T33" fmla="*/ 15 h 38"/>
                  <a:gd name="T34" fmla="*/ 230 w 261"/>
                  <a:gd name="T35" fmla="*/ 22 h 38"/>
                  <a:gd name="T36" fmla="*/ 250 w 261"/>
                  <a:gd name="T37" fmla="*/ 22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1"/>
                  <a:gd name="T58" fmla="*/ 0 h 38"/>
                  <a:gd name="T59" fmla="*/ 261 w 261"/>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1" h="38">
                    <a:moveTo>
                      <a:pt x="250" y="22"/>
                    </a:moveTo>
                    <a:lnTo>
                      <a:pt x="250" y="30"/>
                    </a:lnTo>
                    <a:lnTo>
                      <a:pt x="260" y="30"/>
                    </a:lnTo>
                    <a:lnTo>
                      <a:pt x="260" y="37"/>
                    </a:lnTo>
                    <a:lnTo>
                      <a:pt x="121" y="30"/>
                    </a:lnTo>
                    <a:lnTo>
                      <a:pt x="121" y="15"/>
                    </a:lnTo>
                    <a:lnTo>
                      <a:pt x="111" y="15"/>
                    </a:lnTo>
                    <a:lnTo>
                      <a:pt x="101" y="7"/>
                    </a:lnTo>
                    <a:lnTo>
                      <a:pt x="60" y="7"/>
                    </a:lnTo>
                    <a:lnTo>
                      <a:pt x="40" y="22"/>
                    </a:lnTo>
                    <a:lnTo>
                      <a:pt x="10" y="15"/>
                    </a:lnTo>
                    <a:lnTo>
                      <a:pt x="0" y="0"/>
                    </a:lnTo>
                    <a:lnTo>
                      <a:pt x="60" y="0"/>
                    </a:lnTo>
                    <a:lnTo>
                      <a:pt x="81" y="7"/>
                    </a:lnTo>
                    <a:lnTo>
                      <a:pt x="141" y="7"/>
                    </a:lnTo>
                    <a:lnTo>
                      <a:pt x="161" y="15"/>
                    </a:lnTo>
                    <a:lnTo>
                      <a:pt x="220" y="15"/>
                    </a:lnTo>
                    <a:lnTo>
                      <a:pt x="230" y="22"/>
                    </a:lnTo>
                    <a:lnTo>
                      <a:pt x="250" y="22"/>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82" name="Freeform 180"/>
              <p:cNvSpPr>
                <a:spLocks/>
              </p:cNvSpPr>
              <p:nvPr/>
            </p:nvSpPr>
            <p:spPr bwMode="auto">
              <a:xfrm>
                <a:off x="2468" y="1933"/>
                <a:ext cx="12" cy="19"/>
              </a:xfrm>
              <a:custGeom>
                <a:avLst/>
                <a:gdLst>
                  <a:gd name="T0" fmla="*/ 11 w 12"/>
                  <a:gd name="T1" fmla="*/ 12 h 19"/>
                  <a:gd name="T2" fmla="*/ 6 w 12"/>
                  <a:gd name="T3" fmla="*/ 18 h 19"/>
                  <a:gd name="T4" fmla="*/ 0 w 12"/>
                  <a:gd name="T5" fmla="*/ 18 h 19"/>
                  <a:gd name="T6" fmla="*/ 0 w 12"/>
                  <a:gd name="T7" fmla="*/ 6 h 19"/>
                  <a:gd name="T8" fmla="*/ 6 w 12"/>
                  <a:gd name="T9" fmla="*/ 6 h 19"/>
                  <a:gd name="T10" fmla="*/ 6 w 12"/>
                  <a:gd name="T11" fmla="*/ 0 h 19"/>
                  <a:gd name="T12" fmla="*/ 11 w 12"/>
                  <a:gd name="T13" fmla="*/ 0 h 19"/>
                  <a:gd name="T14" fmla="*/ 11 w 12"/>
                  <a:gd name="T15" fmla="*/ 12 h 19"/>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9"/>
                  <a:gd name="T26" fmla="*/ 12 w 12"/>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9">
                    <a:moveTo>
                      <a:pt x="11" y="12"/>
                    </a:moveTo>
                    <a:lnTo>
                      <a:pt x="6" y="18"/>
                    </a:lnTo>
                    <a:lnTo>
                      <a:pt x="0" y="18"/>
                    </a:lnTo>
                    <a:lnTo>
                      <a:pt x="0" y="6"/>
                    </a:lnTo>
                    <a:lnTo>
                      <a:pt x="6" y="6"/>
                    </a:lnTo>
                    <a:lnTo>
                      <a:pt x="6" y="0"/>
                    </a:lnTo>
                    <a:lnTo>
                      <a:pt x="11" y="0"/>
                    </a:lnTo>
                    <a:lnTo>
                      <a:pt x="11" y="12"/>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83" name="Freeform 181"/>
              <p:cNvSpPr>
                <a:spLocks/>
              </p:cNvSpPr>
              <p:nvPr/>
            </p:nvSpPr>
            <p:spPr bwMode="auto">
              <a:xfrm>
                <a:off x="2426" y="1979"/>
                <a:ext cx="74" cy="178"/>
              </a:xfrm>
              <a:custGeom>
                <a:avLst/>
                <a:gdLst>
                  <a:gd name="T0" fmla="*/ 73 w 74"/>
                  <a:gd name="T1" fmla="*/ 177 h 178"/>
                  <a:gd name="T2" fmla="*/ 0 w 74"/>
                  <a:gd name="T3" fmla="*/ 168 h 178"/>
                  <a:gd name="T4" fmla="*/ 0 w 74"/>
                  <a:gd name="T5" fmla="*/ 159 h 178"/>
                  <a:gd name="T6" fmla="*/ 9 w 74"/>
                  <a:gd name="T7" fmla="*/ 150 h 178"/>
                  <a:gd name="T8" fmla="*/ 9 w 74"/>
                  <a:gd name="T9" fmla="*/ 106 h 178"/>
                  <a:gd name="T10" fmla="*/ 18 w 74"/>
                  <a:gd name="T11" fmla="*/ 97 h 178"/>
                  <a:gd name="T12" fmla="*/ 18 w 74"/>
                  <a:gd name="T13" fmla="*/ 80 h 178"/>
                  <a:gd name="T14" fmla="*/ 27 w 74"/>
                  <a:gd name="T15" fmla="*/ 71 h 178"/>
                  <a:gd name="T16" fmla="*/ 27 w 74"/>
                  <a:gd name="T17" fmla="*/ 35 h 178"/>
                  <a:gd name="T18" fmla="*/ 37 w 74"/>
                  <a:gd name="T19" fmla="*/ 27 h 178"/>
                  <a:gd name="T20" fmla="*/ 37 w 74"/>
                  <a:gd name="T21" fmla="*/ 0 h 178"/>
                  <a:gd name="T22" fmla="*/ 64 w 74"/>
                  <a:gd name="T23" fmla="*/ 0 h 178"/>
                  <a:gd name="T24" fmla="*/ 73 w 74"/>
                  <a:gd name="T25" fmla="*/ 177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178"/>
                  <a:gd name="T41" fmla="*/ 74 w 74"/>
                  <a:gd name="T42" fmla="*/ 178 h 1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178">
                    <a:moveTo>
                      <a:pt x="73" y="177"/>
                    </a:moveTo>
                    <a:lnTo>
                      <a:pt x="0" y="168"/>
                    </a:lnTo>
                    <a:lnTo>
                      <a:pt x="0" y="159"/>
                    </a:lnTo>
                    <a:lnTo>
                      <a:pt x="9" y="150"/>
                    </a:lnTo>
                    <a:lnTo>
                      <a:pt x="9" y="106"/>
                    </a:lnTo>
                    <a:lnTo>
                      <a:pt x="18" y="97"/>
                    </a:lnTo>
                    <a:lnTo>
                      <a:pt x="18" y="80"/>
                    </a:lnTo>
                    <a:lnTo>
                      <a:pt x="27" y="71"/>
                    </a:lnTo>
                    <a:lnTo>
                      <a:pt x="27" y="35"/>
                    </a:lnTo>
                    <a:lnTo>
                      <a:pt x="37" y="27"/>
                    </a:lnTo>
                    <a:lnTo>
                      <a:pt x="37" y="0"/>
                    </a:lnTo>
                    <a:lnTo>
                      <a:pt x="64" y="0"/>
                    </a:lnTo>
                    <a:lnTo>
                      <a:pt x="73" y="177"/>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84" name="Freeform 182"/>
              <p:cNvSpPr>
                <a:spLocks/>
              </p:cNvSpPr>
              <p:nvPr/>
            </p:nvSpPr>
            <p:spPr bwMode="auto">
              <a:xfrm>
                <a:off x="2733" y="2055"/>
                <a:ext cx="96" cy="29"/>
              </a:xfrm>
              <a:custGeom>
                <a:avLst/>
                <a:gdLst>
                  <a:gd name="T0" fmla="*/ 95 w 96"/>
                  <a:gd name="T1" fmla="*/ 7 h 29"/>
                  <a:gd name="T2" fmla="*/ 76 w 96"/>
                  <a:gd name="T3" fmla="*/ 21 h 29"/>
                  <a:gd name="T4" fmla="*/ 67 w 96"/>
                  <a:gd name="T5" fmla="*/ 21 h 29"/>
                  <a:gd name="T6" fmla="*/ 67 w 96"/>
                  <a:gd name="T7" fmla="*/ 28 h 29"/>
                  <a:gd name="T8" fmla="*/ 38 w 96"/>
                  <a:gd name="T9" fmla="*/ 28 h 29"/>
                  <a:gd name="T10" fmla="*/ 38 w 96"/>
                  <a:gd name="T11" fmla="*/ 21 h 29"/>
                  <a:gd name="T12" fmla="*/ 0 w 96"/>
                  <a:gd name="T13" fmla="*/ 21 h 29"/>
                  <a:gd name="T14" fmla="*/ 0 w 96"/>
                  <a:gd name="T15" fmla="*/ 7 h 29"/>
                  <a:gd name="T16" fmla="*/ 10 w 96"/>
                  <a:gd name="T17" fmla="*/ 7 h 29"/>
                  <a:gd name="T18" fmla="*/ 10 w 96"/>
                  <a:gd name="T19" fmla="*/ 0 h 29"/>
                  <a:gd name="T20" fmla="*/ 86 w 96"/>
                  <a:gd name="T21" fmla="*/ 0 h 29"/>
                  <a:gd name="T22" fmla="*/ 86 w 96"/>
                  <a:gd name="T23" fmla="*/ 7 h 29"/>
                  <a:gd name="T24" fmla="*/ 95 w 96"/>
                  <a:gd name="T25" fmla="*/ 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29"/>
                  <a:gd name="T41" fmla="*/ 96 w 96"/>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29">
                    <a:moveTo>
                      <a:pt x="95" y="7"/>
                    </a:moveTo>
                    <a:lnTo>
                      <a:pt x="76" y="21"/>
                    </a:lnTo>
                    <a:lnTo>
                      <a:pt x="67" y="21"/>
                    </a:lnTo>
                    <a:lnTo>
                      <a:pt x="67" y="28"/>
                    </a:lnTo>
                    <a:lnTo>
                      <a:pt x="38" y="28"/>
                    </a:lnTo>
                    <a:lnTo>
                      <a:pt x="38" y="21"/>
                    </a:lnTo>
                    <a:lnTo>
                      <a:pt x="0" y="21"/>
                    </a:lnTo>
                    <a:lnTo>
                      <a:pt x="0" y="7"/>
                    </a:lnTo>
                    <a:lnTo>
                      <a:pt x="10" y="7"/>
                    </a:lnTo>
                    <a:lnTo>
                      <a:pt x="10" y="0"/>
                    </a:lnTo>
                    <a:lnTo>
                      <a:pt x="86" y="0"/>
                    </a:lnTo>
                    <a:lnTo>
                      <a:pt x="86" y="7"/>
                    </a:lnTo>
                    <a:lnTo>
                      <a:pt x="95" y="7"/>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85" name="Freeform 183"/>
              <p:cNvSpPr>
                <a:spLocks/>
              </p:cNvSpPr>
              <p:nvPr/>
            </p:nvSpPr>
            <p:spPr bwMode="auto">
              <a:xfrm>
                <a:off x="2664" y="2063"/>
                <a:ext cx="70" cy="102"/>
              </a:xfrm>
              <a:custGeom>
                <a:avLst/>
                <a:gdLst>
                  <a:gd name="T0" fmla="*/ 69 w 70"/>
                  <a:gd name="T1" fmla="*/ 93 h 102"/>
                  <a:gd name="T2" fmla="*/ 60 w 70"/>
                  <a:gd name="T3" fmla="*/ 101 h 102"/>
                  <a:gd name="T4" fmla="*/ 52 w 70"/>
                  <a:gd name="T5" fmla="*/ 101 h 102"/>
                  <a:gd name="T6" fmla="*/ 52 w 70"/>
                  <a:gd name="T7" fmla="*/ 93 h 102"/>
                  <a:gd name="T8" fmla="*/ 43 w 70"/>
                  <a:gd name="T9" fmla="*/ 93 h 102"/>
                  <a:gd name="T10" fmla="*/ 43 w 70"/>
                  <a:gd name="T11" fmla="*/ 84 h 102"/>
                  <a:gd name="T12" fmla="*/ 35 w 70"/>
                  <a:gd name="T13" fmla="*/ 84 h 102"/>
                  <a:gd name="T14" fmla="*/ 35 w 70"/>
                  <a:gd name="T15" fmla="*/ 67 h 102"/>
                  <a:gd name="T16" fmla="*/ 0 w 70"/>
                  <a:gd name="T17" fmla="*/ 67 h 102"/>
                  <a:gd name="T18" fmla="*/ 0 w 70"/>
                  <a:gd name="T19" fmla="*/ 59 h 102"/>
                  <a:gd name="T20" fmla="*/ 9 w 70"/>
                  <a:gd name="T21" fmla="*/ 59 h 102"/>
                  <a:gd name="T22" fmla="*/ 9 w 70"/>
                  <a:gd name="T23" fmla="*/ 51 h 102"/>
                  <a:gd name="T24" fmla="*/ 26 w 70"/>
                  <a:gd name="T25" fmla="*/ 51 h 102"/>
                  <a:gd name="T26" fmla="*/ 26 w 70"/>
                  <a:gd name="T27" fmla="*/ 34 h 102"/>
                  <a:gd name="T28" fmla="*/ 17 w 70"/>
                  <a:gd name="T29" fmla="*/ 34 h 102"/>
                  <a:gd name="T30" fmla="*/ 17 w 70"/>
                  <a:gd name="T31" fmla="*/ 0 h 102"/>
                  <a:gd name="T32" fmla="*/ 35 w 70"/>
                  <a:gd name="T33" fmla="*/ 0 h 102"/>
                  <a:gd name="T34" fmla="*/ 69 w 70"/>
                  <a:gd name="T35" fmla="*/ 93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102"/>
                  <a:gd name="T56" fmla="*/ 70 w 70"/>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102">
                    <a:moveTo>
                      <a:pt x="69" y="93"/>
                    </a:moveTo>
                    <a:lnTo>
                      <a:pt x="60" y="101"/>
                    </a:lnTo>
                    <a:lnTo>
                      <a:pt x="52" y="101"/>
                    </a:lnTo>
                    <a:lnTo>
                      <a:pt x="52" y="93"/>
                    </a:lnTo>
                    <a:lnTo>
                      <a:pt x="43" y="93"/>
                    </a:lnTo>
                    <a:lnTo>
                      <a:pt x="43" y="84"/>
                    </a:lnTo>
                    <a:lnTo>
                      <a:pt x="35" y="84"/>
                    </a:lnTo>
                    <a:lnTo>
                      <a:pt x="35" y="67"/>
                    </a:lnTo>
                    <a:lnTo>
                      <a:pt x="0" y="67"/>
                    </a:lnTo>
                    <a:lnTo>
                      <a:pt x="0" y="59"/>
                    </a:lnTo>
                    <a:lnTo>
                      <a:pt x="9" y="59"/>
                    </a:lnTo>
                    <a:lnTo>
                      <a:pt x="9" y="51"/>
                    </a:lnTo>
                    <a:lnTo>
                      <a:pt x="26" y="51"/>
                    </a:lnTo>
                    <a:lnTo>
                      <a:pt x="26" y="34"/>
                    </a:lnTo>
                    <a:lnTo>
                      <a:pt x="17" y="34"/>
                    </a:lnTo>
                    <a:lnTo>
                      <a:pt x="17" y="0"/>
                    </a:lnTo>
                    <a:lnTo>
                      <a:pt x="35" y="0"/>
                    </a:lnTo>
                    <a:lnTo>
                      <a:pt x="69" y="93"/>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86" name="Freeform 184"/>
              <p:cNvSpPr>
                <a:spLocks/>
              </p:cNvSpPr>
              <p:nvPr/>
            </p:nvSpPr>
            <p:spPr bwMode="auto">
              <a:xfrm>
                <a:off x="2757" y="2110"/>
                <a:ext cx="43" cy="47"/>
              </a:xfrm>
              <a:custGeom>
                <a:avLst/>
                <a:gdLst>
                  <a:gd name="T0" fmla="*/ 42 w 43"/>
                  <a:gd name="T1" fmla="*/ 46 h 47"/>
                  <a:gd name="T2" fmla="*/ 8 w 43"/>
                  <a:gd name="T3" fmla="*/ 46 h 47"/>
                  <a:gd name="T4" fmla="*/ 0 w 43"/>
                  <a:gd name="T5" fmla="*/ 38 h 47"/>
                  <a:gd name="T6" fmla="*/ 0 w 43"/>
                  <a:gd name="T7" fmla="*/ 31 h 47"/>
                  <a:gd name="T8" fmla="*/ 8 w 43"/>
                  <a:gd name="T9" fmla="*/ 31 h 47"/>
                  <a:gd name="T10" fmla="*/ 0 w 43"/>
                  <a:gd name="T11" fmla="*/ 31 h 47"/>
                  <a:gd name="T12" fmla="*/ 0 w 43"/>
                  <a:gd name="T13" fmla="*/ 15 h 47"/>
                  <a:gd name="T14" fmla="*/ 17 w 43"/>
                  <a:gd name="T15" fmla="*/ 15 h 47"/>
                  <a:gd name="T16" fmla="*/ 17 w 43"/>
                  <a:gd name="T17" fmla="*/ 8 h 47"/>
                  <a:gd name="T18" fmla="*/ 25 w 43"/>
                  <a:gd name="T19" fmla="*/ 8 h 47"/>
                  <a:gd name="T20" fmla="*/ 17 w 43"/>
                  <a:gd name="T21" fmla="*/ 0 h 47"/>
                  <a:gd name="T22" fmla="*/ 34 w 43"/>
                  <a:gd name="T23" fmla="*/ 0 h 47"/>
                  <a:gd name="T24" fmla="*/ 42 w 43"/>
                  <a:gd name="T25" fmla="*/ 46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7"/>
                  <a:gd name="T41" fmla="*/ 43 w 4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7">
                    <a:moveTo>
                      <a:pt x="42" y="46"/>
                    </a:moveTo>
                    <a:lnTo>
                      <a:pt x="8" y="46"/>
                    </a:lnTo>
                    <a:lnTo>
                      <a:pt x="0" y="38"/>
                    </a:lnTo>
                    <a:lnTo>
                      <a:pt x="0" y="31"/>
                    </a:lnTo>
                    <a:lnTo>
                      <a:pt x="8" y="31"/>
                    </a:lnTo>
                    <a:lnTo>
                      <a:pt x="0" y="31"/>
                    </a:lnTo>
                    <a:lnTo>
                      <a:pt x="0" y="15"/>
                    </a:lnTo>
                    <a:lnTo>
                      <a:pt x="17" y="15"/>
                    </a:lnTo>
                    <a:lnTo>
                      <a:pt x="17" y="8"/>
                    </a:lnTo>
                    <a:lnTo>
                      <a:pt x="25" y="8"/>
                    </a:lnTo>
                    <a:lnTo>
                      <a:pt x="17" y="0"/>
                    </a:lnTo>
                    <a:lnTo>
                      <a:pt x="34" y="0"/>
                    </a:lnTo>
                    <a:lnTo>
                      <a:pt x="42" y="46"/>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87" name="Freeform 185"/>
              <p:cNvSpPr>
                <a:spLocks/>
              </p:cNvSpPr>
              <p:nvPr/>
            </p:nvSpPr>
            <p:spPr bwMode="auto">
              <a:xfrm>
                <a:off x="2241" y="1989"/>
                <a:ext cx="11" cy="19"/>
              </a:xfrm>
              <a:custGeom>
                <a:avLst/>
                <a:gdLst>
                  <a:gd name="T0" fmla="*/ 10 w 11"/>
                  <a:gd name="T1" fmla="*/ 18 h 19"/>
                  <a:gd name="T2" fmla="*/ 0 w 11"/>
                  <a:gd name="T3" fmla="*/ 18 h 19"/>
                  <a:gd name="T4" fmla="*/ 0 w 11"/>
                  <a:gd name="T5" fmla="*/ 6 h 19"/>
                  <a:gd name="T6" fmla="*/ 5 w 11"/>
                  <a:gd name="T7" fmla="*/ 6 h 19"/>
                  <a:gd name="T8" fmla="*/ 5 w 11"/>
                  <a:gd name="T9" fmla="*/ 0 h 19"/>
                  <a:gd name="T10" fmla="*/ 10 w 11"/>
                  <a:gd name="T11" fmla="*/ 0 h 19"/>
                  <a:gd name="T12" fmla="*/ 10 w 11"/>
                  <a:gd name="T13" fmla="*/ 18 h 19"/>
                  <a:gd name="T14" fmla="*/ 0 60000 65536"/>
                  <a:gd name="T15" fmla="*/ 0 60000 65536"/>
                  <a:gd name="T16" fmla="*/ 0 60000 65536"/>
                  <a:gd name="T17" fmla="*/ 0 60000 65536"/>
                  <a:gd name="T18" fmla="*/ 0 60000 65536"/>
                  <a:gd name="T19" fmla="*/ 0 60000 65536"/>
                  <a:gd name="T20" fmla="*/ 0 60000 65536"/>
                  <a:gd name="T21" fmla="*/ 0 w 11"/>
                  <a:gd name="T22" fmla="*/ 0 h 19"/>
                  <a:gd name="T23" fmla="*/ 11 w 1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9">
                    <a:moveTo>
                      <a:pt x="10" y="18"/>
                    </a:moveTo>
                    <a:lnTo>
                      <a:pt x="0" y="18"/>
                    </a:lnTo>
                    <a:lnTo>
                      <a:pt x="0" y="6"/>
                    </a:lnTo>
                    <a:lnTo>
                      <a:pt x="5" y="6"/>
                    </a:lnTo>
                    <a:lnTo>
                      <a:pt x="5" y="0"/>
                    </a:lnTo>
                    <a:lnTo>
                      <a:pt x="10" y="0"/>
                    </a:lnTo>
                    <a:lnTo>
                      <a:pt x="10" y="18"/>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88" name="Freeform 186"/>
              <p:cNvSpPr>
                <a:spLocks/>
              </p:cNvSpPr>
              <p:nvPr/>
            </p:nvSpPr>
            <p:spPr bwMode="auto">
              <a:xfrm>
                <a:off x="2219" y="2035"/>
                <a:ext cx="114" cy="12"/>
              </a:xfrm>
              <a:custGeom>
                <a:avLst/>
                <a:gdLst>
                  <a:gd name="T0" fmla="*/ 47 w 114"/>
                  <a:gd name="T1" fmla="*/ 6 h 12"/>
                  <a:gd name="T2" fmla="*/ 66 w 114"/>
                  <a:gd name="T3" fmla="*/ 6 h 12"/>
                  <a:gd name="T4" fmla="*/ 66 w 114"/>
                  <a:gd name="T5" fmla="*/ 0 h 12"/>
                  <a:gd name="T6" fmla="*/ 94 w 114"/>
                  <a:gd name="T7" fmla="*/ 0 h 12"/>
                  <a:gd name="T8" fmla="*/ 94 w 114"/>
                  <a:gd name="T9" fmla="*/ 6 h 12"/>
                  <a:gd name="T10" fmla="*/ 113 w 114"/>
                  <a:gd name="T11" fmla="*/ 6 h 12"/>
                  <a:gd name="T12" fmla="*/ 104 w 114"/>
                  <a:gd name="T13" fmla="*/ 11 h 12"/>
                  <a:gd name="T14" fmla="*/ 9 w 114"/>
                  <a:gd name="T15" fmla="*/ 11 h 12"/>
                  <a:gd name="T16" fmla="*/ 0 w 114"/>
                  <a:gd name="T17" fmla="*/ 6 h 12"/>
                  <a:gd name="T18" fmla="*/ 9 w 114"/>
                  <a:gd name="T19" fmla="*/ 6 h 12"/>
                  <a:gd name="T20" fmla="*/ 9 w 114"/>
                  <a:gd name="T21" fmla="*/ 0 h 12"/>
                  <a:gd name="T22" fmla="*/ 38 w 114"/>
                  <a:gd name="T23" fmla="*/ 0 h 12"/>
                  <a:gd name="T24" fmla="*/ 38 w 114"/>
                  <a:gd name="T25" fmla="*/ 6 h 12"/>
                  <a:gd name="T26" fmla="*/ 47 w 114"/>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12"/>
                  <a:gd name="T44" fmla="*/ 114 w 11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12">
                    <a:moveTo>
                      <a:pt x="47" y="6"/>
                    </a:moveTo>
                    <a:lnTo>
                      <a:pt x="66" y="6"/>
                    </a:lnTo>
                    <a:lnTo>
                      <a:pt x="66" y="0"/>
                    </a:lnTo>
                    <a:lnTo>
                      <a:pt x="94" y="0"/>
                    </a:lnTo>
                    <a:lnTo>
                      <a:pt x="94" y="6"/>
                    </a:lnTo>
                    <a:lnTo>
                      <a:pt x="113" y="6"/>
                    </a:lnTo>
                    <a:lnTo>
                      <a:pt x="104" y="11"/>
                    </a:lnTo>
                    <a:lnTo>
                      <a:pt x="9" y="11"/>
                    </a:lnTo>
                    <a:lnTo>
                      <a:pt x="0" y="6"/>
                    </a:lnTo>
                    <a:lnTo>
                      <a:pt x="9" y="6"/>
                    </a:lnTo>
                    <a:lnTo>
                      <a:pt x="9" y="0"/>
                    </a:lnTo>
                    <a:lnTo>
                      <a:pt x="38" y="0"/>
                    </a:lnTo>
                    <a:lnTo>
                      <a:pt x="38" y="6"/>
                    </a:lnTo>
                    <a:lnTo>
                      <a:pt x="47" y="6"/>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89" name="Freeform 187"/>
              <p:cNvSpPr>
                <a:spLocks/>
              </p:cNvSpPr>
              <p:nvPr/>
            </p:nvSpPr>
            <p:spPr bwMode="auto">
              <a:xfrm>
                <a:off x="2199" y="2063"/>
                <a:ext cx="83" cy="67"/>
              </a:xfrm>
              <a:custGeom>
                <a:avLst/>
                <a:gdLst>
                  <a:gd name="T0" fmla="*/ 64 w 83"/>
                  <a:gd name="T1" fmla="*/ 17 h 67"/>
                  <a:gd name="T2" fmla="*/ 55 w 83"/>
                  <a:gd name="T3" fmla="*/ 17 h 67"/>
                  <a:gd name="T4" fmla="*/ 55 w 83"/>
                  <a:gd name="T5" fmla="*/ 25 h 67"/>
                  <a:gd name="T6" fmla="*/ 73 w 83"/>
                  <a:gd name="T7" fmla="*/ 25 h 67"/>
                  <a:gd name="T8" fmla="*/ 82 w 83"/>
                  <a:gd name="T9" fmla="*/ 33 h 67"/>
                  <a:gd name="T10" fmla="*/ 55 w 83"/>
                  <a:gd name="T11" fmla="*/ 33 h 67"/>
                  <a:gd name="T12" fmla="*/ 55 w 83"/>
                  <a:gd name="T13" fmla="*/ 41 h 67"/>
                  <a:gd name="T14" fmla="*/ 73 w 83"/>
                  <a:gd name="T15" fmla="*/ 50 h 67"/>
                  <a:gd name="T16" fmla="*/ 64 w 83"/>
                  <a:gd name="T17" fmla="*/ 50 h 67"/>
                  <a:gd name="T18" fmla="*/ 55 w 83"/>
                  <a:gd name="T19" fmla="*/ 58 h 67"/>
                  <a:gd name="T20" fmla="*/ 55 w 83"/>
                  <a:gd name="T21" fmla="*/ 66 h 67"/>
                  <a:gd name="T22" fmla="*/ 82 w 83"/>
                  <a:gd name="T23" fmla="*/ 66 h 67"/>
                  <a:gd name="T24" fmla="*/ 18 w 83"/>
                  <a:gd name="T25" fmla="*/ 66 h 67"/>
                  <a:gd name="T26" fmla="*/ 9 w 83"/>
                  <a:gd name="T27" fmla="*/ 58 h 67"/>
                  <a:gd name="T28" fmla="*/ 0 w 83"/>
                  <a:gd name="T29" fmla="*/ 58 h 67"/>
                  <a:gd name="T30" fmla="*/ 0 w 83"/>
                  <a:gd name="T31" fmla="*/ 33 h 67"/>
                  <a:gd name="T32" fmla="*/ 9 w 83"/>
                  <a:gd name="T33" fmla="*/ 33 h 67"/>
                  <a:gd name="T34" fmla="*/ 9 w 83"/>
                  <a:gd name="T35" fmla="*/ 0 h 67"/>
                  <a:gd name="T36" fmla="*/ 18 w 83"/>
                  <a:gd name="T37" fmla="*/ 8 h 67"/>
                  <a:gd name="T38" fmla="*/ 36 w 83"/>
                  <a:gd name="T39" fmla="*/ 8 h 67"/>
                  <a:gd name="T40" fmla="*/ 46 w 83"/>
                  <a:gd name="T41" fmla="*/ 17 h 67"/>
                  <a:gd name="T42" fmla="*/ 64 w 83"/>
                  <a:gd name="T43" fmla="*/ 17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67"/>
                  <a:gd name="T68" fmla="*/ 83 w 83"/>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67">
                    <a:moveTo>
                      <a:pt x="64" y="17"/>
                    </a:moveTo>
                    <a:lnTo>
                      <a:pt x="55" y="17"/>
                    </a:lnTo>
                    <a:lnTo>
                      <a:pt x="55" y="25"/>
                    </a:lnTo>
                    <a:lnTo>
                      <a:pt x="73" y="25"/>
                    </a:lnTo>
                    <a:lnTo>
                      <a:pt x="82" y="33"/>
                    </a:lnTo>
                    <a:lnTo>
                      <a:pt x="55" y="33"/>
                    </a:lnTo>
                    <a:lnTo>
                      <a:pt x="55" y="41"/>
                    </a:lnTo>
                    <a:lnTo>
                      <a:pt x="73" y="50"/>
                    </a:lnTo>
                    <a:lnTo>
                      <a:pt x="64" y="50"/>
                    </a:lnTo>
                    <a:lnTo>
                      <a:pt x="55" y="58"/>
                    </a:lnTo>
                    <a:lnTo>
                      <a:pt x="55" y="66"/>
                    </a:lnTo>
                    <a:lnTo>
                      <a:pt x="82" y="66"/>
                    </a:lnTo>
                    <a:lnTo>
                      <a:pt x="18" y="66"/>
                    </a:lnTo>
                    <a:lnTo>
                      <a:pt x="9" y="58"/>
                    </a:lnTo>
                    <a:lnTo>
                      <a:pt x="0" y="58"/>
                    </a:lnTo>
                    <a:lnTo>
                      <a:pt x="0" y="33"/>
                    </a:lnTo>
                    <a:lnTo>
                      <a:pt x="9" y="33"/>
                    </a:lnTo>
                    <a:lnTo>
                      <a:pt x="9" y="0"/>
                    </a:lnTo>
                    <a:lnTo>
                      <a:pt x="18" y="8"/>
                    </a:lnTo>
                    <a:lnTo>
                      <a:pt x="36" y="8"/>
                    </a:lnTo>
                    <a:lnTo>
                      <a:pt x="46" y="17"/>
                    </a:lnTo>
                    <a:lnTo>
                      <a:pt x="64" y="17"/>
                    </a:lnTo>
                  </a:path>
                </a:pathLst>
              </a:custGeom>
              <a:solidFill>
                <a:srgbClr val="9EE2D6"/>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90" name="Freeform 188"/>
              <p:cNvSpPr>
                <a:spLocks/>
              </p:cNvSpPr>
              <p:nvPr/>
            </p:nvSpPr>
            <p:spPr bwMode="auto">
              <a:xfrm>
                <a:off x="864" y="1989"/>
                <a:ext cx="157" cy="150"/>
              </a:xfrm>
              <a:custGeom>
                <a:avLst/>
                <a:gdLst>
                  <a:gd name="T0" fmla="*/ 127 w 157"/>
                  <a:gd name="T1" fmla="*/ 9 h 150"/>
                  <a:gd name="T2" fmla="*/ 127 w 157"/>
                  <a:gd name="T3" fmla="*/ 18 h 150"/>
                  <a:gd name="T4" fmla="*/ 117 w 157"/>
                  <a:gd name="T5" fmla="*/ 18 h 150"/>
                  <a:gd name="T6" fmla="*/ 107 w 157"/>
                  <a:gd name="T7" fmla="*/ 26 h 150"/>
                  <a:gd name="T8" fmla="*/ 98 w 157"/>
                  <a:gd name="T9" fmla="*/ 26 h 150"/>
                  <a:gd name="T10" fmla="*/ 98 w 157"/>
                  <a:gd name="T11" fmla="*/ 35 h 150"/>
                  <a:gd name="T12" fmla="*/ 156 w 157"/>
                  <a:gd name="T13" fmla="*/ 35 h 150"/>
                  <a:gd name="T14" fmla="*/ 156 w 157"/>
                  <a:gd name="T15" fmla="*/ 26 h 150"/>
                  <a:gd name="T16" fmla="*/ 156 w 157"/>
                  <a:gd name="T17" fmla="*/ 35 h 150"/>
                  <a:gd name="T18" fmla="*/ 146 w 157"/>
                  <a:gd name="T19" fmla="*/ 35 h 150"/>
                  <a:gd name="T20" fmla="*/ 146 w 157"/>
                  <a:gd name="T21" fmla="*/ 44 h 150"/>
                  <a:gd name="T22" fmla="*/ 137 w 157"/>
                  <a:gd name="T23" fmla="*/ 44 h 150"/>
                  <a:gd name="T24" fmla="*/ 127 w 157"/>
                  <a:gd name="T25" fmla="*/ 53 h 150"/>
                  <a:gd name="T26" fmla="*/ 117 w 157"/>
                  <a:gd name="T27" fmla="*/ 53 h 150"/>
                  <a:gd name="T28" fmla="*/ 117 w 157"/>
                  <a:gd name="T29" fmla="*/ 61 h 150"/>
                  <a:gd name="T30" fmla="*/ 107 w 157"/>
                  <a:gd name="T31" fmla="*/ 61 h 150"/>
                  <a:gd name="T32" fmla="*/ 107 w 157"/>
                  <a:gd name="T33" fmla="*/ 70 h 150"/>
                  <a:gd name="T34" fmla="*/ 156 w 157"/>
                  <a:gd name="T35" fmla="*/ 70 h 150"/>
                  <a:gd name="T36" fmla="*/ 146 w 157"/>
                  <a:gd name="T37" fmla="*/ 79 h 150"/>
                  <a:gd name="T38" fmla="*/ 137 w 157"/>
                  <a:gd name="T39" fmla="*/ 79 h 150"/>
                  <a:gd name="T40" fmla="*/ 137 w 157"/>
                  <a:gd name="T41" fmla="*/ 88 h 150"/>
                  <a:gd name="T42" fmla="*/ 127 w 157"/>
                  <a:gd name="T43" fmla="*/ 88 h 150"/>
                  <a:gd name="T44" fmla="*/ 117 w 157"/>
                  <a:gd name="T45" fmla="*/ 96 h 150"/>
                  <a:gd name="T46" fmla="*/ 107 w 157"/>
                  <a:gd name="T47" fmla="*/ 96 h 150"/>
                  <a:gd name="T48" fmla="*/ 107 w 157"/>
                  <a:gd name="T49" fmla="*/ 105 h 150"/>
                  <a:gd name="T50" fmla="*/ 98 w 157"/>
                  <a:gd name="T51" fmla="*/ 105 h 150"/>
                  <a:gd name="T52" fmla="*/ 156 w 157"/>
                  <a:gd name="T53" fmla="*/ 105 h 150"/>
                  <a:gd name="T54" fmla="*/ 146 w 157"/>
                  <a:gd name="T55" fmla="*/ 105 h 150"/>
                  <a:gd name="T56" fmla="*/ 146 w 157"/>
                  <a:gd name="T57" fmla="*/ 114 h 150"/>
                  <a:gd name="T58" fmla="*/ 137 w 157"/>
                  <a:gd name="T59" fmla="*/ 114 h 150"/>
                  <a:gd name="T60" fmla="*/ 127 w 157"/>
                  <a:gd name="T61" fmla="*/ 123 h 150"/>
                  <a:gd name="T62" fmla="*/ 117 w 157"/>
                  <a:gd name="T63" fmla="*/ 123 h 150"/>
                  <a:gd name="T64" fmla="*/ 117 w 157"/>
                  <a:gd name="T65" fmla="*/ 131 h 150"/>
                  <a:gd name="T66" fmla="*/ 107 w 157"/>
                  <a:gd name="T67" fmla="*/ 131 h 150"/>
                  <a:gd name="T68" fmla="*/ 117 w 157"/>
                  <a:gd name="T69" fmla="*/ 131 h 150"/>
                  <a:gd name="T70" fmla="*/ 117 w 157"/>
                  <a:gd name="T71" fmla="*/ 140 h 150"/>
                  <a:gd name="T72" fmla="*/ 156 w 157"/>
                  <a:gd name="T73" fmla="*/ 131 h 150"/>
                  <a:gd name="T74" fmla="*/ 146 w 157"/>
                  <a:gd name="T75" fmla="*/ 131 h 150"/>
                  <a:gd name="T76" fmla="*/ 137 w 157"/>
                  <a:gd name="T77" fmla="*/ 140 h 150"/>
                  <a:gd name="T78" fmla="*/ 127 w 157"/>
                  <a:gd name="T79" fmla="*/ 140 h 150"/>
                  <a:gd name="T80" fmla="*/ 117 w 157"/>
                  <a:gd name="T81" fmla="*/ 149 h 150"/>
                  <a:gd name="T82" fmla="*/ 49 w 157"/>
                  <a:gd name="T83" fmla="*/ 149 h 150"/>
                  <a:gd name="T84" fmla="*/ 39 w 157"/>
                  <a:gd name="T85" fmla="*/ 140 h 150"/>
                  <a:gd name="T86" fmla="*/ 0 w 157"/>
                  <a:gd name="T87" fmla="*/ 140 h 150"/>
                  <a:gd name="T88" fmla="*/ 0 w 157"/>
                  <a:gd name="T89" fmla="*/ 0 h 150"/>
                  <a:gd name="T90" fmla="*/ 59 w 157"/>
                  <a:gd name="T91" fmla="*/ 0 h 150"/>
                  <a:gd name="T92" fmla="*/ 68 w 157"/>
                  <a:gd name="T93" fmla="*/ 9 h 150"/>
                  <a:gd name="T94" fmla="*/ 127 w 157"/>
                  <a:gd name="T95" fmla="*/ 9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7"/>
                  <a:gd name="T145" fmla="*/ 0 h 150"/>
                  <a:gd name="T146" fmla="*/ 157 w 157"/>
                  <a:gd name="T147" fmla="*/ 150 h 1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7" h="150">
                    <a:moveTo>
                      <a:pt x="127" y="9"/>
                    </a:moveTo>
                    <a:lnTo>
                      <a:pt x="127" y="18"/>
                    </a:lnTo>
                    <a:lnTo>
                      <a:pt x="117" y="18"/>
                    </a:lnTo>
                    <a:lnTo>
                      <a:pt x="107" y="26"/>
                    </a:lnTo>
                    <a:lnTo>
                      <a:pt x="98" y="26"/>
                    </a:lnTo>
                    <a:lnTo>
                      <a:pt x="98" y="35"/>
                    </a:lnTo>
                    <a:lnTo>
                      <a:pt x="156" y="35"/>
                    </a:lnTo>
                    <a:lnTo>
                      <a:pt x="156" y="26"/>
                    </a:lnTo>
                    <a:lnTo>
                      <a:pt x="156" y="35"/>
                    </a:lnTo>
                    <a:lnTo>
                      <a:pt x="146" y="35"/>
                    </a:lnTo>
                    <a:lnTo>
                      <a:pt x="146" y="44"/>
                    </a:lnTo>
                    <a:lnTo>
                      <a:pt x="137" y="44"/>
                    </a:lnTo>
                    <a:lnTo>
                      <a:pt x="127" y="53"/>
                    </a:lnTo>
                    <a:lnTo>
                      <a:pt x="117" y="53"/>
                    </a:lnTo>
                    <a:lnTo>
                      <a:pt x="117" y="61"/>
                    </a:lnTo>
                    <a:lnTo>
                      <a:pt x="107" y="61"/>
                    </a:lnTo>
                    <a:lnTo>
                      <a:pt x="107" y="70"/>
                    </a:lnTo>
                    <a:lnTo>
                      <a:pt x="156" y="70"/>
                    </a:lnTo>
                    <a:lnTo>
                      <a:pt x="146" y="79"/>
                    </a:lnTo>
                    <a:lnTo>
                      <a:pt x="137" y="79"/>
                    </a:lnTo>
                    <a:lnTo>
                      <a:pt x="137" y="88"/>
                    </a:lnTo>
                    <a:lnTo>
                      <a:pt x="127" y="88"/>
                    </a:lnTo>
                    <a:lnTo>
                      <a:pt x="117" y="96"/>
                    </a:lnTo>
                    <a:lnTo>
                      <a:pt x="107" y="96"/>
                    </a:lnTo>
                    <a:lnTo>
                      <a:pt x="107" y="105"/>
                    </a:lnTo>
                    <a:lnTo>
                      <a:pt x="98" y="105"/>
                    </a:lnTo>
                    <a:lnTo>
                      <a:pt x="156" y="105"/>
                    </a:lnTo>
                    <a:lnTo>
                      <a:pt x="146" y="105"/>
                    </a:lnTo>
                    <a:lnTo>
                      <a:pt x="146" y="114"/>
                    </a:lnTo>
                    <a:lnTo>
                      <a:pt x="137" y="114"/>
                    </a:lnTo>
                    <a:lnTo>
                      <a:pt x="127" y="123"/>
                    </a:lnTo>
                    <a:lnTo>
                      <a:pt x="117" y="123"/>
                    </a:lnTo>
                    <a:lnTo>
                      <a:pt x="117" y="131"/>
                    </a:lnTo>
                    <a:lnTo>
                      <a:pt x="107" y="131"/>
                    </a:lnTo>
                    <a:lnTo>
                      <a:pt x="117" y="131"/>
                    </a:lnTo>
                    <a:lnTo>
                      <a:pt x="117" y="140"/>
                    </a:lnTo>
                    <a:lnTo>
                      <a:pt x="156" y="131"/>
                    </a:lnTo>
                    <a:lnTo>
                      <a:pt x="146" y="131"/>
                    </a:lnTo>
                    <a:lnTo>
                      <a:pt x="137" y="140"/>
                    </a:lnTo>
                    <a:lnTo>
                      <a:pt x="127" y="140"/>
                    </a:lnTo>
                    <a:lnTo>
                      <a:pt x="117" y="149"/>
                    </a:lnTo>
                    <a:lnTo>
                      <a:pt x="49" y="149"/>
                    </a:lnTo>
                    <a:lnTo>
                      <a:pt x="39" y="140"/>
                    </a:lnTo>
                    <a:lnTo>
                      <a:pt x="0" y="140"/>
                    </a:lnTo>
                    <a:lnTo>
                      <a:pt x="0" y="0"/>
                    </a:lnTo>
                    <a:lnTo>
                      <a:pt x="59" y="0"/>
                    </a:lnTo>
                    <a:lnTo>
                      <a:pt x="68" y="9"/>
                    </a:lnTo>
                    <a:lnTo>
                      <a:pt x="127" y="9"/>
                    </a:lnTo>
                  </a:path>
                </a:pathLst>
              </a:custGeom>
              <a:solidFill>
                <a:srgbClr val="7FB7B7"/>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91" name="Freeform 189"/>
              <p:cNvSpPr>
                <a:spLocks/>
              </p:cNvSpPr>
              <p:nvPr/>
            </p:nvSpPr>
            <p:spPr bwMode="auto">
              <a:xfrm>
                <a:off x="864" y="2149"/>
                <a:ext cx="176" cy="376"/>
              </a:xfrm>
              <a:custGeom>
                <a:avLst/>
                <a:gdLst>
                  <a:gd name="T0" fmla="*/ 165 w 176"/>
                  <a:gd name="T1" fmla="*/ 18 h 376"/>
                  <a:gd name="T2" fmla="*/ 147 w 176"/>
                  <a:gd name="T3" fmla="*/ 27 h 376"/>
                  <a:gd name="T4" fmla="*/ 137 w 176"/>
                  <a:gd name="T5" fmla="*/ 36 h 376"/>
                  <a:gd name="T6" fmla="*/ 118 w 176"/>
                  <a:gd name="T7" fmla="*/ 45 h 376"/>
                  <a:gd name="T8" fmla="*/ 157 w 176"/>
                  <a:gd name="T9" fmla="*/ 45 h 376"/>
                  <a:gd name="T10" fmla="*/ 128 w 176"/>
                  <a:gd name="T11" fmla="*/ 63 h 376"/>
                  <a:gd name="T12" fmla="*/ 118 w 176"/>
                  <a:gd name="T13" fmla="*/ 72 h 376"/>
                  <a:gd name="T14" fmla="*/ 157 w 176"/>
                  <a:gd name="T15" fmla="*/ 81 h 376"/>
                  <a:gd name="T16" fmla="*/ 137 w 176"/>
                  <a:gd name="T17" fmla="*/ 90 h 376"/>
                  <a:gd name="T18" fmla="*/ 118 w 176"/>
                  <a:gd name="T19" fmla="*/ 99 h 376"/>
                  <a:gd name="T20" fmla="*/ 98 w 176"/>
                  <a:gd name="T21" fmla="*/ 108 h 376"/>
                  <a:gd name="T22" fmla="*/ 157 w 176"/>
                  <a:gd name="T23" fmla="*/ 117 h 376"/>
                  <a:gd name="T24" fmla="*/ 137 w 176"/>
                  <a:gd name="T25" fmla="*/ 125 h 376"/>
                  <a:gd name="T26" fmla="*/ 118 w 176"/>
                  <a:gd name="T27" fmla="*/ 134 h 376"/>
                  <a:gd name="T28" fmla="*/ 108 w 176"/>
                  <a:gd name="T29" fmla="*/ 143 h 376"/>
                  <a:gd name="T30" fmla="*/ 157 w 176"/>
                  <a:gd name="T31" fmla="*/ 152 h 376"/>
                  <a:gd name="T32" fmla="*/ 147 w 176"/>
                  <a:gd name="T33" fmla="*/ 161 h 376"/>
                  <a:gd name="T34" fmla="*/ 137 w 176"/>
                  <a:gd name="T35" fmla="*/ 170 h 376"/>
                  <a:gd name="T36" fmla="*/ 118 w 176"/>
                  <a:gd name="T37" fmla="*/ 179 h 376"/>
                  <a:gd name="T38" fmla="*/ 98 w 176"/>
                  <a:gd name="T39" fmla="*/ 188 h 376"/>
                  <a:gd name="T40" fmla="*/ 157 w 176"/>
                  <a:gd name="T41" fmla="*/ 179 h 376"/>
                  <a:gd name="T42" fmla="*/ 165 w 176"/>
                  <a:gd name="T43" fmla="*/ 188 h 376"/>
                  <a:gd name="T44" fmla="*/ 147 w 176"/>
                  <a:gd name="T45" fmla="*/ 197 h 376"/>
                  <a:gd name="T46" fmla="*/ 128 w 176"/>
                  <a:gd name="T47" fmla="*/ 206 h 376"/>
                  <a:gd name="T48" fmla="*/ 108 w 176"/>
                  <a:gd name="T49" fmla="*/ 215 h 376"/>
                  <a:gd name="T50" fmla="*/ 108 w 176"/>
                  <a:gd name="T51" fmla="*/ 215 h 376"/>
                  <a:gd name="T52" fmla="*/ 128 w 176"/>
                  <a:gd name="T53" fmla="*/ 223 h 376"/>
                  <a:gd name="T54" fmla="*/ 165 w 176"/>
                  <a:gd name="T55" fmla="*/ 223 h 376"/>
                  <a:gd name="T56" fmla="*/ 157 w 176"/>
                  <a:gd name="T57" fmla="*/ 232 h 376"/>
                  <a:gd name="T58" fmla="*/ 137 w 176"/>
                  <a:gd name="T59" fmla="*/ 241 h 376"/>
                  <a:gd name="T60" fmla="*/ 108 w 176"/>
                  <a:gd name="T61" fmla="*/ 250 h 376"/>
                  <a:gd name="T62" fmla="*/ 98 w 176"/>
                  <a:gd name="T63" fmla="*/ 258 h 376"/>
                  <a:gd name="T64" fmla="*/ 108 w 176"/>
                  <a:gd name="T65" fmla="*/ 267 h 376"/>
                  <a:gd name="T66" fmla="*/ 147 w 176"/>
                  <a:gd name="T67" fmla="*/ 258 h 376"/>
                  <a:gd name="T68" fmla="*/ 157 w 176"/>
                  <a:gd name="T69" fmla="*/ 258 h 376"/>
                  <a:gd name="T70" fmla="*/ 147 w 176"/>
                  <a:gd name="T71" fmla="*/ 267 h 376"/>
                  <a:gd name="T72" fmla="*/ 137 w 176"/>
                  <a:gd name="T73" fmla="*/ 276 h 376"/>
                  <a:gd name="T74" fmla="*/ 108 w 176"/>
                  <a:gd name="T75" fmla="*/ 285 h 376"/>
                  <a:gd name="T76" fmla="*/ 137 w 176"/>
                  <a:gd name="T77" fmla="*/ 303 h 376"/>
                  <a:gd name="T78" fmla="*/ 165 w 176"/>
                  <a:gd name="T79" fmla="*/ 294 h 376"/>
                  <a:gd name="T80" fmla="*/ 157 w 176"/>
                  <a:gd name="T81" fmla="*/ 303 h 376"/>
                  <a:gd name="T82" fmla="*/ 147 w 176"/>
                  <a:gd name="T83" fmla="*/ 312 h 376"/>
                  <a:gd name="T84" fmla="*/ 128 w 176"/>
                  <a:gd name="T85" fmla="*/ 321 h 376"/>
                  <a:gd name="T86" fmla="*/ 108 w 176"/>
                  <a:gd name="T87" fmla="*/ 330 h 376"/>
                  <a:gd name="T88" fmla="*/ 147 w 176"/>
                  <a:gd name="T89" fmla="*/ 339 h 376"/>
                  <a:gd name="T90" fmla="*/ 175 w 176"/>
                  <a:gd name="T91" fmla="*/ 330 h 376"/>
                  <a:gd name="T92" fmla="*/ 175 w 176"/>
                  <a:gd name="T93" fmla="*/ 330 h 376"/>
                  <a:gd name="T94" fmla="*/ 165 w 176"/>
                  <a:gd name="T95" fmla="*/ 339 h 376"/>
                  <a:gd name="T96" fmla="*/ 157 w 176"/>
                  <a:gd name="T97" fmla="*/ 348 h 376"/>
                  <a:gd name="T98" fmla="*/ 137 w 176"/>
                  <a:gd name="T99" fmla="*/ 357 h 376"/>
                  <a:gd name="T100" fmla="*/ 157 w 176"/>
                  <a:gd name="T101" fmla="*/ 357 h 376"/>
                  <a:gd name="T102" fmla="*/ 147 w 176"/>
                  <a:gd name="T103" fmla="*/ 366 h 376"/>
                  <a:gd name="T104" fmla="*/ 118 w 176"/>
                  <a:gd name="T105" fmla="*/ 375 h 376"/>
                  <a:gd name="T106" fmla="*/ 49 w 176"/>
                  <a:gd name="T107" fmla="*/ 366 h 376"/>
                  <a:gd name="T108" fmla="*/ 20 w 176"/>
                  <a:gd name="T109" fmla="*/ 321 h 376"/>
                  <a:gd name="T110" fmla="*/ 20 w 176"/>
                  <a:gd name="T111" fmla="*/ 0 h 376"/>
                  <a:gd name="T112" fmla="*/ 49 w 176"/>
                  <a:gd name="T113" fmla="*/ 9 h 376"/>
                  <a:gd name="T114" fmla="*/ 157 w 176"/>
                  <a:gd name="T115" fmla="*/ 18 h 3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6"/>
                  <a:gd name="T175" fmla="*/ 0 h 376"/>
                  <a:gd name="T176" fmla="*/ 176 w 176"/>
                  <a:gd name="T177" fmla="*/ 376 h 3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6" h="376">
                    <a:moveTo>
                      <a:pt x="165" y="9"/>
                    </a:moveTo>
                    <a:lnTo>
                      <a:pt x="165" y="18"/>
                    </a:lnTo>
                    <a:lnTo>
                      <a:pt x="147" y="18"/>
                    </a:lnTo>
                    <a:lnTo>
                      <a:pt x="147" y="27"/>
                    </a:lnTo>
                    <a:lnTo>
                      <a:pt x="137" y="27"/>
                    </a:lnTo>
                    <a:lnTo>
                      <a:pt x="137" y="36"/>
                    </a:lnTo>
                    <a:lnTo>
                      <a:pt x="118" y="36"/>
                    </a:lnTo>
                    <a:lnTo>
                      <a:pt x="118" y="45"/>
                    </a:lnTo>
                    <a:lnTo>
                      <a:pt x="108" y="45"/>
                    </a:lnTo>
                    <a:lnTo>
                      <a:pt x="157" y="45"/>
                    </a:lnTo>
                    <a:lnTo>
                      <a:pt x="137" y="63"/>
                    </a:lnTo>
                    <a:lnTo>
                      <a:pt x="128" y="63"/>
                    </a:lnTo>
                    <a:lnTo>
                      <a:pt x="128" y="72"/>
                    </a:lnTo>
                    <a:lnTo>
                      <a:pt x="118" y="72"/>
                    </a:lnTo>
                    <a:lnTo>
                      <a:pt x="108" y="81"/>
                    </a:lnTo>
                    <a:lnTo>
                      <a:pt x="157" y="81"/>
                    </a:lnTo>
                    <a:lnTo>
                      <a:pt x="147" y="90"/>
                    </a:lnTo>
                    <a:lnTo>
                      <a:pt x="137" y="90"/>
                    </a:lnTo>
                    <a:lnTo>
                      <a:pt x="137" y="99"/>
                    </a:lnTo>
                    <a:lnTo>
                      <a:pt x="118" y="99"/>
                    </a:lnTo>
                    <a:lnTo>
                      <a:pt x="118" y="108"/>
                    </a:lnTo>
                    <a:lnTo>
                      <a:pt x="98" y="108"/>
                    </a:lnTo>
                    <a:lnTo>
                      <a:pt x="98" y="117"/>
                    </a:lnTo>
                    <a:lnTo>
                      <a:pt x="157" y="117"/>
                    </a:lnTo>
                    <a:lnTo>
                      <a:pt x="147" y="125"/>
                    </a:lnTo>
                    <a:lnTo>
                      <a:pt x="137" y="125"/>
                    </a:lnTo>
                    <a:lnTo>
                      <a:pt x="137" y="134"/>
                    </a:lnTo>
                    <a:lnTo>
                      <a:pt x="118" y="134"/>
                    </a:lnTo>
                    <a:lnTo>
                      <a:pt x="118" y="143"/>
                    </a:lnTo>
                    <a:lnTo>
                      <a:pt x="108" y="143"/>
                    </a:lnTo>
                    <a:lnTo>
                      <a:pt x="108" y="152"/>
                    </a:lnTo>
                    <a:lnTo>
                      <a:pt x="157" y="152"/>
                    </a:lnTo>
                    <a:lnTo>
                      <a:pt x="147" y="152"/>
                    </a:lnTo>
                    <a:lnTo>
                      <a:pt x="147" y="161"/>
                    </a:lnTo>
                    <a:lnTo>
                      <a:pt x="137" y="161"/>
                    </a:lnTo>
                    <a:lnTo>
                      <a:pt x="137" y="170"/>
                    </a:lnTo>
                    <a:lnTo>
                      <a:pt x="118" y="170"/>
                    </a:lnTo>
                    <a:lnTo>
                      <a:pt x="118" y="179"/>
                    </a:lnTo>
                    <a:lnTo>
                      <a:pt x="108" y="179"/>
                    </a:lnTo>
                    <a:lnTo>
                      <a:pt x="98" y="188"/>
                    </a:lnTo>
                    <a:lnTo>
                      <a:pt x="157" y="188"/>
                    </a:lnTo>
                    <a:lnTo>
                      <a:pt x="157" y="179"/>
                    </a:lnTo>
                    <a:lnTo>
                      <a:pt x="165" y="179"/>
                    </a:lnTo>
                    <a:lnTo>
                      <a:pt x="165" y="188"/>
                    </a:lnTo>
                    <a:lnTo>
                      <a:pt x="157" y="188"/>
                    </a:lnTo>
                    <a:lnTo>
                      <a:pt x="147" y="197"/>
                    </a:lnTo>
                    <a:lnTo>
                      <a:pt x="137" y="197"/>
                    </a:lnTo>
                    <a:lnTo>
                      <a:pt x="128" y="206"/>
                    </a:lnTo>
                    <a:lnTo>
                      <a:pt x="108" y="206"/>
                    </a:lnTo>
                    <a:lnTo>
                      <a:pt x="108" y="215"/>
                    </a:lnTo>
                    <a:lnTo>
                      <a:pt x="98" y="215"/>
                    </a:lnTo>
                    <a:lnTo>
                      <a:pt x="108" y="215"/>
                    </a:lnTo>
                    <a:lnTo>
                      <a:pt x="108" y="223"/>
                    </a:lnTo>
                    <a:lnTo>
                      <a:pt x="128" y="223"/>
                    </a:lnTo>
                    <a:lnTo>
                      <a:pt x="175" y="215"/>
                    </a:lnTo>
                    <a:lnTo>
                      <a:pt x="165" y="223"/>
                    </a:lnTo>
                    <a:lnTo>
                      <a:pt x="165" y="232"/>
                    </a:lnTo>
                    <a:lnTo>
                      <a:pt x="157" y="232"/>
                    </a:lnTo>
                    <a:lnTo>
                      <a:pt x="147" y="241"/>
                    </a:lnTo>
                    <a:lnTo>
                      <a:pt x="137" y="241"/>
                    </a:lnTo>
                    <a:lnTo>
                      <a:pt x="128" y="250"/>
                    </a:lnTo>
                    <a:lnTo>
                      <a:pt x="108" y="250"/>
                    </a:lnTo>
                    <a:lnTo>
                      <a:pt x="108" y="258"/>
                    </a:lnTo>
                    <a:lnTo>
                      <a:pt x="98" y="258"/>
                    </a:lnTo>
                    <a:lnTo>
                      <a:pt x="108" y="258"/>
                    </a:lnTo>
                    <a:lnTo>
                      <a:pt x="108" y="267"/>
                    </a:lnTo>
                    <a:lnTo>
                      <a:pt x="137" y="267"/>
                    </a:lnTo>
                    <a:lnTo>
                      <a:pt x="147" y="258"/>
                    </a:lnTo>
                    <a:lnTo>
                      <a:pt x="165" y="258"/>
                    </a:lnTo>
                    <a:lnTo>
                      <a:pt x="157" y="258"/>
                    </a:lnTo>
                    <a:lnTo>
                      <a:pt x="157" y="267"/>
                    </a:lnTo>
                    <a:lnTo>
                      <a:pt x="147" y="267"/>
                    </a:lnTo>
                    <a:lnTo>
                      <a:pt x="147" y="276"/>
                    </a:lnTo>
                    <a:lnTo>
                      <a:pt x="137" y="276"/>
                    </a:lnTo>
                    <a:lnTo>
                      <a:pt x="128" y="285"/>
                    </a:lnTo>
                    <a:lnTo>
                      <a:pt x="108" y="285"/>
                    </a:lnTo>
                    <a:lnTo>
                      <a:pt x="108" y="303"/>
                    </a:lnTo>
                    <a:lnTo>
                      <a:pt x="137" y="303"/>
                    </a:lnTo>
                    <a:lnTo>
                      <a:pt x="147" y="294"/>
                    </a:lnTo>
                    <a:lnTo>
                      <a:pt x="165" y="294"/>
                    </a:lnTo>
                    <a:lnTo>
                      <a:pt x="157" y="294"/>
                    </a:lnTo>
                    <a:lnTo>
                      <a:pt x="157" y="303"/>
                    </a:lnTo>
                    <a:lnTo>
                      <a:pt x="147" y="303"/>
                    </a:lnTo>
                    <a:lnTo>
                      <a:pt x="147" y="312"/>
                    </a:lnTo>
                    <a:lnTo>
                      <a:pt x="137" y="312"/>
                    </a:lnTo>
                    <a:lnTo>
                      <a:pt x="128" y="321"/>
                    </a:lnTo>
                    <a:lnTo>
                      <a:pt x="118" y="321"/>
                    </a:lnTo>
                    <a:lnTo>
                      <a:pt x="108" y="330"/>
                    </a:lnTo>
                    <a:lnTo>
                      <a:pt x="108" y="339"/>
                    </a:lnTo>
                    <a:lnTo>
                      <a:pt x="147" y="339"/>
                    </a:lnTo>
                    <a:lnTo>
                      <a:pt x="147" y="330"/>
                    </a:lnTo>
                    <a:lnTo>
                      <a:pt x="175" y="330"/>
                    </a:lnTo>
                    <a:lnTo>
                      <a:pt x="175" y="321"/>
                    </a:lnTo>
                    <a:lnTo>
                      <a:pt x="175" y="330"/>
                    </a:lnTo>
                    <a:lnTo>
                      <a:pt x="165" y="330"/>
                    </a:lnTo>
                    <a:lnTo>
                      <a:pt x="165" y="339"/>
                    </a:lnTo>
                    <a:lnTo>
                      <a:pt x="157" y="339"/>
                    </a:lnTo>
                    <a:lnTo>
                      <a:pt x="157" y="348"/>
                    </a:lnTo>
                    <a:lnTo>
                      <a:pt x="137" y="348"/>
                    </a:lnTo>
                    <a:lnTo>
                      <a:pt x="137" y="357"/>
                    </a:lnTo>
                    <a:lnTo>
                      <a:pt x="128" y="357"/>
                    </a:lnTo>
                    <a:lnTo>
                      <a:pt x="157" y="357"/>
                    </a:lnTo>
                    <a:lnTo>
                      <a:pt x="147" y="357"/>
                    </a:lnTo>
                    <a:lnTo>
                      <a:pt x="147" y="366"/>
                    </a:lnTo>
                    <a:lnTo>
                      <a:pt x="128" y="366"/>
                    </a:lnTo>
                    <a:lnTo>
                      <a:pt x="118" y="375"/>
                    </a:lnTo>
                    <a:lnTo>
                      <a:pt x="49" y="375"/>
                    </a:lnTo>
                    <a:lnTo>
                      <a:pt x="49" y="366"/>
                    </a:lnTo>
                    <a:lnTo>
                      <a:pt x="20" y="366"/>
                    </a:lnTo>
                    <a:lnTo>
                      <a:pt x="20" y="321"/>
                    </a:lnTo>
                    <a:lnTo>
                      <a:pt x="0" y="0"/>
                    </a:lnTo>
                    <a:lnTo>
                      <a:pt x="20" y="0"/>
                    </a:lnTo>
                    <a:lnTo>
                      <a:pt x="29" y="9"/>
                    </a:lnTo>
                    <a:lnTo>
                      <a:pt x="49" y="9"/>
                    </a:lnTo>
                    <a:lnTo>
                      <a:pt x="59" y="18"/>
                    </a:lnTo>
                    <a:lnTo>
                      <a:pt x="157" y="18"/>
                    </a:lnTo>
                    <a:lnTo>
                      <a:pt x="165" y="9"/>
                    </a:lnTo>
                  </a:path>
                </a:pathLst>
              </a:custGeom>
              <a:solidFill>
                <a:srgbClr val="7FB7B7"/>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92" name="Freeform 190"/>
              <p:cNvSpPr>
                <a:spLocks/>
              </p:cNvSpPr>
              <p:nvPr/>
            </p:nvSpPr>
            <p:spPr bwMode="auto">
              <a:xfrm>
                <a:off x="2228" y="2239"/>
                <a:ext cx="83" cy="129"/>
              </a:xfrm>
              <a:custGeom>
                <a:avLst/>
                <a:gdLst>
                  <a:gd name="T0" fmla="*/ 82 w 83"/>
                  <a:gd name="T1" fmla="*/ 17 h 129"/>
                  <a:gd name="T2" fmla="*/ 73 w 83"/>
                  <a:gd name="T3" fmla="*/ 17 h 129"/>
                  <a:gd name="T4" fmla="*/ 73 w 83"/>
                  <a:gd name="T5" fmla="*/ 26 h 129"/>
                  <a:gd name="T6" fmla="*/ 55 w 83"/>
                  <a:gd name="T7" fmla="*/ 26 h 129"/>
                  <a:gd name="T8" fmla="*/ 55 w 83"/>
                  <a:gd name="T9" fmla="*/ 35 h 129"/>
                  <a:gd name="T10" fmla="*/ 82 w 83"/>
                  <a:gd name="T11" fmla="*/ 43 h 129"/>
                  <a:gd name="T12" fmla="*/ 46 w 83"/>
                  <a:gd name="T13" fmla="*/ 69 h 129"/>
                  <a:gd name="T14" fmla="*/ 55 w 83"/>
                  <a:gd name="T15" fmla="*/ 69 h 129"/>
                  <a:gd name="T16" fmla="*/ 64 w 83"/>
                  <a:gd name="T17" fmla="*/ 78 h 129"/>
                  <a:gd name="T18" fmla="*/ 73 w 83"/>
                  <a:gd name="T19" fmla="*/ 78 h 129"/>
                  <a:gd name="T20" fmla="*/ 73 w 83"/>
                  <a:gd name="T21" fmla="*/ 86 h 129"/>
                  <a:gd name="T22" fmla="*/ 55 w 83"/>
                  <a:gd name="T23" fmla="*/ 86 h 129"/>
                  <a:gd name="T24" fmla="*/ 55 w 83"/>
                  <a:gd name="T25" fmla="*/ 95 h 129"/>
                  <a:gd name="T26" fmla="*/ 46 w 83"/>
                  <a:gd name="T27" fmla="*/ 95 h 129"/>
                  <a:gd name="T28" fmla="*/ 55 w 83"/>
                  <a:gd name="T29" fmla="*/ 104 h 129"/>
                  <a:gd name="T30" fmla="*/ 73 w 83"/>
                  <a:gd name="T31" fmla="*/ 104 h 129"/>
                  <a:gd name="T32" fmla="*/ 73 w 83"/>
                  <a:gd name="T33" fmla="*/ 112 h 129"/>
                  <a:gd name="T34" fmla="*/ 82 w 83"/>
                  <a:gd name="T35" fmla="*/ 112 h 129"/>
                  <a:gd name="T36" fmla="*/ 82 w 83"/>
                  <a:gd name="T37" fmla="*/ 104 h 129"/>
                  <a:gd name="T38" fmla="*/ 82 w 83"/>
                  <a:gd name="T39" fmla="*/ 112 h 129"/>
                  <a:gd name="T40" fmla="*/ 73 w 83"/>
                  <a:gd name="T41" fmla="*/ 112 h 129"/>
                  <a:gd name="T42" fmla="*/ 73 w 83"/>
                  <a:gd name="T43" fmla="*/ 121 h 129"/>
                  <a:gd name="T44" fmla="*/ 55 w 83"/>
                  <a:gd name="T45" fmla="*/ 121 h 129"/>
                  <a:gd name="T46" fmla="*/ 55 w 83"/>
                  <a:gd name="T47" fmla="*/ 128 h 129"/>
                  <a:gd name="T48" fmla="*/ 18 w 83"/>
                  <a:gd name="T49" fmla="*/ 128 h 129"/>
                  <a:gd name="T50" fmla="*/ 9 w 83"/>
                  <a:gd name="T51" fmla="*/ 121 h 129"/>
                  <a:gd name="T52" fmla="*/ 0 w 83"/>
                  <a:gd name="T53" fmla="*/ 0 h 129"/>
                  <a:gd name="T54" fmla="*/ 18 w 83"/>
                  <a:gd name="T55" fmla="*/ 0 h 129"/>
                  <a:gd name="T56" fmla="*/ 27 w 83"/>
                  <a:gd name="T57" fmla="*/ 9 h 129"/>
                  <a:gd name="T58" fmla="*/ 73 w 83"/>
                  <a:gd name="T59" fmla="*/ 9 h 129"/>
                  <a:gd name="T60" fmla="*/ 82 w 83"/>
                  <a:gd name="T61" fmla="*/ 17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3"/>
                  <a:gd name="T94" fmla="*/ 0 h 129"/>
                  <a:gd name="T95" fmla="*/ 83 w 83"/>
                  <a:gd name="T96" fmla="*/ 129 h 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3" h="129">
                    <a:moveTo>
                      <a:pt x="82" y="17"/>
                    </a:moveTo>
                    <a:lnTo>
                      <a:pt x="73" y="17"/>
                    </a:lnTo>
                    <a:lnTo>
                      <a:pt x="73" y="26"/>
                    </a:lnTo>
                    <a:lnTo>
                      <a:pt x="55" y="26"/>
                    </a:lnTo>
                    <a:lnTo>
                      <a:pt x="55" y="35"/>
                    </a:lnTo>
                    <a:lnTo>
                      <a:pt x="82" y="43"/>
                    </a:lnTo>
                    <a:lnTo>
                      <a:pt x="46" y="69"/>
                    </a:lnTo>
                    <a:lnTo>
                      <a:pt x="55" y="69"/>
                    </a:lnTo>
                    <a:lnTo>
                      <a:pt x="64" y="78"/>
                    </a:lnTo>
                    <a:lnTo>
                      <a:pt x="73" y="78"/>
                    </a:lnTo>
                    <a:lnTo>
                      <a:pt x="73" y="86"/>
                    </a:lnTo>
                    <a:lnTo>
                      <a:pt x="55" y="86"/>
                    </a:lnTo>
                    <a:lnTo>
                      <a:pt x="55" y="95"/>
                    </a:lnTo>
                    <a:lnTo>
                      <a:pt x="46" y="95"/>
                    </a:lnTo>
                    <a:lnTo>
                      <a:pt x="55" y="104"/>
                    </a:lnTo>
                    <a:lnTo>
                      <a:pt x="73" y="104"/>
                    </a:lnTo>
                    <a:lnTo>
                      <a:pt x="73" y="112"/>
                    </a:lnTo>
                    <a:lnTo>
                      <a:pt x="82" y="112"/>
                    </a:lnTo>
                    <a:lnTo>
                      <a:pt x="82" y="104"/>
                    </a:lnTo>
                    <a:lnTo>
                      <a:pt x="82" y="112"/>
                    </a:lnTo>
                    <a:lnTo>
                      <a:pt x="73" y="112"/>
                    </a:lnTo>
                    <a:lnTo>
                      <a:pt x="73" y="121"/>
                    </a:lnTo>
                    <a:lnTo>
                      <a:pt x="55" y="121"/>
                    </a:lnTo>
                    <a:lnTo>
                      <a:pt x="55" y="128"/>
                    </a:lnTo>
                    <a:lnTo>
                      <a:pt x="18" y="128"/>
                    </a:lnTo>
                    <a:lnTo>
                      <a:pt x="9" y="121"/>
                    </a:lnTo>
                    <a:lnTo>
                      <a:pt x="0" y="0"/>
                    </a:lnTo>
                    <a:lnTo>
                      <a:pt x="18" y="0"/>
                    </a:lnTo>
                    <a:lnTo>
                      <a:pt x="27" y="9"/>
                    </a:lnTo>
                    <a:lnTo>
                      <a:pt x="73" y="9"/>
                    </a:lnTo>
                    <a:lnTo>
                      <a:pt x="82" y="17"/>
                    </a:lnTo>
                  </a:path>
                </a:pathLst>
              </a:custGeom>
              <a:solidFill>
                <a:srgbClr val="7FB7B7"/>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93" name="Freeform 191"/>
              <p:cNvSpPr>
                <a:spLocks/>
              </p:cNvSpPr>
              <p:nvPr/>
            </p:nvSpPr>
            <p:spPr bwMode="auto">
              <a:xfrm>
                <a:off x="2228" y="2386"/>
                <a:ext cx="96" cy="316"/>
              </a:xfrm>
              <a:custGeom>
                <a:avLst/>
                <a:gdLst>
                  <a:gd name="T0" fmla="*/ 76 w 96"/>
                  <a:gd name="T1" fmla="*/ 9 h 316"/>
                  <a:gd name="T2" fmla="*/ 67 w 96"/>
                  <a:gd name="T3" fmla="*/ 18 h 316"/>
                  <a:gd name="T4" fmla="*/ 76 w 96"/>
                  <a:gd name="T5" fmla="*/ 27 h 316"/>
                  <a:gd name="T6" fmla="*/ 67 w 96"/>
                  <a:gd name="T7" fmla="*/ 45 h 316"/>
                  <a:gd name="T8" fmla="*/ 57 w 96"/>
                  <a:gd name="T9" fmla="*/ 54 h 316"/>
                  <a:gd name="T10" fmla="*/ 76 w 96"/>
                  <a:gd name="T11" fmla="*/ 63 h 316"/>
                  <a:gd name="T12" fmla="*/ 67 w 96"/>
                  <a:gd name="T13" fmla="*/ 72 h 316"/>
                  <a:gd name="T14" fmla="*/ 57 w 96"/>
                  <a:gd name="T15" fmla="*/ 90 h 316"/>
                  <a:gd name="T16" fmla="*/ 48 w 96"/>
                  <a:gd name="T17" fmla="*/ 99 h 316"/>
                  <a:gd name="T18" fmla="*/ 67 w 96"/>
                  <a:gd name="T19" fmla="*/ 108 h 316"/>
                  <a:gd name="T20" fmla="*/ 76 w 96"/>
                  <a:gd name="T21" fmla="*/ 99 h 316"/>
                  <a:gd name="T22" fmla="*/ 67 w 96"/>
                  <a:gd name="T23" fmla="*/ 117 h 316"/>
                  <a:gd name="T24" fmla="*/ 86 w 96"/>
                  <a:gd name="T25" fmla="*/ 135 h 316"/>
                  <a:gd name="T26" fmla="*/ 76 w 96"/>
                  <a:gd name="T27" fmla="*/ 144 h 316"/>
                  <a:gd name="T28" fmla="*/ 67 w 96"/>
                  <a:gd name="T29" fmla="*/ 153 h 316"/>
                  <a:gd name="T30" fmla="*/ 57 w 96"/>
                  <a:gd name="T31" fmla="*/ 171 h 316"/>
                  <a:gd name="T32" fmla="*/ 86 w 96"/>
                  <a:gd name="T33" fmla="*/ 180 h 316"/>
                  <a:gd name="T34" fmla="*/ 76 w 96"/>
                  <a:gd name="T35" fmla="*/ 198 h 316"/>
                  <a:gd name="T36" fmla="*/ 67 w 96"/>
                  <a:gd name="T37" fmla="*/ 207 h 316"/>
                  <a:gd name="T38" fmla="*/ 57 w 96"/>
                  <a:gd name="T39" fmla="*/ 216 h 316"/>
                  <a:gd name="T40" fmla="*/ 67 w 96"/>
                  <a:gd name="T41" fmla="*/ 225 h 316"/>
                  <a:gd name="T42" fmla="*/ 76 w 96"/>
                  <a:gd name="T43" fmla="*/ 225 h 316"/>
                  <a:gd name="T44" fmla="*/ 67 w 96"/>
                  <a:gd name="T45" fmla="*/ 234 h 316"/>
                  <a:gd name="T46" fmla="*/ 57 w 96"/>
                  <a:gd name="T47" fmla="*/ 243 h 316"/>
                  <a:gd name="T48" fmla="*/ 86 w 96"/>
                  <a:gd name="T49" fmla="*/ 261 h 316"/>
                  <a:gd name="T50" fmla="*/ 76 w 96"/>
                  <a:gd name="T51" fmla="*/ 270 h 316"/>
                  <a:gd name="T52" fmla="*/ 67 w 96"/>
                  <a:gd name="T53" fmla="*/ 279 h 316"/>
                  <a:gd name="T54" fmla="*/ 57 w 96"/>
                  <a:gd name="T55" fmla="*/ 288 h 316"/>
                  <a:gd name="T56" fmla="*/ 67 w 96"/>
                  <a:gd name="T57" fmla="*/ 297 h 316"/>
                  <a:gd name="T58" fmla="*/ 86 w 96"/>
                  <a:gd name="T59" fmla="*/ 297 h 316"/>
                  <a:gd name="T60" fmla="*/ 67 w 96"/>
                  <a:gd name="T61" fmla="*/ 306 h 316"/>
                  <a:gd name="T62" fmla="*/ 10 w 96"/>
                  <a:gd name="T63" fmla="*/ 315 h 316"/>
                  <a:gd name="T64" fmla="*/ 0 w 96"/>
                  <a:gd name="T65" fmla="*/ 0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316"/>
                  <a:gd name="T101" fmla="*/ 96 w 96"/>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316">
                    <a:moveTo>
                      <a:pt x="76" y="0"/>
                    </a:moveTo>
                    <a:lnTo>
                      <a:pt x="76" y="9"/>
                    </a:lnTo>
                    <a:lnTo>
                      <a:pt x="67" y="9"/>
                    </a:lnTo>
                    <a:lnTo>
                      <a:pt x="67" y="18"/>
                    </a:lnTo>
                    <a:lnTo>
                      <a:pt x="86" y="27"/>
                    </a:lnTo>
                    <a:lnTo>
                      <a:pt x="76" y="27"/>
                    </a:lnTo>
                    <a:lnTo>
                      <a:pt x="76" y="45"/>
                    </a:lnTo>
                    <a:lnTo>
                      <a:pt x="67" y="45"/>
                    </a:lnTo>
                    <a:lnTo>
                      <a:pt x="67" y="54"/>
                    </a:lnTo>
                    <a:lnTo>
                      <a:pt x="57" y="54"/>
                    </a:lnTo>
                    <a:lnTo>
                      <a:pt x="67" y="63"/>
                    </a:lnTo>
                    <a:lnTo>
                      <a:pt x="76" y="63"/>
                    </a:lnTo>
                    <a:lnTo>
                      <a:pt x="76" y="72"/>
                    </a:lnTo>
                    <a:lnTo>
                      <a:pt x="67" y="72"/>
                    </a:lnTo>
                    <a:lnTo>
                      <a:pt x="67" y="81"/>
                    </a:lnTo>
                    <a:lnTo>
                      <a:pt x="57" y="90"/>
                    </a:lnTo>
                    <a:lnTo>
                      <a:pt x="57" y="99"/>
                    </a:lnTo>
                    <a:lnTo>
                      <a:pt x="48" y="99"/>
                    </a:lnTo>
                    <a:lnTo>
                      <a:pt x="67" y="99"/>
                    </a:lnTo>
                    <a:lnTo>
                      <a:pt x="67" y="108"/>
                    </a:lnTo>
                    <a:lnTo>
                      <a:pt x="76" y="108"/>
                    </a:lnTo>
                    <a:lnTo>
                      <a:pt x="76" y="99"/>
                    </a:lnTo>
                    <a:lnTo>
                      <a:pt x="76" y="117"/>
                    </a:lnTo>
                    <a:lnTo>
                      <a:pt x="67" y="117"/>
                    </a:lnTo>
                    <a:lnTo>
                      <a:pt x="67" y="135"/>
                    </a:lnTo>
                    <a:lnTo>
                      <a:pt x="86" y="135"/>
                    </a:lnTo>
                    <a:lnTo>
                      <a:pt x="86" y="144"/>
                    </a:lnTo>
                    <a:lnTo>
                      <a:pt x="76" y="144"/>
                    </a:lnTo>
                    <a:lnTo>
                      <a:pt x="76" y="153"/>
                    </a:lnTo>
                    <a:lnTo>
                      <a:pt x="67" y="153"/>
                    </a:lnTo>
                    <a:lnTo>
                      <a:pt x="67" y="162"/>
                    </a:lnTo>
                    <a:lnTo>
                      <a:pt x="57" y="171"/>
                    </a:lnTo>
                    <a:lnTo>
                      <a:pt x="86" y="171"/>
                    </a:lnTo>
                    <a:lnTo>
                      <a:pt x="86" y="180"/>
                    </a:lnTo>
                    <a:lnTo>
                      <a:pt x="76" y="189"/>
                    </a:lnTo>
                    <a:lnTo>
                      <a:pt x="76" y="198"/>
                    </a:lnTo>
                    <a:lnTo>
                      <a:pt x="67" y="198"/>
                    </a:lnTo>
                    <a:lnTo>
                      <a:pt x="67" y="207"/>
                    </a:lnTo>
                    <a:lnTo>
                      <a:pt x="57" y="207"/>
                    </a:lnTo>
                    <a:lnTo>
                      <a:pt x="57" y="216"/>
                    </a:lnTo>
                    <a:lnTo>
                      <a:pt x="67" y="216"/>
                    </a:lnTo>
                    <a:lnTo>
                      <a:pt x="67" y="225"/>
                    </a:lnTo>
                    <a:lnTo>
                      <a:pt x="86" y="225"/>
                    </a:lnTo>
                    <a:lnTo>
                      <a:pt x="76" y="225"/>
                    </a:lnTo>
                    <a:lnTo>
                      <a:pt x="76" y="234"/>
                    </a:lnTo>
                    <a:lnTo>
                      <a:pt x="67" y="234"/>
                    </a:lnTo>
                    <a:lnTo>
                      <a:pt x="67" y="243"/>
                    </a:lnTo>
                    <a:lnTo>
                      <a:pt x="57" y="243"/>
                    </a:lnTo>
                    <a:lnTo>
                      <a:pt x="57" y="261"/>
                    </a:lnTo>
                    <a:lnTo>
                      <a:pt x="86" y="261"/>
                    </a:lnTo>
                    <a:lnTo>
                      <a:pt x="86" y="270"/>
                    </a:lnTo>
                    <a:lnTo>
                      <a:pt x="76" y="270"/>
                    </a:lnTo>
                    <a:lnTo>
                      <a:pt x="76" y="279"/>
                    </a:lnTo>
                    <a:lnTo>
                      <a:pt x="67" y="279"/>
                    </a:lnTo>
                    <a:lnTo>
                      <a:pt x="67" y="288"/>
                    </a:lnTo>
                    <a:lnTo>
                      <a:pt x="57" y="288"/>
                    </a:lnTo>
                    <a:lnTo>
                      <a:pt x="67" y="288"/>
                    </a:lnTo>
                    <a:lnTo>
                      <a:pt x="67" y="297"/>
                    </a:lnTo>
                    <a:lnTo>
                      <a:pt x="95" y="297"/>
                    </a:lnTo>
                    <a:lnTo>
                      <a:pt x="86" y="297"/>
                    </a:lnTo>
                    <a:lnTo>
                      <a:pt x="86" y="306"/>
                    </a:lnTo>
                    <a:lnTo>
                      <a:pt x="67" y="306"/>
                    </a:lnTo>
                    <a:lnTo>
                      <a:pt x="67" y="315"/>
                    </a:lnTo>
                    <a:lnTo>
                      <a:pt x="10" y="315"/>
                    </a:lnTo>
                    <a:lnTo>
                      <a:pt x="10" y="306"/>
                    </a:lnTo>
                    <a:lnTo>
                      <a:pt x="0" y="0"/>
                    </a:lnTo>
                    <a:lnTo>
                      <a:pt x="76" y="0"/>
                    </a:lnTo>
                  </a:path>
                </a:pathLst>
              </a:custGeom>
              <a:solidFill>
                <a:srgbClr val="7FB7B7"/>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94" name="Freeform 192"/>
              <p:cNvSpPr>
                <a:spLocks/>
              </p:cNvSpPr>
              <p:nvPr/>
            </p:nvSpPr>
            <p:spPr bwMode="auto">
              <a:xfrm>
                <a:off x="883" y="2536"/>
                <a:ext cx="167" cy="343"/>
              </a:xfrm>
              <a:custGeom>
                <a:avLst/>
                <a:gdLst>
                  <a:gd name="T0" fmla="*/ 146 w 167"/>
                  <a:gd name="T1" fmla="*/ 18 h 343"/>
                  <a:gd name="T2" fmla="*/ 128 w 167"/>
                  <a:gd name="T3" fmla="*/ 27 h 343"/>
                  <a:gd name="T4" fmla="*/ 108 w 167"/>
                  <a:gd name="T5" fmla="*/ 36 h 343"/>
                  <a:gd name="T6" fmla="*/ 99 w 167"/>
                  <a:gd name="T7" fmla="*/ 45 h 343"/>
                  <a:gd name="T8" fmla="*/ 128 w 167"/>
                  <a:gd name="T9" fmla="*/ 36 h 343"/>
                  <a:gd name="T10" fmla="*/ 138 w 167"/>
                  <a:gd name="T11" fmla="*/ 54 h 343"/>
                  <a:gd name="T12" fmla="*/ 128 w 167"/>
                  <a:gd name="T13" fmla="*/ 63 h 343"/>
                  <a:gd name="T14" fmla="*/ 118 w 167"/>
                  <a:gd name="T15" fmla="*/ 72 h 343"/>
                  <a:gd name="T16" fmla="*/ 99 w 167"/>
                  <a:gd name="T17" fmla="*/ 81 h 343"/>
                  <a:gd name="T18" fmla="*/ 138 w 167"/>
                  <a:gd name="T19" fmla="*/ 81 h 343"/>
                  <a:gd name="T20" fmla="*/ 128 w 167"/>
                  <a:gd name="T21" fmla="*/ 90 h 343"/>
                  <a:gd name="T22" fmla="*/ 108 w 167"/>
                  <a:gd name="T23" fmla="*/ 99 h 343"/>
                  <a:gd name="T24" fmla="*/ 89 w 167"/>
                  <a:gd name="T25" fmla="*/ 108 h 343"/>
                  <a:gd name="T26" fmla="*/ 69 w 167"/>
                  <a:gd name="T27" fmla="*/ 117 h 343"/>
                  <a:gd name="T28" fmla="*/ 79 w 167"/>
                  <a:gd name="T29" fmla="*/ 126 h 343"/>
                  <a:gd name="T30" fmla="*/ 108 w 167"/>
                  <a:gd name="T31" fmla="*/ 117 h 343"/>
                  <a:gd name="T32" fmla="*/ 146 w 167"/>
                  <a:gd name="T33" fmla="*/ 117 h 343"/>
                  <a:gd name="T34" fmla="*/ 138 w 167"/>
                  <a:gd name="T35" fmla="*/ 126 h 343"/>
                  <a:gd name="T36" fmla="*/ 118 w 167"/>
                  <a:gd name="T37" fmla="*/ 135 h 343"/>
                  <a:gd name="T38" fmla="*/ 108 w 167"/>
                  <a:gd name="T39" fmla="*/ 144 h 343"/>
                  <a:gd name="T40" fmla="*/ 146 w 167"/>
                  <a:gd name="T41" fmla="*/ 153 h 343"/>
                  <a:gd name="T42" fmla="*/ 138 w 167"/>
                  <a:gd name="T43" fmla="*/ 162 h 343"/>
                  <a:gd name="T44" fmla="*/ 128 w 167"/>
                  <a:gd name="T45" fmla="*/ 171 h 343"/>
                  <a:gd name="T46" fmla="*/ 108 w 167"/>
                  <a:gd name="T47" fmla="*/ 180 h 343"/>
                  <a:gd name="T48" fmla="*/ 99 w 167"/>
                  <a:gd name="T49" fmla="*/ 189 h 343"/>
                  <a:gd name="T50" fmla="*/ 138 w 167"/>
                  <a:gd name="T51" fmla="*/ 198 h 343"/>
                  <a:gd name="T52" fmla="*/ 156 w 167"/>
                  <a:gd name="T53" fmla="*/ 189 h 343"/>
                  <a:gd name="T54" fmla="*/ 128 w 167"/>
                  <a:gd name="T55" fmla="*/ 207 h 343"/>
                  <a:gd name="T56" fmla="*/ 108 w 167"/>
                  <a:gd name="T57" fmla="*/ 216 h 343"/>
                  <a:gd name="T58" fmla="*/ 89 w 167"/>
                  <a:gd name="T59" fmla="*/ 225 h 343"/>
                  <a:gd name="T60" fmla="*/ 118 w 167"/>
                  <a:gd name="T61" fmla="*/ 234 h 343"/>
                  <a:gd name="T62" fmla="*/ 146 w 167"/>
                  <a:gd name="T63" fmla="*/ 225 h 343"/>
                  <a:gd name="T64" fmla="*/ 146 w 167"/>
                  <a:gd name="T65" fmla="*/ 225 h 343"/>
                  <a:gd name="T66" fmla="*/ 138 w 167"/>
                  <a:gd name="T67" fmla="*/ 234 h 343"/>
                  <a:gd name="T68" fmla="*/ 128 w 167"/>
                  <a:gd name="T69" fmla="*/ 243 h 343"/>
                  <a:gd name="T70" fmla="*/ 99 w 167"/>
                  <a:gd name="T71" fmla="*/ 261 h 343"/>
                  <a:gd name="T72" fmla="*/ 156 w 167"/>
                  <a:gd name="T73" fmla="*/ 252 h 343"/>
                  <a:gd name="T74" fmla="*/ 128 w 167"/>
                  <a:gd name="T75" fmla="*/ 270 h 343"/>
                  <a:gd name="T76" fmla="*/ 118 w 167"/>
                  <a:gd name="T77" fmla="*/ 279 h 343"/>
                  <a:gd name="T78" fmla="*/ 89 w 167"/>
                  <a:gd name="T79" fmla="*/ 288 h 343"/>
                  <a:gd name="T80" fmla="*/ 118 w 167"/>
                  <a:gd name="T81" fmla="*/ 297 h 343"/>
                  <a:gd name="T82" fmla="*/ 146 w 167"/>
                  <a:gd name="T83" fmla="*/ 288 h 343"/>
                  <a:gd name="T84" fmla="*/ 138 w 167"/>
                  <a:gd name="T85" fmla="*/ 297 h 343"/>
                  <a:gd name="T86" fmla="*/ 118 w 167"/>
                  <a:gd name="T87" fmla="*/ 306 h 343"/>
                  <a:gd name="T88" fmla="*/ 99 w 167"/>
                  <a:gd name="T89" fmla="*/ 315 h 343"/>
                  <a:gd name="T90" fmla="*/ 108 w 167"/>
                  <a:gd name="T91" fmla="*/ 324 h 343"/>
                  <a:gd name="T92" fmla="*/ 128 w 167"/>
                  <a:gd name="T93" fmla="*/ 315 h 343"/>
                  <a:gd name="T94" fmla="*/ 156 w 167"/>
                  <a:gd name="T95" fmla="*/ 306 h 343"/>
                  <a:gd name="T96" fmla="*/ 146 w 167"/>
                  <a:gd name="T97" fmla="*/ 324 h 343"/>
                  <a:gd name="T98" fmla="*/ 118 w 167"/>
                  <a:gd name="T99" fmla="*/ 333 h 343"/>
                  <a:gd name="T100" fmla="*/ 99 w 167"/>
                  <a:gd name="T101" fmla="*/ 342 h 343"/>
                  <a:gd name="T102" fmla="*/ 0 w 167"/>
                  <a:gd name="T103" fmla="*/ 0 h 343"/>
                  <a:gd name="T104" fmla="*/ 39 w 167"/>
                  <a:gd name="T105" fmla="*/ 9 h 343"/>
                  <a:gd name="T106" fmla="*/ 89 w 167"/>
                  <a:gd name="T107" fmla="*/ 18 h 343"/>
                  <a:gd name="T108" fmla="*/ 128 w 167"/>
                  <a:gd name="T109" fmla="*/ 9 h 343"/>
                  <a:gd name="T110" fmla="*/ 156 w 167"/>
                  <a:gd name="T111" fmla="*/ 0 h 3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7"/>
                  <a:gd name="T169" fmla="*/ 0 h 343"/>
                  <a:gd name="T170" fmla="*/ 167 w 167"/>
                  <a:gd name="T171" fmla="*/ 343 h 3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7" h="343">
                    <a:moveTo>
                      <a:pt x="166" y="0"/>
                    </a:moveTo>
                    <a:lnTo>
                      <a:pt x="146" y="18"/>
                    </a:lnTo>
                    <a:lnTo>
                      <a:pt x="138" y="18"/>
                    </a:lnTo>
                    <a:lnTo>
                      <a:pt x="128" y="27"/>
                    </a:lnTo>
                    <a:lnTo>
                      <a:pt x="118" y="27"/>
                    </a:lnTo>
                    <a:lnTo>
                      <a:pt x="108" y="36"/>
                    </a:lnTo>
                    <a:lnTo>
                      <a:pt x="99" y="36"/>
                    </a:lnTo>
                    <a:lnTo>
                      <a:pt x="99" y="45"/>
                    </a:lnTo>
                    <a:lnTo>
                      <a:pt x="128" y="45"/>
                    </a:lnTo>
                    <a:lnTo>
                      <a:pt x="128" y="36"/>
                    </a:lnTo>
                    <a:lnTo>
                      <a:pt x="156" y="36"/>
                    </a:lnTo>
                    <a:lnTo>
                      <a:pt x="138" y="54"/>
                    </a:lnTo>
                    <a:lnTo>
                      <a:pt x="128" y="54"/>
                    </a:lnTo>
                    <a:lnTo>
                      <a:pt x="128" y="63"/>
                    </a:lnTo>
                    <a:lnTo>
                      <a:pt x="118" y="63"/>
                    </a:lnTo>
                    <a:lnTo>
                      <a:pt x="118" y="72"/>
                    </a:lnTo>
                    <a:lnTo>
                      <a:pt x="99" y="72"/>
                    </a:lnTo>
                    <a:lnTo>
                      <a:pt x="99" y="81"/>
                    </a:lnTo>
                    <a:lnTo>
                      <a:pt x="89" y="81"/>
                    </a:lnTo>
                    <a:lnTo>
                      <a:pt x="138" y="81"/>
                    </a:lnTo>
                    <a:lnTo>
                      <a:pt x="138" y="90"/>
                    </a:lnTo>
                    <a:lnTo>
                      <a:pt x="128" y="90"/>
                    </a:lnTo>
                    <a:lnTo>
                      <a:pt x="118" y="99"/>
                    </a:lnTo>
                    <a:lnTo>
                      <a:pt x="108" y="99"/>
                    </a:lnTo>
                    <a:lnTo>
                      <a:pt x="108" y="108"/>
                    </a:lnTo>
                    <a:lnTo>
                      <a:pt x="89" y="108"/>
                    </a:lnTo>
                    <a:lnTo>
                      <a:pt x="79" y="117"/>
                    </a:lnTo>
                    <a:lnTo>
                      <a:pt x="69" y="117"/>
                    </a:lnTo>
                    <a:lnTo>
                      <a:pt x="79" y="117"/>
                    </a:lnTo>
                    <a:lnTo>
                      <a:pt x="79" y="126"/>
                    </a:lnTo>
                    <a:lnTo>
                      <a:pt x="108" y="126"/>
                    </a:lnTo>
                    <a:lnTo>
                      <a:pt x="108" y="117"/>
                    </a:lnTo>
                    <a:lnTo>
                      <a:pt x="156" y="117"/>
                    </a:lnTo>
                    <a:lnTo>
                      <a:pt x="146" y="117"/>
                    </a:lnTo>
                    <a:lnTo>
                      <a:pt x="146" y="126"/>
                    </a:lnTo>
                    <a:lnTo>
                      <a:pt x="138" y="126"/>
                    </a:lnTo>
                    <a:lnTo>
                      <a:pt x="138" y="135"/>
                    </a:lnTo>
                    <a:lnTo>
                      <a:pt x="118" y="135"/>
                    </a:lnTo>
                    <a:lnTo>
                      <a:pt x="118" y="144"/>
                    </a:lnTo>
                    <a:lnTo>
                      <a:pt x="108" y="144"/>
                    </a:lnTo>
                    <a:lnTo>
                      <a:pt x="99" y="153"/>
                    </a:lnTo>
                    <a:lnTo>
                      <a:pt x="146" y="153"/>
                    </a:lnTo>
                    <a:lnTo>
                      <a:pt x="146" y="162"/>
                    </a:lnTo>
                    <a:lnTo>
                      <a:pt x="138" y="162"/>
                    </a:lnTo>
                    <a:lnTo>
                      <a:pt x="138" y="171"/>
                    </a:lnTo>
                    <a:lnTo>
                      <a:pt x="128" y="171"/>
                    </a:lnTo>
                    <a:lnTo>
                      <a:pt x="128" y="180"/>
                    </a:lnTo>
                    <a:lnTo>
                      <a:pt x="108" y="180"/>
                    </a:lnTo>
                    <a:lnTo>
                      <a:pt x="108" y="189"/>
                    </a:lnTo>
                    <a:lnTo>
                      <a:pt x="99" y="189"/>
                    </a:lnTo>
                    <a:lnTo>
                      <a:pt x="99" y="198"/>
                    </a:lnTo>
                    <a:lnTo>
                      <a:pt x="138" y="198"/>
                    </a:lnTo>
                    <a:lnTo>
                      <a:pt x="138" y="189"/>
                    </a:lnTo>
                    <a:lnTo>
                      <a:pt x="156" y="189"/>
                    </a:lnTo>
                    <a:lnTo>
                      <a:pt x="138" y="207"/>
                    </a:lnTo>
                    <a:lnTo>
                      <a:pt x="128" y="207"/>
                    </a:lnTo>
                    <a:lnTo>
                      <a:pt x="128" y="216"/>
                    </a:lnTo>
                    <a:lnTo>
                      <a:pt x="108" y="216"/>
                    </a:lnTo>
                    <a:lnTo>
                      <a:pt x="99" y="225"/>
                    </a:lnTo>
                    <a:lnTo>
                      <a:pt x="89" y="225"/>
                    </a:lnTo>
                    <a:lnTo>
                      <a:pt x="89" y="234"/>
                    </a:lnTo>
                    <a:lnTo>
                      <a:pt x="118" y="234"/>
                    </a:lnTo>
                    <a:lnTo>
                      <a:pt x="128" y="225"/>
                    </a:lnTo>
                    <a:lnTo>
                      <a:pt x="146" y="225"/>
                    </a:lnTo>
                    <a:lnTo>
                      <a:pt x="146" y="216"/>
                    </a:lnTo>
                    <a:lnTo>
                      <a:pt x="146" y="225"/>
                    </a:lnTo>
                    <a:lnTo>
                      <a:pt x="138" y="225"/>
                    </a:lnTo>
                    <a:lnTo>
                      <a:pt x="138" y="234"/>
                    </a:lnTo>
                    <a:lnTo>
                      <a:pt x="128" y="234"/>
                    </a:lnTo>
                    <a:lnTo>
                      <a:pt x="128" y="243"/>
                    </a:lnTo>
                    <a:lnTo>
                      <a:pt x="118" y="243"/>
                    </a:lnTo>
                    <a:lnTo>
                      <a:pt x="99" y="261"/>
                    </a:lnTo>
                    <a:lnTo>
                      <a:pt x="146" y="261"/>
                    </a:lnTo>
                    <a:lnTo>
                      <a:pt x="156" y="252"/>
                    </a:lnTo>
                    <a:lnTo>
                      <a:pt x="138" y="270"/>
                    </a:lnTo>
                    <a:lnTo>
                      <a:pt x="128" y="270"/>
                    </a:lnTo>
                    <a:lnTo>
                      <a:pt x="128" y="279"/>
                    </a:lnTo>
                    <a:lnTo>
                      <a:pt x="118" y="279"/>
                    </a:lnTo>
                    <a:lnTo>
                      <a:pt x="108" y="288"/>
                    </a:lnTo>
                    <a:lnTo>
                      <a:pt x="89" y="288"/>
                    </a:lnTo>
                    <a:lnTo>
                      <a:pt x="89" y="297"/>
                    </a:lnTo>
                    <a:lnTo>
                      <a:pt x="118" y="297"/>
                    </a:lnTo>
                    <a:lnTo>
                      <a:pt x="128" y="288"/>
                    </a:lnTo>
                    <a:lnTo>
                      <a:pt x="146" y="288"/>
                    </a:lnTo>
                    <a:lnTo>
                      <a:pt x="138" y="288"/>
                    </a:lnTo>
                    <a:lnTo>
                      <a:pt x="138" y="297"/>
                    </a:lnTo>
                    <a:lnTo>
                      <a:pt x="128" y="297"/>
                    </a:lnTo>
                    <a:lnTo>
                      <a:pt x="118" y="306"/>
                    </a:lnTo>
                    <a:lnTo>
                      <a:pt x="108" y="306"/>
                    </a:lnTo>
                    <a:lnTo>
                      <a:pt x="99" y="315"/>
                    </a:lnTo>
                    <a:lnTo>
                      <a:pt x="108" y="315"/>
                    </a:lnTo>
                    <a:lnTo>
                      <a:pt x="108" y="324"/>
                    </a:lnTo>
                    <a:lnTo>
                      <a:pt x="118" y="324"/>
                    </a:lnTo>
                    <a:lnTo>
                      <a:pt x="128" y="315"/>
                    </a:lnTo>
                    <a:lnTo>
                      <a:pt x="156" y="315"/>
                    </a:lnTo>
                    <a:lnTo>
                      <a:pt x="156" y="306"/>
                    </a:lnTo>
                    <a:lnTo>
                      <a:pt x="166" y="306"/>
                    </a:lnTo>
                    <a:lnTo>
                      <a:pt x="146" y="324"/>
                    </a:lnTo>
                    <a:lnTo>
                      <a:pt x="128" y="324"/>
                    </a:lnTo>
                    <a:lnTo>
                      <a:pt x="118" y="333"/>
                    </a:lnTo>
                    <a:lnTo>
                      <a:pt x="108" y="333"/>
                    </a:lnTo>
                    <a:lnTo>
                      <a:pt x="99" y="342"/>
                    </a:lnTo>
                    <a:lnTo>
                      <a:pt x="10" y="342"/>
                    </a:lnTo>
                    <a:lnTo>
                      <a:pt x="0" y="0"/>
                    </a:lnTo>
                    <a:lnTo>
                      <a:pt x="30" y="0"/>
                    </a:lnTo>
                    <a:lnTo>
                      <a:pt x="39" y="9"/>
                    </a:lnTo>
                    <a:lnTo>
                      <a:pt x="69" y="9"/>
                    </a:lnTo>
                    <a:lnTo>
                      <a:pt x="89" y="18"/>
                    </a:lnTo>
                    <a:lnTo>
                      <a:pt x="118" y="18"/>
                    </a:lnTo>
                    <a:lnTo>
                      <a:pt x="128" y="9"/>
                    </a:lnTo>
                    <a:lnTo>
                      <a:pt x="146" y="9"/>
                    </a:lnTo>
                    <a:lnTo>
                      <a:pt x="156" y="0"/>
                    </a:lnTo>
                    <a:lnTo>
                      <a:pt x="166" y="0"/>
                    </a:lnTo>
                  </a:path>
                </a:pathLst>
              </a:custGeom>
              <a:solidFill>
                <a:srgbClr val="7FB7B7"/>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95" name="Freeform 193"/>
              <p:cNvSpPr>
                <a:spLocks/>
              </p:cNvSpPr>
              <p:nvPr/>
            </p:nvSpPr>
            <p:spPr bwMode="auto">
              <a:xfrm>
                <a:off x="2241" y="2720"/>
                <a:ext cx="83" cy="373"/>
              </a:xfrm>
              <a:custGeom>
                <a:avLst/>
                <a:gdLst>
                  <a:gd name="T0" fmla="*/ 55 w 83"/>
                  <a:gd name="T1" fmla="*/ 27 h 373"/>
                  <a:gd name="T2" fmla="*/ 73 w 83"/>
                  <a:gd name="T3" fmla="*/ 36 h 373"/>
                  <a:gd name="T4" fmla="*/ 73 w 83"/>
                  <a:gd name="T5" fmla="*/ 36 h 373"/>
                  <a:gd name="T6" fmla="*/ 64 w 83"/>
                  <a:gd name="T7" fmla="*/ 54 h 373"/>
                  <a:gd name="T8" fmla="*/ 55 w 83"/>
                  <a:gd name="T9" fmla="*/ 64 h 373"/>
                  <a:gd name="T10" fmla="*/ 73 w 83"/>
                  <a:gd name="T11" fmla="*/ 73 h 373"/>
                  <a:gd name="T12" fmla="*/ 64 w 83"/>
                  <a:gd name="T13" fmla="*/ 82 h 373"/>
                  <a:gd name="T14" fmla="*/ 55 w 83"/>
                  <a:gd name="T15" fmla="*/ 91 h 373"/>
                  <a:gd name="T16" fmla="*/ 46 w 83"/>
                  <a:gd name="T17" fmla="*/ 100 h 373"/>
                  <a:gd name="T18" fmla="*/ 73 w 83"/>
                  <a:gd name="T19" fmla="*/ 109 h 373"/>
                  <a:gd name="T20" fmla="*/ 64 w 83"/>
                  <a:gd name="T21" fmla="*/ 118 h 373"/>
                  <a:gd name="T22" fmla="*/ 55 w 83"/>
                  <a:gd name="T23" fmla="*/ 145 h 373"/>
                  <a:gd name="T24" fmla="*/ 73 w 83"/>
                  <a:gd name="T25" fmla="*/ 145 h 373"/>
                  <a:gd name="T26" fmla="*/ 64 w 83"/>
                  <a:gd name="T27" fmla="*/ 154 h 373"/>
                  <a:gd name="T28" fmla="*/ 55 w 83"/>
                  <a:gd name="T29" fmla="*/ 163 h 373"/>
                  <a:gd name="T30" fmla="*/ 64 w 83"/>
                  <a:gd name="T31" fmla="*/ 172 h 373"/>
                  <a:gd name="T32" fmla="*/ 82 w 83"/>
                  <a:gd name="T33" fmla="*/ 181 h 373"/>
                  <a:gd name="T34" fmla="*/ 73 w 83"/>
                  <a:gd name="T35" fmla="*/ 191 h 373"/>
                  <a:gd name="T36" fmla="*/ 55 w 83"/>
                  <a:gd name="T37" fmla="*/ 200 h 373"/>
                  <a:gd name="T38" fmla="*/ 73 w 83"/>
                  <a:gd name="T39" fmla="*/ 218 h 373"/>
                  <a:gd name="T40" fmla="*/ 64 w 83"/>
                  <a:gd name="T41" fmla="*/ 227 h 373"/>
                  <a:gd name="T42" fmla="*/ 55 w 83"/>
                  <a:gd name="T43" fmla="*/ 236 h 373"/>
                  <a:gd name="T44" fmla="*/ 73 w 83"/>
                  <a:gd name="T45" fmla="*/ 254 h 373"/>
                  <a:gd name="T46" fmla="*/ 64 w 83"/>
                  <a:gd name="T47" fmla="*/ 263 h 373"/>
                  <a:gd name="T48" fmla="*/ 55 w 83"/>
                  <a:gd name="T49" fmla="*/ 272 h 373"/>
                  <a:gd name="T50" fmla="*/ 73 w 83"/>
                  <a:gd name="T51" fmla="*/ 290 h 373"/>
                  <a:gd name="T52" fmla="*/ 64 w 83"/>
                  <a:gd name="T53" fmla="*/ 299 h 373"/>
                  <a:gd name="T54" fmla="*/ 55 w 83"/>
                  <a:gd name="T55" fmla="*/ 308 h 373"/>
                  <a:gd name="T56" fmla="*/ 82 w 83"/>
                  <a:gd name="T57" fmla="*/ 327 h 373"/>
                  <a:gd name="T58" fmla="*/ 73 w 83"/>
                  <a:gd name="T59" fmla="*/ 336 h 373"/>
                  <a:gd name="T60" fmla="*/ 64 w 83"/>
                  <a:gd name="T61" fmla="*/ 345 h 373"/>
                  <a:gd name="T62" fmla="*/ 55 w 83"/>
                  <a:gd name="T63" fmla="*/ 354 h 373"/>
                  <a:gd name="T64" fmla="*/ 73 w 83"/>
                  <a:gd name="T65" fmla="*/ 363 h 373"/>
                  <a:gd name="T66" fmla="*/ 55 w 83"/>
                  <a:gd name="T67" fmla="*/ 372 h 373"/>
                  <a:gd name="T68" fmla="*/ 18 w 83"/>
                  <a:gd name="T69" fmla="*/ 363 h 373"/>
                  <a:gd name="T70" fmla="*/ 0 w 83"/>
                  <a:gd name="T71" fmla="*/ 354 h 373"/>
                  <a:gd name="T72" fmla="*/ 9 w 83"/>
                  <a:gd name="T73" fmla="*/ 0 h 373"/>
                  <a:gd name="T74" fmla="*/ 64 w 83"/>
                  <a:gd name="T75" fmla="*/ 9 h 3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373"/>
                  <a:gd name="T116" fmla="*/ 83 w 83"/>
                  <a:gd name="T117" fmla="*/ 373 h 3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373">
                    <a:moveTo>
                      <a:pt x="73" y="0"/>
                    </a:moveTo>
                    <a:lnTo>
                      <a:pt x="55" y="27"/>
                    </a:lnTo>
                    <a:lnTo>
                      <a:pt x="55" y="36"/>
                    </a:lnTo>
                    <a:lnTo>
                      <a:pt x="73" y="36"/>
                    </a:lnTo>
                    <a:lnTo>
                      <a:pt x="73" y="27"/>
                    </a:lnTo>
                    <a:lnTo>
                      <a:pt x="73" y="36"/>
                    </a:lnTo>
                    <a:lnTo>
                      <a:pt x="64" y="36"/>
                    </a:lnTo>
                    <a:lnTo>
                      <a:pt x="64" y="54"/>
                    </a:lnTo>
                    <a:lnTo>
                      <a:pt x="55" y="54"/>
                    </a:lnTo>
                    <a:lnTo>
                      <a:pt x="55" y="64"/>
                    </a:lnTo>
                    <a:lnTo>
                      <a:pt x="73" y="64"/>
                    </a:lnTo>
                    <a:lnTo>
                      <a:pt x="73" y="73"/>
                    </a:lnTo>
                    <a:lnTo>
                      <a:pt x="64" y="73"/>
                    </a:lnTo>
                    <a:lnTo>
                      <a:pt x="64" y="82"/>
                    </a:lnTo>
                    <a:lnTo>
                      <a:pt x="55" y="82"/>
                    </a:lnTo>
                    <a:lnTo>
                      <a:pt x="55" y="91"/>
                    </a:lnTo>
                    <a:lnTo>
                      <a:pt x="46" y="91"/>
                    </a:lnTo>
                    <a:lnTo>
                      <a:pt x="46" y="100"/>
                    </a:lnTo>
                    <a:lnTo>
                      <a:pt x="73" y="100"/>
                    </a:lnTo>
                    <a:lnTo>
                      <a:pt x="73" y="109"/>
                    </a:lnTo>
                    <a:lnTo>
                      <a:pt x="64" y="109"/>
                    </a:lnTo>
                    <a:lnTo>
                      <a:pt x="64" y="118"/>
                    </a:lnTo>
                    <a:lnTo>
                      <a:pt x="55" y="127"/>
                    </a:lnTo>
                    <a:lnTo>
                      <a:pt x="55" y="145"/>
                    </a:lnTo>
                    <a:lnTo>
                      <a:pt x="82" y="145"/>
                    </a:lnTo>
                    <a:lnTo>
                      <a:pt x="73" y="145"/>
                    </a:lnTo>
                    <a:lnTo>
                      <a:pt x="73" y="154"/>
                    </a:lnTo>
                    <a:lnTo>
                      <a:pt x="64" y="154"/>
                    </a:lnTo>
                    <a:lnTo>
                      <a:pt x="64" y="163"/>
                    </a:lnTo>
                    <a:lnTo>
                      <a:pt x="55" y="163"/>
                    </a:lnTo>
                    <a:lnTo>
                      <a:pt x="55" y="172"/>
                    </a:lnTo>
                    <a:lnTo>
                      <a:pt x="64" y="172"/>
                    </a:lnTo>
                    <a:lnTo>
                      <a:pt x="73" y="181"/>
                    </a:lnTo>
                    <a:lnTo>
                      <a:pt x="82" y="181"/>
                    </a:lnTo>
                    <a:lnTo>
                      <a:pt x="73" y="181"/>
                    </a:lnTo>
                    <a:lnTo>
                      <a:pt x="73" y="191"/>
                    </a:lnTo>
                    <a:lnTo>
                      <a:pt x="64" y="200"/>
                    </a:lnTo>
                    <a:lnTo>
                      <a:pt x="55" y="200"/>
                    </a:lnTo>
                    <a:lnTo>
                      <a:pt x="55" y="209"/>
                    </a:lnTo>
                    <a:lnTo>
                      <a:pt x="73" y="218"/>
                    </a:lnTo>
                    <a:lnTo>
                      <a:pt x="73" y="227"/>
                    </a:lnTo>
                    <a:lnTo>
                      <a:pt x="64" y="227"/>
                    </a:lnTo>
                    <a:lnTo>
                      <a:pt x="64" y="236"/>
                    </a:lnTo>
                    <a:lnTo>
                      <a:pt x="55" y="236"/>
                    </a:lnTo>
                    <a:lnTo>
                      <a:pt x="55" y="254"/>
                    </a:lnTo>
                    <a:lnTo>
                      <a:pt x="73" y="254"/>
                    </a:lnTo>
                    <a:lnTo>
                      <a:pt x="73" y="263"/>
                    </a:lnTo>
                    <a:lnTo>
                      <a:pt x="64" y="263"/>
                    </a:lnTo>
                    <a:lnTo>
                      <a:pt x="64" y="272"/>
                    </a:lnTo>
                    <a:lnTo>
                      <a:pt x="55" y="272"/>
                    </a:lnTo>
                    <a:lnTo>
                      <a:pt x="55" y="290"/>
                    </a:lnTo>
                    <a:lnTo>
                      <a:pt x="73" y="290"/>
                    </a:lnTo>
                    <a:lnTo>
                      <a:pt x="73" y="299"/>
                    </a:lnTo>
                    <a:lnTo>
                      <a:pt x="64" y="299"/>
                    </a:lnTo>
                    <a:lnTo>
                      <a:pt x="64" y="308"/>
                    </a:lnTo>
                    <a:lnTo>
                      <a:pt x="55" y="308"/>
                    </a:lnTo>
                    <a:lnTo>
                      <a:pt x="55" y="327"/>
                    </a:lnTo>
                    <a:lnTo>
                      <a:pt x="82" y="327"/>
                    </a:lnTo>
                    <a:lnTo>
                      <a:pt x="73" y="327"/>
                    </a:lnTo>
                    <a:lnTo>
                      <a:pt x="73" y="336"/>
                    </a:lnTo>
                    <a:lnTo>
                      <a:pt x="64" y="336"/>
                    </a:lnTo>
                    <a:lnTo>
                      <a:pt x="64" y="345"/>
                    </a:lnTo>
                    <a:lnTo>
                      <a:pt x="55" y="345"/>
                    </a:lnTo>
                    <a:lnTo>
                      <a:pt x="55" y="354"/>
                    </a:lnTo>
                    <a:lnTo>
                      <a:pt x="73" y="354"/>
                    </a:lnTo>
                    <a:lnTo>
                      <a:pt x="73" y="363"/>
                    </a:lnTo>
                    <a:lnTo>
                      <a:pt x="55" y="363"/>
                    </a:lnTo>
                    <a:lnTo>
                      <a:pt x="55" y="372"/>
                    </a:lnTo>
                    <a:lnTo>
                      <a:pt x="27" y="372"/>
                    </a:lnTo>
                    <a:lnTo>
                      <a:pt x="18" y="363"/>
                    </a:lnTo>
                    <a:lnTo>
                      <a:pt x="9" y="363"/>
                    </a:lnTo>
                    <a:lnTo>
                      <a:pt x="0" y="354"/>
                    </a:lnTo>
                    <a:lnTo>
                      <a:pt x="0" y="0"/>
                    </a:lnTo>
                    <a:lnTo>
                      <a:pt x="9" y="0"/>
                    </a:lnTo>
                    <a:lnTo>
                      <a:pt x="18" y="9"/>
                    </a:lnTo>
                    <a:lnTo>
                      <a:pt x="64" y="9"/>
                    </a:lnTo>
                    <a:lnTo>
                      <a:pt x="73" y="0"/>
                    </a:lnTo>
                  </a:path>
                </a:pathLst>
              </a:custGeom>
              <a:solidFill>
                <a:srgbClr val="7FB7B7"/>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96" name="Freeform 194"/>
              <p:cNvSpPr>
                <a:spLocks/>
              </p:cNvSpPr>
              <p:nvPr/>
            </p:nvSpPr>
            <p:spPr bwMode="auto">
              <a:xfrm>
                <a:off x="893" y="2888"/>
                <a:ext cx="157" cy="249"/>
              </a:xfrm>
              <a:custGeom>
                <a:avLst/>
                <a:gdLst>
                  <a:gd name="T0" fmla="*/ 156 w 157"/>
                  <a:gd name="T1" fmla="*/ 36 h 249"/>
                  <a:gd name="T2" fmla="*/ 146 w 157"/>
                  <a:gd name="T3" fmla="*/ 45 h 249"/>
                  <a:gd name="T4" fmla="*/ 128 w 157"/>
                  <a:gd name="T5" fmla="*/ 53 h 249"/>
                  <a:gd name="T6" fmla="*/ 108 w 157"/>
                  <a:gd name="T7" fmla="*/ 62 h 249"/>
                  <a:gd name="T8" fmla="*/ 146 w 157"/>
                  <a:gd name="T9" fmla="*/ 71 h 249"/>
                  <a:gd name="T10" fmla="*/ 136 w 157"/>
                  <a:gd name="T11" fmla="*/ 80 h 249"/>
                  <a:gd name="T12" fmla="*/ 128 w 157"/>
                  <a:gd name="T13" fmla="*/ 89 h 249"/>
                  <a:gd name="T14" fmla="*/ 108 w 157"/>
                  <a:gd name="T15" fmla="*/ 98 h 249"/>
                  <a:gd name="T16" fmla="*/ 99 w 157"/>
                  <a:gd name="T17" fmla="*/ 107 h 249"/>
                  <a:gd name="T18" fmla="*/ 146 w 157"/>
                  <a:gd name="T19" fmla="*/ 116 h 249"/>
                  <a:gd name="T20" fmla="*/ 136 w 157"/>
                  <a:gd name="T21" fmla="*/ 125 h 249"/>
                  <a:gd name="T22" fmla="*/ 118 w 157"/>
                  <a:gd name="T23" fmla="*/ 134 h 249"/>
                  <a:gd name="T24" fmla="*/ 108 w 157"/>
                  <a:gd name="T25" fmla="*/ 143 h 249"/>
                  <a:gd name="T26" fmla="*/ 99 w 157"/>
                  <a:gd name="T27" fmla="*/ 151 h 249"/>
                  <a:gd name="T28" fmla="*/ 146 w 157"/>
                  <a:gd name="T29" fmla="*/ 151 h 249"/>
                  <a:gd name="T30" fmla="*/ 136 w 157"/>
                  <a:gd name="T31" fmla="*/ 160 h 249"/>
                  <a:gd name="T32" fmla="*/ 128 w 157"/>
                  <a:gd name="T33" fmla="*/ 169 h 249"/>
                  <a:gd name="T34" fmla="*/ 108 w 157"/>
                  <a:gd name="T35" fmla="*/ 178 h 249"/>
                  <a:gd name="T36" fmla="*/ 99 w 157"/>
                  <a:gd name="T37" fmla="*/ 187 h 249"/>
                  <a:gd name="T38" fmla="*/ 136 w 157"/>
                  <a:gd name="T39" fmla="*/ 178 h 249"/>
                  <a:gd name="T40" fmla="*/ 136 w 157"/>
                  <a:gd name="T41" fmla="*/ 187 h 249"/>
                  <a:gd name="T42" fmla="*/ 118 w 157"/>
                  <a:gd name="T43" fmla="*/ 196 h 249"/>
                  <a:gd name="T44" fmla="*/ 99 w 157"/>
                  <a:gd name="T45" fmla="*/ 205 h 249"/>
                  <a:gd name="T46" fmla="*/ 146 w 157"/>
                  <a:gd name="T47" fmla="*/ 214 h 249"/>
                  <a:gd name="T48" fmla="*/ 136 w 157"/>
                  <a:gd name="T49" fmla="*/ 223 h 249"/>
                  <a:gd name="T50" fmla="*/ 128 w 157"/>
                  <a:gd name="T51" fmla="*/ 230 h 249"/>
                  <a:gd name="T52" fmla="*/ 108 w 157"/>
                  <a:gd name="T53" fmla="*/ 239 h 249"/>
                  <a:gd name="T54" fmla="*/ 118 w 157"/>
                  <a:gd name="T55" fmla="*/ 239 h 249"/>
                  <a:gd name="T56" fmla="*/ 49 w 157"/>
                  <a:gd name="T57" fmla="*/ 248 h 249"/>
                  <a:gd name="T58" fmla="*/ 30 w 157"/>
                  <a:gd name="T59" fmla="*/ 239 h 249"/>
                  <a:gd name="T60" fmla="*/ 10 w 157"/>
                  <a:gd name="T61" fmla="*/ 230 h 249"/>
                  <a:gd name="T62" fmla="*/ 0 w 157"/>
                  <a:gd name="T63" fmla="*/ 0 h 249"/>
                  <a:gd name="T64" fmla="*/ 59 w 157"/>
                  <a:gd name="T65" fmla="*/ 9 h 249"/>
                  <a:gd name="T66" fmla="*/ 118 w 157"/>
                  <a:gd name="T67" fmla="*/ 18 h 249"/>
                  <a:gd name="T68" fmla="*/ 146 w 157"/>
                  <a:gd name="T69" fmla="*/ 9 h 249"/>
                  <a:gd name="T70" fmla="*/ 146 w 157"/>
                  <a:gd name="T71" fmla="*/ 0 h 249"/>
                  <a:gd name="T72" fmla="*/ 136 w 157"/>
                  <a:gd name="T73" fmla="*/ 9 h 249"/>
                  <a:gd name="T74" fmla="*/ 128 w 157"/>
                  <a:gd name="T75" fmla="*/ 18 h 249"/>
                  <a:gd name="T76" fmla="*/ 118 w 157"/>
                  <a:gd name="T77" fmla="*/ 27 h 249"/>
                  <a:gd name="T78" fmla="*/ 108 w 157"/>
                  <a:gd name="T79" fmla="*/ 36 h 2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7"/>
                  <a:gd name="T121" fmla="*/ 0 h 249"/>
                  <a:gd name="T122" fmla="*/ 157 w 157"/>
                  <a:gd name="T123" fmla="*/ 249 h 2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7" h="249">
                    <a:moveTo>
                      <a:pt x="108" y="36"/>
                    </a:moveTo>
                    <a:lnTo>
                      <a:pt x="156" y="36"/>
                    </a:lnTo>
                    <a:lnTo>
                      <a:pt x="146" y="36"/>
                    </a:lnTo>
                    <a:lnTo>
                      <a:pt x="146" y="45"/>
                    </a:lnTo>
                    <a:lnTo>
                      <a:pt x="136" y="53"/>
                    </a:lnTo>
                    <a:lnTo>
                      <a:pt x="128" y="53"/>
                    </a:lnTo>
                    <a:lnTo>
                      <a:pt x="128" y="62"/>
                    </a:lnTo>
                    <a:lnTo>
                      <a:pt x="108" y="62"/>
                    </a:lnTo>
                    <a:lnTo>
                      <a:pt x="108" y="71"/>
                    </a:lnTo>
                    <a:lnTo>
                      <a:pt x="146" y="71"/>
                    </a:lnTo>
                    <a:lnTo>
                      <a:pt x="146" y="80"/>
                    </a:lnTo>
                    <a:lnTo>
                      <a:pt x="136" y="80"/>
                    </a:lnTo>
                    <a:lnTo>
                      <a:pt x="136" y="89"/>
                    </a:lnTo>
                    <a:lnTo>
                      <a:pt x="128" y="89"/>
                    </a:lnTo>
                    <a:lnTo>
                      <a:pt x="128" y="98"/>
                    </a:lnTo>
                    <a:lnTo>
                      <a:pt x="108" y="98"/>
                    </a:lnTo>
                    <a:lnTo>
                      <a:pt x="108" y="107"/>
                    </a:lnTo>
                    <a:lnTo>
                      <a:pt x="99" y="107"/>
                    </a:lnTo>
                    <a:lnTo>
                      <a:pt x="99" y="116"/>
                    </a:lnTo>
                    <a:lnTo>
                      <a:pt x="146" y="116"/>
                    </a:lnTo>
                    <a:lnTo>
                      <a:pt x="136" y="116"/>
                    </a:lnTo>
                    <a:lnTo>
                      <a:pt x="136" y="125"/>
                    </a:lnTo>
                    <a:lnTo>
                      <a:pt x="128" y="125"/>
                    </a:lnTo>
                    <a:lnTo>
                      <a:pt x="118" y="134"/>
                    </a:lnTo>
                    <a:lnTo>
                      <a:pt x="108" y="134"/>
                    </a:lnTo>
                    <a:lnTo>
                      <a:pt x="108" y="143"/>
                    </a:lnTo>
                    <a:lnTo>
                      <a:pt x="99" y="143"/>
                    </a:lnTo>
                    <a:lnTo>
                      <a:pt x="99" y="151"/>
                    </a:lnTo>
                    <a:lnTo>
                      <a:pt x="89" y="151"/>
                    </a:lnTo>
                    <a:lnTo>
                      <a:pt x="146" y="151"/>
                    </a:lnTo>
                    <a:lnTo>
                      <a:pt x="136" y="151"/>
                    </a:lnTo>
                    <a:lnTo>
                      <a:pt x="136" y="160"/>
                    </a:lnTo>
                    <a:lnTo>
                      <a:pt x="128" y="160"/>
                    </a:lnTo>
                    <a:lnTo>
                      <a:pt x="128" y="169"/>
                    </a:lnTo>
                    <a:lnTo>
                      <a:pt x="108" y="169"/>
                    </a:lnTo>
                    <a:lnTo>
                      <a:pt x="108" y="178"/>
                    </a:lnTo>
                    <a:lnTo>
                      <a:pt x="99" y="178"/>
                    </a:lnTo>
                    <a:lnTo>
                      <a:pt x="99" y="187"/>
                    </a:lnTo>
                    <a:lnTo>
                      <a:pt x="136" y="187"/>
                    </a:lnTo>
                    <a:lnTo>
                      <a:pt x="136" y="178"/>
                    </a:lnTo>
                    <a:lnTo>
                      <a:pt x="146" y="178"/>
                    </a:lnTo>
                    <a:lnTo>
                      <a:pt x="136" y="187"/>
                    </a:lnTo>
                    <a:lnTo>
                      <a:pt x="136" y="196"/>
                    </a:lnTo>
                    <a:lnTo>
                      <a:pt x="118" y="196"/>
                    </a:lnTo>
                    <a:lnTo>
                      <a:pt x="118" y="205"/>
                    </a:lnTo>
                    <a:lnTo>
                      <a:pt x="99" y="205"/>
                    </a:lnTo>
                    <a:lnTo>
                      <a:pt x="99" y="214"/>
                    </a:lnTo>
                    <a:lnTo>
                      <a:pt x="146" y="214"/>
                    </a:lnTo>
                    <a:lnTo>
                      <a:pt x="136" y="214"/>
                    </a:lnTo>
                    <a:lnTo>
                      <a:pt x="136" y="223"/>
                    </a:lnTo>
                    <a:lnTo>
                      <a:pt x="128" y="223"/>
                    </a:lnTo>
                    <a:lnTo>
                      <a:pt x="128" y="230"/>
                    </a:lnTo>
                    <a:lnTo>
                      <a:pt x="108" y="230"/>
                    </a:lnTo>
                    <a:lnTo>
                      <a:pt x="108" y="239"/>
                    </a:lnTo>
                    <a:lnTo>
                      <a:pt x="136" y="239"/>
                    </a:lnTo>
                    <a:lnTo>
                      <a:pt x="118" y="239"/>
                    </a:lnTo>
                    <a:lnTo>
                      <a:pt x="118" y="248"/>
                    </a:lnTo>
                    <a:lnTo>
                      <a:pt x="49" y="248"/>
                    </a:lnTo>
                    <a:lnTo>
                      <a:pt x="39" y="239"/>
                    </a:lnTo>
                    <a:lnTo>
                      <a:pt x="30" y="239"/>
                    </a:lnTo>
                    <a:lnTo>
                      <a:pt x="30" y="230"/>
                    </a:lnTo>
                    <a:lnTo>
                      <a:pt x="10" y="230"/>
                    </a:lnTo>
                    <a:lnTo>
                      <a:pt x="10" y="223"/>
                    </a:lnTo>
                    <a:lnTo>
                      <a:pt x="0" y="0"/>
                    </a:lnTo>
                    <a:lnTo>
                      <a:pt x="10" y="9"/>
                    </a:lnTo>
                    <a:lnTo>
                      <a:pt x="59" y="9"/>
                    </a:lnTo>
                    <a:lnTo>
                      <a:pt x="69" y="18"/>
                    </a:lnTo>
                    <a:lnTo>
                      <a:pt x="118" y="18"/>
                    </a:lnTo>
                    <a:lnTo>
                      <a:pt x="128" y="9"/>
                    </a:lnTo>
                    <a:lnTo>
                      <a:pt x="146" y="9"/>
                    </a:lnTo>
                    <a:lnTo>
                      <a:pt x="156" y="0"/>
                    </a:lnTo>
                    <a:lnTo>
                      <a:pt x="146" y="0"/>
                    </a:lnTo>
                    <a:lnTo>
                      <a:pt x="146" y="9"/>
                    </a:lnTo>
                    <a:lnTo>
                      <a:pt x="136" y="9"/>
                    </a:lnTo>
                    <a:lnTo>
                      <a:pt x="136" y="18"/>
                    </a:lnTo>
                    <a:lnTo>
                      <a:pt x="128" y="18"/>
                    </a:lnTo>
                    <a:lnTo>
                      <a:pt x="128" y="27"/>
                    </a:lnTo>
                    <a:lnTo>
                      <a:pt x="118" y="27"/>
                    </a:lnTo>
                    <a:lnTo>
                      <a:pt x="118" y="36"/>
                    </a:lnTo>
                    <a:lnTo>
                      <a:pt x="108" y="36"/>
                    </a:lnTo>
                  </a:path>
                </a:pathLst>
              </a:custGeom>
              <a:solidFill>
                <a:srgbClr val="7FB7B7"/>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97" name="Freeform 195"/>
              <p:cNvSpPr>
                <a:spLocks/>
              </p:cNvSpPr>
              <p:nvPr/>
            </p:nvSpPr>
            <p:spPr bwMode="auto">
              <a:xfrm>
                <a:off x="2241" y="3101"/>
                <a:ext cx="83" cy="240"/>
              </a:xfrm>
              <a:custGeom>
                <a:avLst/>
                <a:gdLst>
                  <a:gd name="T0" fmla="*/ 82 w 83"/>
                  <a:gd name="T1" fmla="*/ 9 h 240"/>
                  <a:gd name="T2" fmla="*/ 73 w 83"/>
                  <a:gd name="T3" fmla="*/ 9 h 240"/>
                  <a:gd name="T4" fmla="*/ 73 w 83"/>
                  <a:gd name="T5" fmla="*/ 18 h 240"/>
                  <a:gd name="T6" fmla="*/ 64 w 83"/>
                  <a:gd name="T7" fmla="*/ 18 h 240"/>
                  <a:gd name="T8" fmla="*/ 64 w 83"/>
                  <a:gd name="T9" fmla="*/ 25 h 240"/>
                  <a:gd name="T10" fmla="*/ 55 w 83"/>
                  <a:gd name="T11" fmla="*/ 25 h 240"/>
                  <a:gd name="T12" fmla="*/ 55 w 83"/>
                  <a:gd name="T13" fmla="*/ 34 h 240"/>
                  <a:gd name="T14" fmla="*/ 73 w 83"/>
                  <a:gd name="T15" fmla="*/ 34 h 240"/>
                  <a:gd name="T16" fmla="*/ 73 w 83"/>
                  <a:gd name="T17" fmla="*/ 43 h 240"/>
                  <a:gd name="T18" fmla="*/ 64 w 83"/>
                  <a:gd name="T19" fmla="*/ 43 h 240"/>
                  <a:gd name="T20" fmla="*/ 64 w 83"/>
                  <a:gd name="T21" fmla="*/ 61 h 240"/>
                  <a:gd name="T22" fmla="*/ 55 w 83"/>
                  <a:gd name="T23" fmla="*/ 61 h 240"/>
                  <a:gd name="T24" fmla="*/ 55 w 83"/>
                  <a:gd name="T25" fmla="*/ 70 h 240"/>
                  <a:gd name="T26" fmla="*/ 73 w 83"/>
                  <a:gd name="T27" fmla="*/ 70 h 240"/>
                  <a:gd name="T28" fmla="*/ 73 w 83"/>
                  <a:gd name="T29" fmla="*/ 79 h 240"/>
                  <a:gd name="T30" fmla="*/ 64 w 83"/>
                  <a:gd name="T31" fmla="*/ 79 h 240"/>
                  <a:gd name="T32" fmla="*/ 64 w 83"/>
                  <a:gd name="T33" fmla="*/ 88 h 240"/>
                  <a:gd name="T34" fmla="*/ 55 w 83"/>
                  <a:gd name="T35" fmla="*/ 88 h 240"/>
                  <a:gd name="T36" fmla="*/ 55 w 83"/>
                  <a:gd name="T37" fmla="*/ 105 h 240"/>
                  <a:gd name="T38" fmla="*/ 46 w 83"/>
                  <a:gd name="T39" fmla="*/ 105 h 240"/>
                  <a:gd name="T40" fmla="*/ 46 w 83"/>
                  <a:gd name="T41" fmla="*/ 114 h 240"/>
                  <a:gd name="T42" fmla="*/ 73 w 83"/>
                  <a:gd name="T43" fmla="*/ 114 h 240"/>
                  <a:gd name="T44" fmla="*/ 73 w 83"/>
                  <a:gd name="T45" fmla="*/ 123 h 240"/>
                  <a:gd name="T46" fmla="*/ 64 w 83"/>
                  <a:gd name="T47" fmla="*/ 123 h 240"/>
                  <a:gd name="T48" fmla="*/ 64 w 83"/>
                  <a:gd name="T49" fmla="*/ 132 h 240"/>
                  <a:gd name="T50" fmla="*/ 55 w 83"/>
                  <a:gd name="T51" fmla="*/ 132 h 240"/>
                  <a:gd name="T52" fmla="*/ 55 w 83"/>
                  <a:gd name="T53" fmla="*/ 159 h 240"/>
                  <a:gd name="T54" fmla="*/ 73 w 83"/>
                  <a:gd name="T55" fmla="*/ 159 h 240"/>
                  <a:gd name="T56" fmla="*/ 73 w 83"/>
                  <a:gd name="T57" fmla="*/ 150 h 240"/>
                  <a:gd name="T58" fmla="*/ 73 w 83"/>
                  <a:gd name="T59" fmla="*/ 159 h 240"/>
                  <a:gd name="T60" fmla="*/ 64 w 83"/>
                  <a:gd name="T61" fmla="*/ 168 h 240"/>
                  <a:gd name="T62" fmla="*/ 64 w 83"/>
                  <a:gd name="T63" fmla="*/ 177 h 240"/>
                  <a:gd name="T64" fmla="*/ 55 w 83"/>
                  <a:gd name="T65" fmla="*/ 177 h 240"/>
                  <a:gd name="T66" fmla="*/ 55 w 83"/>
                  <a:gd name="T67" fmla="*/ 186 h 240"/>
                  <a:gd name="T68" fmla="*/ 82 w 83"/>
                  <a:gd name="T69" fmla="*/ 186 h 240"/>
                  <a:gd name="T70" fmla="*/ 73 w 83"/>
                  <a:gd name="T71" fmla="*/ 194 h 240"/>
                  <a:gd name="T72" fmla="*/ 73 w 83"/>
                  <a:gd name="T73" fmla="*/ 203 h 240"/>
                  <a:gd name="T74" fmla="*/ 64 w 83"/>
                  <a:gd name="T75" fmla="*/ 203 h 240"/>
                  <a:gd name="T76" fmla="*/ 64 w 83"/>
                  <a:gd name="T77" fmla="*/ 221 h 240"/>
                  <a:gd name="T78" fmla="*/ 82 w 83"/>
                  <a:gd name="T79" fmla="*/ 221 h 240"/>
                  <a:gd name="T80" fmla="*/ 73 w 83"/>
                  <a:gd name="T81" fmla="*/ 221 h 240"/>
                  <a:gd name="T82" fmla="*/ 73 w 83"/>
                  <a:gd name="T83" fmla="*/ 230 h 240"/>
                  <a:gd name="T84" fmla="*/ 64 w 83"/>
                  <a:gd name="T85" fmla="*/ 230 h 240"/>
                  <a:gd name="T86" fmla="*/ 55 w 83"/>
                  <a:gd name="T87" fmla="*/ 239 h 240"/>
                  <a:gd name="T88" fmla="*/ 18 w 83"/>
                  <a:gd name="T89" fmla="*/ 239 h 240"/>
                  <a:gd name="T90" fmla="*/ 9 w 83"/>
                  <a:gd name="T91" fmla="*/ 230 h 240"/>
                  <a:gd name="T92" fmla="*/ 0 w 83"/>
                  <a:gd name="T93" fmla="*/ 230 h 240"/>
                  <a:gd name="T94" fmla="*/ 0 w 83"/>
                  <a:gd name="T95" fmla="*/ 0 h 240"/>
                  <a:gd name="T96" fmla="*/ 9 w 83"/>
                  <a:gd name="T97" fmla="*/ 9 h 240"/>
                  <a:gd name="T98" fmla="*/ 27 w 83"/>
                  <a:gd name="T99" fmla="*/ 9 h 240"/>
                  <a:gd name="T100" fmla="*/ 27 w 83"/>
                  <a:gd name="T101" fmla="*/ 18 h 240"/>
                  <a:gd name="T102" fmla="*/ 64 w 83"/>
                  <a:gd name="T103" fmla="*/ 18 h 240"/>
                  <a:gd name="T104" fmla="*/ 73 w 83"/>
                  <a:gd name="T105" fmla="*/ 9 h 240"/>
                  <a:gd name="T106" fmla="*/ 82 w 83"/>
                  <a:gd name="T107" fmla="*/ 9 h 2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
                  <a:gd name="T163" fmla="*/ 0 h 240"/>
                  <a:gd name="T164" fmla="*/ 83 w 83"/>
                  <a:gd name="T165" fmla="*/ 240 h 2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 h="240">
                    <a:moveTo>
                      <a:pt x="82" y="9"/>
                    </a:moveTo>
                    <a:lnTo>
                      <a:pt x="73" y="9"/>
                    </a:lnTo>
                    <a:lnTo>
                      <a:pt x="73" y="18"/>
                    </a:lnTo>
                    <a:lnTo>
                      <a:pt x="64" y="18"/>
                    </a:lnTo>
                    <a:lnTo>
                      <a:pt x="64" y="25"/>
                    </a:lnTo>
                    <a:lnTo>
                      <a:pt x="55" y="25"/>
                    </a:lnTo>
                    <a:lnTo>
                      <a:pt x="55" y="34"/>
                    </a:lnTo>
                    <a:lnTo>
                      <a:pt x="73" y="34"/>
                    </a:lnTo>
                    <a:lnTo>
                      <a:pt x="73" y="43"/>
                    </a:lnTo>
                    <a:lnTo>
                      <a:pt x="64" y="43"/>
                    </a:lnTo>
                    <a:lnTo>
                      <a:pt x="64" y="61"/>
                    </a:lnTo>
                    <a:lnTo>
                      <a:pt x="55" y="61"/>
                    </a:lnTo>
                    <a:lnTo>
                      <a:pt x="55" y="70"/>
                    </a:lnTo>
                    <a:lnTo>
                      <a:pt x="73" y="70"/>
                    </a:lnTo>
                    <a:lnTo>
                      <a:pt x="73" y="79"/>
                    </a:lnTo>
                    <a:lnTo>
                      <a:pt x="64" y="79"/>
                    </a:lnTo>
                    <a:lnTo>
                      <a:pt x="64" y="88"/>
                    </a:lnTo>
                    <a:lnTo>
                      <a:pt x="55" y="88"/>
                    </a:lnTo>
                    <a:lnTo>
                      <a:pt x="55" y="105"/>
                    </a:lnTo>
                    <a:lnTo>
                      <a:pt x="46" y="105"/>
                    </a:lnTo>
                    <a:lnTo>
                      <a:pt x="46" y="114"/>
                    </a:lnTo>
                    <a:lnTo>
                      <a:pt x="73" y="114"/>
                    </a:lnTo>
                    <a:lnTo>
                      <a:pt x="73" y="123"/>
                    </a:lnTo>
                    <a:lnTo>
                      <a:pt x="64" y="123"/>
                    </a:lnTo>
                    <a:lnTo>
                      <a:pt x="64" y="132"/>
                    </a:lnTo>
                    <a:lnTo>
                      <a:pt x="55" y="132"/>
                    </a:lnTo>
                    <a:lnTo>
                      <a:pt x="55" y="159"/>
                    </a:lnTo>
                    <a:lnTo>
                      <a:pt x="73" y="159"/>
                    </a:lnTo>
                    <a:lnTo>
                      <a:pt x="73" y="150"/>
                    </a:lnTo>
                    <a:lnTo>
                      <a:pt x="73" y="159"/>
                    </a:lnTo>
                    <a:lnTo>
                      <a:pt x="64" y="168"/>
                    </a:lnTo>
                    <a:lnTo>
                      <a:pt x="64" y="177"/>
                    </a:lnTo>
                    <a:lnTo>
                      <a:pt x="55" y="177"/>
                    </a:lnTo>
                    <a:lnTo>
                      <a:pt x="55" y="186"/>
                    </a:lnTo>
                    <a:lnTo>
                      <a:pt x="82" y="186"/>
                    </a:lnTo>
                    <a:lnTo>
                      <a:pt x="73" y="194"/>
                    </a:lnTo>
                    <a:lnTo>
                      <a:pt x="73" y="203"/>
                    </a:lnTo>
                    <a:lnTo>
                      <a:pt x="64" y="203"/>
                    </a:lnTo>
                    <a:lnTo>
                      <a:pt x="64" y="221"/>
                    </a:lnTo>
                    <a:lnTo>
                      <a:pt x="82" y="221"/>
                    </a:lnTo>
                    <a:lnTo>
                      <a:pt x="73" y="221"/>
                    </a:lnTo>
                    <a:lnTo>
                      <a:pt x="73" y="230"/>
                    </a:lnTo>
                    <a:lnTo>
                      <a:pt x="64" y="230"/>
                    </a:lnTo>
                    <a:lnTo>
                      <a:pt x="55" y="239"/>
                    </a:lnTo>
                    <a:lnTo>
                      <a:pt x="18" y="239"/>
                    </a:lnTo>
                    <a:lnTo>
                      <a:pt x="9" y="230"/>
                    </a:lnTo>
                    <a:lnTo>
                      <a:pt x="0" y="230"/>
                    </a:lnTo>
                    <a:lnTo>
                      <a:pt x="0" y="0"/>
                    </a:lnTo>
                    <a:lnTo>
                      <a:pt x="9" y="9"/>
                    </a:lnTo>
                    <a:lnTo>
                      <a:pt x="27" y="9"/>
                    </a:lnTo>
                    <a:lnTo>
                      <a:pt x="27" y="18"/>
                    </a:lnTo>
                    <a:lnTo>
                      <a:pt x="64" y="18"/>
                    </a:lnTo>
                    <a:lnTo>
                      <a:pt x="73" y="9"/>
                    </a:lnTo>
                    <a:lnTo>
                      <a:pt x="82" y="9"/>
                    </a:lnTo>
                  </a:path>
                </a:pathLst>
              </a:custGeom>
              <a:solidFill>
                <a:srgbClr val="7FB7B7"/>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98" name="Freeform 196"/>
              <p:cNvSpPr>
                <a:spLocks/>
              </p:cNvSpPr>
              <p:nvPr/>
            </p:nvSpPr>
            <p:spPr bwMode="auto">
              <a:xfrm>
                <a:off x="893" y="3153"/>
                <a:ext cx="176" cy="504"/>
              </a:xfrm>
              <a:custGeom>
                <a:avLst/>
                <a:gdLst>
                  <a:gd name="T0" fmla="*/ 146 w 176"/>
                  <a:gd name="T1" fmla="*/ 73 h 504"/>
                  <a:gd name="T2" fmla="*/ 136 w 176"/>
                  <a:gd name="T3" fmla="*/ 101 h 504"/>
                  <a:gd name="T4" fmla="*/ 146 w 176"/>
                  <a:gd name="T5" fmla="*/ 146 h 504"/>
                  <a:gd name="T6" fmla="*/ 155 w 176"/>
                  <a:gd name="T7" fmla="*/ 192 h 504"/>
                  <a:gd name="T8" fmla="*/ 146 w 176"/>
                  <a:gd name="T9" fmla="*/ 247 h 504"/>
                  <a:gd name="T10" fmla="*/ 155 w 176"/>
                  <a:gd name="T11" fmla="*/ 265 h 504"/>
                  <a:gd name="T12" fmla="*/ 165 w 176"/>
                  <a:gd name="T13" fmla="*/ 293 h 504"/>
                  <a:gd name="T14" fmla="*/ 175 w 176"/>
                  <a:gd name="T15" fmla="*/ 311 h 504"/>
                  <a:gd name="T16" fmla="*/ 165 w 176"/>
                  <a:gd name="T17" fmla="*/ 366 h 504"/>
                  <a:gd name="T18" fmla="*/ 175 w 176"/>
                  <a:gd name="T19" fmla="*/ 421 h 504"/>
                  <a:gd name="T20" fmla="*/ 165 w 176"/>
                  <a:gd name="T21" fmla="*/ 457 h 504"/>
                  <a:gd name="T22" fmla="*/ 155 w 176"/>
                  <a:gd name="T23" fmla="*/ 476 h 504"/>
                  <a:gd name="T24" fmla="*/ 128 w 176"/>
                  <a:gd name="T25" fmla="*/ 494 h 504"/>
                  <a:gd name="T26" fmla="*/ 108 w 176"/>
                  <a:gd name="T27" fmla="*/ 503 h 504"/>
                  <a:gd name="T28" fmla="*/ 98 w 176"/>
                  <a:gd name="T29" fmla="*/ 494 h 504"/>
                  <a:gd name="T30" fmla="*/ 79 w 176"/>
                  <a:gd name="T31" fmla="*/ 485 h 504"/>
                  <a:gd name="T32" fmla="*/ 59 w 176"/>
                  <a:gd name="T33" fmla="*/ 476 h 504"/>
                  <a:gd name="T34" fmla="*/ 49 w 176"/>
                  <a:gd name="T35" fmla="*/ 457 h 504"/>
                  <a:gd name="T36" fmla="*/ 39 w 176"/>
                  <a:gd name="T37" fmla="*/ 412 h 504"/>
                  <a:gd name="T38" fmla="*/ 49 w 176"/>
                  <a:gd name="T39" fmla="*/ 311 h 504"/>
                  <a:gd name="T40" fmla="*/ 39 w 176"/>
                  <a:gd name="T41" fmla="*/ 293 h 504"/>
                  <a:gd name="T42" fmla="*/ 49 w 176"/>
                  <a:gd name="T43" fmla="*/ 192 h 504"/>
                  <a:gd name="T44" fmla="*/ 39 w 176"/>
                  <a:gd name="T45" fmla="*/ 174 h 504"/>
                  <a:gd name="T46" fmla="*/ 29 w 176"/>
                  <a:gd name="T47" fmla="*/ 137 h 504"/>
                  <a:gd name="T48" fmla="*/ 20 w 176"/>
                  <a:gd name="T49" fmla="*/ 128 h 504"/>
                  <a:gd name="T50" fmla="*/ 10 w 176"/>
                  <a:gd name="T51" fmla="*/ 119 h 504"/>
                  <a:gd name="T52" fmla="*/ 10 w 176"/>
                  <a:gd name="T53" fmla="*/ 110 h 504"/>
                  <a:gd name="T54" fmla="*/ 0 w 176"/>
                  <a:gd name="T55" fmla="*/ 101 h 504"/>
                  <a:gd name="T56" fmla="*/ 10 w 176"/>
                  <a:gd name="T57" fmla="*/ 82 h 504"/>
                  <a:gd name="T58" fmla="*/ 20 w 176"/>
                  <a:gd name="T59" fmla="*/ 55 h 504"/>
                  <a:gd name="T60" fmla="*/ 39 w 176"/>
                  <a:gd name="T61" fmla="*/ 9 h 504"/>
                  <a:gd name="T62" fmla="*/ 69 w 176"/>
                  <a:gd name="T63" fmla="*/ 183 h 504"/>
                  <a:gd name="T64" fmla="*/ 59 w 176"/>
                  <a:gd name="T65" fmla="*/ 393 h 504"/>
                  <a:gd name="T66" fmla="*/ 49 w 176"/>
                  <a:gd name="T67" fmla="*/ 412 h 504"/>
                  <a:gd name="T68" fmla="*/ 59 w 176"/>
                  <a:gd name="T69" fmla="*/ 466 h 504"/>
                  <a:gd name="T70" fmla="*/ 69 w 176"/>
                  <a:gd name="T71" fmla="*/ 476 h 504"/>
                  <a:gd name="T72" fmla="*/ 79 w 176"/>
                  <a:gd name="T73" fmla="*/ 457 h 504"/>
                  <a:gd name="T74" fmla="*/ 88 w 176"/>
                  <a:gd name="T75" fmla="*/ 466 h 504"/>
                  <a:gd name="T76" fmla="*/ 98 w 176"/>
                  <a:gd name="T77" fmla="*/ 476 h 504"/>
                  <a:gd name="T78" fmla="*/ 118 w 176"/>
                  <a:gd name="T79" fmla="*/ 485 h 504"/>
                  <a:gd name="T80" fmla="*/ 128 w 176"/>
                  <a:gd name="T81" fmla="*/ 466 h 504"/>
                  <a:gd name="T82" fmla="*/ 136 w 176"/>
                  <a:gd name="T83" fmla="*/ 439 h 504"/>
                  <a:gd name="T84" fmla="*/ 128 w 176"/>
                  <a:gd name="T85" fmla="*/ 448 h 504"/>
                  <a:gd name="T86" fmla="*/ 136 w 176"/>
                  <a:gd name="T87" fmla="*/ 457 h 504"/>
                  <a:gd name="T88" fmla="*/ 165 w 176"/>
                  <a:gd name="T89" fmla="*/ 412 h 504"/>
                  <a:gd name="T90" fmla="*/ 155 w 176"/>
                  <a:gd name="T91" fmla="*/ 393 h 504"/>
                  <a:gd name="T92" fmla="*/ 128 w 176"/>
                  <a:gd name="T93" fmla="*/ 174 h 504"/>
                  <a:gd name="T94" fmla="*/ 136 w 176"/>
                  <a:gd name="T95" fmla="*/ 9 h 504"/>
                  <a:gd name="T96" fmla="*/ 146 w 176"/>
                  <a:gd name="T97" fmla="*/ 27 h 504"/>
                  <a:gd name="T98" fmla="*/ 155 w 176"/>
                  <a:gd name="T99" fmla="*/ 55 h 5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
                  <a:gd name="T151" fmla="*/ 0 h 504"/>
                  <a:gd name="T152" fmla="*/ 176 w 176"/>
                  <a:gd name="T153" fmla="*/ 504 h 5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 h="504">
                    <a:moveTo>
                      <a:pt x="155" y="55"/>
                    </a:moveTo>
                    <a:lnTo>
                      <a:pt x="146" y="73"/>
                    </a:lnTo>
                    <a:lnTo>
                      <a:pt x="146" y="91"/>
                    </a:lnTo>
                    <a:lnTo>
                      <a:pt x="136" y="101"/>
                    </a:lnTo>
                    <a:lnTo>
                      <a:pt x="146" y="110"/>
                    </a:lnTo>
                    <a:lnTo>
                      <a:pt x="146" y="146"/>
                    </a:lnTo>
                    <a:lnTo>
                      <a:pt x="155" y="155"/>
                    </a:lnTo>
                    <a:lnTo>
                      <a:pt x="155" y="192"/>
                    </a:lnTo>
                    <a:lnTo>
                      <a:pt x="146" y="201"/>
                    </a:lnTo>
                    <a:lnTo>
                      <a:pt x="146" y="247"/>
                    </a:lnTo>
                    <a:lnTo>
                      <a:pt x="155" y="256"/>
                    </a:lnTo>
                    <a:lnTo>
                      <a:pt x="155" y="265"/>
                    </a:lnTo>
                    <a:lnTo>
                      <a:pt x="165" y="274"/>
                    </a:lnTo>
                    <a:lnTo>
                      <a:pt x="165" y="293"/>
                    </a:lnTo>
                    <a:lnTo>
                      <a:pt x="175" y="302"/>
                    </a:lnTo>
                    <a:lnTo>
                      <a:pt x="175" y="311"/>
                    </a:lnTo>
                    <a:lnTo>
                      <a:pt x="165" y="320"/>
                    </a:lnTo>
                    <a:lnTo>
                      <a:pt x="165" y="366"/>
                    </a:lnTo>
                    <a:lnTo>
                      <a:pt x="175" y="375"/>
                    </a:lnTo>
                    <a:lnTo>
                      <a:pt x="175" y="421"/>
                    </a:lnTo>
                    <a:lnTo>
                      <a:pt x="165" y="430"/>
                    </a:lnTo>
                    <a:lnTo>
                      <a:pt x="165" y="457"/>
                    </a:lnTo>
                    <a:lnTo>
                      <a:pt x="155" y="466"/>
                    </a:lnTo>
                    <a:lnTo>
                      <a:pt x="155" y="476"/>
                    </a:lnTo>
                    <a:lnTo>
                      <a:pt x="146" y="476"/>
                    </a:lnTo>
                    <a:lnTo>
                      <a:pt x="128" y="494"/>
                    </a:lnTo>
                    <a:lnTo>
                      <a:pt x="118" y="494"/>
                    </a:lnTo>
                    <a:lnTo>
                      <a:pt x="108" y="503"/>
                    </a:lnTo>
                    <a:lnTo>
                      <a:pt x="98" y="503"/>
                    </a:lnTo>
                    <a:lnTo>
                      <a:pt x="98" y="494"/>
                    </a:lnTo>
                    <a:lnTo>
                      <a:pt x="79" y="494"/>
                    </a:lnTo>
                    <a:lnTo>
                      <a:pt x="79" y="485"/>
                    </a:lnTo>
                    <a:lnTo>
                      <a:pt x="59" y="485"/>
                    </a:lnTo>
                    <a:lnTo>
                      <a:pt x="59" y="476"/>
                    </a:lnTo>
                    <a:lnTo>
                      <a:pt x="49" y="476"/>
                    </a:lnTo>
                    <a:lnTo>
                      <a:pt x="49" y="457"/>
                    </a:lnTo>
                    <a:lnTo>
                      <a:pt x="39" y="448"/>
                    </a:lnTo>
                    <a:lnTo>
                      <a:pt x="39" y="412"/>
                    </a:lnTo>
                    <a:lnTo>
                      <a:pt x="49" y="402"/>
                    </a:lnTo>
                    <a:lnTo>
                      <a:pt x="49" y="311"/>
                    </a:lnTo>
                    <a:lnTo>
                      <a:pt x="39" y="302"/>
                    </a:lnTo>
                    <a:lnTo>
                      <a:pt x="39" y="293"/>
                    </a:lnTo>
                    <a:lnTo>
                      <a:pt x="49" y="284"/>
                    </a:lnTo>
                    <a:lnTo>
                      <a:pt x="49" y="192"/>
                    </a:lnTo>
                    <a:lnTo>
                      <a:pt x="39" y="192"/>
                    </a:lnTo>
                    <a:lnTo>
                      <a:pt x="39" y="174"/>
                    </a:lnTo>
                    <a:lnTo>
                      <a:pt x="29" y="165"/>
                    </a:lnTo>
                    <a:lnTo>
                      <a:pt x="29" y="137"/>
                    </a:lnTo>
                    <a:lnTo>
                      <a:pt x="20" y="137"/>
                    </a:lnTo>
                    <a:lnTo>
                      <a:pt x="20" y="128"/>
                    </a:lnTo>
                    <a:lnTo>
                      <a:pt x="10" y="128"/>
                    </a:lnTo>
                    <a:lnTo>
                      <a:pt x="10" y="119"/>
                    </a:lnTo>
                    <a:lnTo>
                      <a:pt x="20" y="110"/>
                    </a:lnTo>
                    <a:lnTo>
                      <a:pt x="10" y="110"/>
                    </a:lnTo>
                    <a:lnTo>
                      <a:pt x="10" y="101"/>
                    </a:lnTo>
                    <a:lnTo>
                      <a:pt x="0" y="101"/>
                    </a:lnTo>
                    <a:lnTo>
                      <a:pt x="0" y="82"/>
                    </a:lnTo>
                    <a:lnTo>
                      <a:pt x="10" y="82"/>
                    </a:lnTo>
                    <a:lnTo>
                      <a:pt x="10" y="64"/>
                    </a:lnTo>
                    <a:lnTo>
                      <a:pt x="20" y="55"/>
                    </a:lnTo>
                    <a:lnTo>
                      <a:pt x="20" y="9"/>
                    </a:lnTo>
                    <a:lnTo>
                      <a:pt x="39" y="9"/>
                    </a:lnTo>
                    <a:lnTo>
                      <a:pt x="49" y="165"/>
                    </a:lnTo>
                    <a:lnTo>
                      <a:pt x="69" y="183"/>
                    </a:lnTo>
                    <a:lnTo>
                      <a:pt x="79" y="375"/>
                    </a:lnTo>
                    <a:lnTo>
                      <a:pt x="59" y="393"/>
                    </a:lnTo>
                    <a:lnTo>
                      <a:pt x="59" y="412"/>
                    </a:lnTo>
                    <a:lnTo>
                      <a:pt x="49" y="412"/>
                    </a:lnTo>
                    <a:lnTo>
                      <a:pt x="49" y="466"/>
                    </a:lnTo>
                    <a:lnTo>
                      <a:pt x="59" y="466"/>
                    </a:lnTo>
                    <a:lnTo>
                      <a:pt x="59" y="476"/>
                    </a:lnTo>
                    <a:lnTo>
                      <a:pt x="69" y="476"/>
                    </a:lnTo>
                    <a:lnTo>
                      <a:pt x="79" y="466"/>
                    </a:lnTo>
                    <a:lnTo>
                      <a:pt x="79" y="457"/>
                    </a:lnTo>
                    <a:lnTo>
                      <a:pt x="79" y="466"/>
                    </a:lnTo>
                    <a:lnTo>
                      <a:pt x="88" y="466"/>
                    </a:lnTo>
                    <a:lnTo>
                      <a:pt x="88" y="476"/>
                    </a:lnTo>
                    <a:lnTo>
                      <a:pt x="98" y="476"/>
                    </a:lnTo>
                    <a:lnTo>
                      <a:pt x="98" y="485"/>
                    </a:lnTo>
                    <a:lnTo>
                      <a:pt x="118" y="485"/>
                    </a:lnTo>
                    <a:lnTo>
                      <a:pt x="118" y="466"/>
                    </a:lnTo>
                    <a:lnTo>
                      <a:pt x="128" y="466"/>
                    </a:lnTo>
                    <a:lnTo>
                      <a:pt x="128" y="439"/>
                    </a:lnTo>
                    <a:lnTo>
                      <a:pt x="136" y="439"/>
                    </a:lnTo>
                    <a:lnTo>
                      <a:pt x="128" y="439"/>
                    </a:lnTo>
                    <a:lnTo>
                      <a:pt x="128" y="448"/>
                    </a:lnTo>
                    <a:lnTo>
                      <a:pt x="136" y="448"/>
                    </a:lnTo>
                    <a:lnTo>
                      <a:pt x="136" y="457"/>
                    </a:lnTo>
                    <a:lnTo>
                      <a:pt x="165" y="457"/>
                    </a:lnTo>
                    <a:lnTo>
                      <a:pt x="165" y="412"/>
                    </a:lnTo>
                    <a:lnTo>
                      <a:pt x="155" y="402"/>
                    </a:lnTo>
                    <a:lnTo>
                      <a:pt x="155" y="393"/>
                    </a:lnTo>
                    <a:lnTo>
                      <a:pt x="128" y="366"/>
                    </a:lnTo>
                    <a:lnTo>
                      <a:pt x="128" y="174"/>
                    </a:lnTo>
                    <a:lnTo>
                      <a:pt x="136" y="155"/>
                    </a:lnTo>
                    <a:lnTo>
                      <a:pt x="136" y="9"/>
                    </a:lnTo>
                    <a:lnTo>
                      <a:pt x="146" y="0"/>
                    </a:lnTo>
                    <a:lnTo>
                      <a:pt x="146" y="27"/>
                    </a:lnTo>
                    <a:lnTo>
                      <a:pt x="155" y="27"/>
                    </a:lnTo>
                    <a:lnTo>
                      <a:pt x="155" y="55"/>
                    </a:lnTo>
                  </a:path>
                </a:pathLst>
              </a:custGeom>
              <a:solidFill>
                <a:srgbClr val="66773F"/>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199" name="Freeform 197"/>
              <p:cNvSpPr>
                <a:spLocks/>
              </p:cNvSpPr>
              <p:nvPr/>
            </p:nvSpPr>
            <p:spPr bwMode="auto">
              <a:xfrm>
                <a:off x="2530" y="1951"/>
                <a:ext cx="32" cy="123"/>
              </a:xfrm>
              <a:custGeom>
                <a:avLst/>
                <a:gdLst>
                  <a:gd name="T0" fmla="*/ 31 w 32"/>
                  <a:gd name="T1" fmla="*/ 122 h 123"/>
                  <a:gd name="T2" fmla="*/ 16 w 32"/>
                  <a:gd name="T3" fmla="*/ 122 h 123"/>
                  <a:gd name="T4" fmla="*/ 16 w 32"/>
                  <a:gd name="T5" fmla="*/ 105 h 123"/>
                  <a:gd name="T6" fmla="*/ 8 w 32"/>
                  <a:gd name="T7" fmla="*/ 105 h 123"/>
                  <a:gd name="T8" fmla="*/ 8 w 32"/>
                  <a:gd name="T9" fmla="*/ 44 h 123"/>
                  <a:gd name="T10" fmla="*/ 0 w 32"/>
                  <a:gd name="T11" fmla="*/ 35 h 123"/>
                  <a:gd name="T12" fmla="*/ 0 w 32"/>
                  <a:gd name="T13" fmla="*/ 0 h 123"/>
                  <a:gd name="T14" fmla="*/ 8 w 32"/>
                  <a:gd name="T15" fmla="*/ 9 h 123"/>
                  <a:gd name="T16" fmla="*/ 8 w 32"/>
                  <a:gd name="T17" fmla="*/ 26 h 123"/>
                  <a:gd name="T18" fmla="*/ 16 w 32"/>
                  <a:gd name="T19" fmla="*/ 35 h 123"/>
                  <a:gd name="T20" fmla="*/ 16 w 32"/>
                  <a:gd name="T21" fmla="*/ 61 h 123"/>
                  <a:gd name="T22" fmla="*/ 23 w 32"/>
                  <a:gd name="T23" fmla="*/ 70 h 123"/>
                  <a:gd name="T24" fmla="*/ 23 w 32"/>
                  <a:gd name="T25" fmla="*/ 96 h 123"/>
                  <a:gd name="T26" fmla="*/ 31 w 32"/>
                  <a:gd name="T27" fmla="*/ 105 h 123"/>
                  <a:gd name="T28" fmla="*/ 31 w 32"/>
                  <a:gd name="T29" fmla="*/ 122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123"/>
                  <a:gd name="T47" fmla="*/ 32 w 32"/>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123">
                    <a:moveTo>
                      <a:pt x="31" y="122"/>
                    </a:moveTo>
                    <a:lnTo>
                      <a:pt x="16" y="122"/>
                    </a:lnTo>
                    <a:lnTo>
                      <a:pt x="16" y="105"/>
                    </a:lnTo>
                    <a:lnTo>
                      <a:pt x="8" y="105"/>
                    </a:lnTo>
                    <a:lnTo>
                      <a:pt x="8" y="44"/>
                    </a:lnTo>
                    <a:lnTo>
                      <a:pt x="0" y="35"/>
                    </a:lnTo>
                    <a:lnTo>
                      <a:pt x="0" y="0"/>
                    </a:lnTo>
                    <a:lnTo>
                      <a:pt x="8" y="9"/>
                    </a:lnTo>
                    <a:lnTo>
                      <a:pt x="8" y="26"/>
                    </a:lnTo>
                    <a:lnTo>
                      <a:pt x="16" y="35"/>
                    </a:lnTo>
                    <a:lnTo>
                      <a:pt x="16" y="61"/>
                    </a:lnTo>
                    <a:lnTo>
                      <a:pt x="23" y="70"/>
                    </a:lnTo>
                    <a:lnTo>
                      <a:pt x="23" y="96"/>
                    </a:lnTo>
                    <a:lnTo>
                      <a:pt x="31" y="105"/>
                    </a:lnTo>
                    <a:lnTo>
                      <a:pt x="31" y="122"/>
                    </a:lnTo>
                  </a:path>
                </a:pathLst>
              </a:custGeom>
              <a:solidFill>
                <a:srgbClr val="72B7A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00" name="Freeform 198"/>
              <p:cNvSpPr>
                <a:spLocks/>
              </p:cNvSpPr>
              <p:nvPr/>
            </p:nvSpPr>
            <p:spPr bwMode="auto">
              <a:xfrm>
                <a:off x="2818" y="2091"/>
                <a:ext cx="33" cy="59"/>
              </a:xfrm>
              <a:custGeom>
                <a:avLst/>
                <a:gdLst>
                  <a:gd name="T0" fmla="*/ 32 w 33"/>
                  <a:gd name="T1" fmla="*/ 41 h 59"/>
                  <a:gd name="T2" fmla="*/ 8 w 33"/>
                  <a:gd name="T3" fmla="*/ 58 h 59"/>
                  <a:gd name="T4" fmla="*/ 0 w 33"/>
                  <a:gd name="T5" fmla="*/ 17 h 59"/>
                  <a:gd name="T6" fmla="*/ 24 w 33"/>
                  <a:gd name="T7" fmla="*/ 0 h 59"/>
                  <a:gd name="T8" fmla="*/ 24 w 33"/>
                  <a:gd name="T9" fmla="*/ 41 h 59"/>
                  <a:gd name="T10" fmla="*/ 32 w 33"/>
                  <a:gd name="T11" fmla="*/ 41 h 59"/>
                  <a:gd name="T12" fmla="*/ 0 60000 65536"/>
                  <a:gd name="T13" fmla="*/ 0 60000 65536"/>
                  <a:gd name="T14" fmla="*/ 0 60000 65536"/>
                  <a:gd name="T15" fmla="*/ 0 60000 65536"/>
                  <a:gd name="T16" fmla="*/ 0 60000 65536"/>
                  <a:gd name="T17" fmla="*/ 0 60000 65536"/>
                  <a:gd name="T18" fmla="*/ 0 w 33"/>
                  <a:gd name="T19" fmla="*/ 0 h 59"/>
                  <a:gd name="T20" fmla="*/ 33 w 33"/>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3" h="59">
                    <a:moveTo>
                      <a:pt x="32" y="41"/>
                    </a:moveTo>
                    <a:lnTo>
                      <a:pt x="8" y="58"/>
                    </a:lnTo>
                    <a:lnTo>
                      <a:pt x="0" y="17"/>
                    </a:lnTo>
                    <a:lnTo>
                      <a:pt x="24" y="0"/>
                    </a:lnTo>
                    <a:lnTo>
                      <a:pt x="24" y="41"/>
                    </a:lnTo>
                    <a:lnTo>
                      <a:pt x="32" y="41"/>
                    </a:lnTo>
                  </a:path>
                </a:pathLst>
              </a:custGeom>
              <a:solidFill>
                <a:srgbClr val="72B7A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01" name="Freeform 199"/>
              <p:cNvSpPr>
                <a:spLocks/>
              </p:cNvSpPr>
              <p:nvPr/>
            </p:nvSpPr>
            <p:spPr bwMode="auto">
              <a:xfrm>
                <a:off x="3245" y="1796"/>
                <a:ext cx="82" cy="110"/>
              </a:xfrm>
              <a:custGeom>
                <a:avLst/>
                <a:gdLst>
                  <a:gd name="T0" fmla="*/ 81 w 82"/>
                  <a:gd name="T1" fmla="*/ 25 h 110"/>
                  <a:gd name="T2" fmla="*/ 54 w 82"/>
                  <a:gd name="T3" fmla="*/ 25 h 110"/>
                  <a:gd name="T4" fmla="*/ 45 w 82"/>
                  <a:gd name="T5" fmla="*/ 34 h 110"/>
                  <a:gd name="T6" fmla="*/ 36 w 82"/>
                  <a:gd name="T7" fmla="*/ 34 h 110"/>
                  <a:gd name="T8" fmla="*/ 36 w 82"/>
                  <a:gd name="T9" fmla="*/ 42 h 110"/>
                  <a:gd name="T10" fmla="*/ 27 w 82"/>
                  <a:gd name="T11" fmla="*/ 42 h 110"/>
                  <a:gd name="T12" fmla="*/ 27 w 82"/>
                  <a:gd name="T13" fmla="*/ 50 h 110"/>
                  <a:gd name="T14" fmla="*/ 18 w 82"/>
                  <a:gd name="T15" fmla="*/ 50 h 110"/>
                  <a:gd name="T16" fmla="*/ 18 w 82"/>
                  <a:gd name="T17" fmla="*/ 92 h 110"/>
                  <a:gd name="T18" fmla="*/ 27 w 82"/>
                  <a:gd name="T19" fmla="*/ 92 h 110"/>
                  <a:gd name="T20" fmla="*/ 27 w 82"/>
                  <a:gd name="T21" fmla="*/ 101 h 110"/>
                  <a:gd name="T22" fmla="*/ 9 w 82"/>
                  <a:gd name="T23" fmla="*/ 109 h 110"/>
                  <a:gd name="T24" fmla="*/ 9 w 82"/>
                  <a:gd name="T25" fmla="*/ 92 h 110"/>
                  <a:gd name="T26" fmla="*/ 0 w 82"/>
                  <a:gd name="T27" fmla="*/ 84 h 110"/>
                  <a:gd name="T28" fmla="*/ 0 w 82"/>
                  <a:gd name="T29" fmla="*/ 50 h 110"/>
                  <a:gd name="T30" fmla="*/ 9 w 82"/>
                  <a:gd name="T31" fmla="*/ 50 h 110"/>
                  <a:gd name="T32" fmla="*/ 9 w 82"/>
                  <a:gd name="T33" fmla="*/ 34 h 110"/>
                  <a:gd name="T34" fmla="*/ 18 w 82"/>
                  <a:gd name="T35" fmla="*/ 34 h 110"/>
                  <a:gd name="T36" fmla="*/ 18 w 82"/>
                  <a:gd name="T37" fmla="*/ 25 h 110"/>
                  <a:gd name="T38" fmla="*/ 27 w 82"/>
                  <a:gd name="T39" fmla="*/ 25 h 110"/>
                  <a:gd name="T40" fmla="*/ 36 w 82"/>
                  <a:gd name="T41" fmla="*/ 17 h 110"/>
                  <a:gd name="T42" fmla="*/ 45 w 82"/>
                  <a:gd name="T43" fmla="*/ 17 h 110"/>
                  <a:gd name="T44" fmla="*/ 54 w 82"/>
                  <a:gd name="T45" fmla="*/ 8 h 110"/>
                  <a:gd name="T46" fmla="*/ 63 w 82"/>
                  <a:gd name="T47" fmla="*/ 8 h 110"/>
                  <a:gd name="T48" fmla="*/ 63 w 82"/>
                  <a:gd name="T49" fmla="*/ 0 h 110"/>
                  <a:gd name="T50" fmla="*/ 72 w 82"/>
                  <a:gd name="T51" fmla="*/ 0 h 110"/>
                  <a:gd name="T52" fmla="*/ 81 w 82"/>
                  <a:gd name="T53" fmla="*/ 25 h 1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
                  <a:gd name="T82" fmla="*/ 0 h 110"/>
                  <a:gd name="T83" fmla="*/ 82 w 82"/>
                  <a:gd name="T84" fmla="*/ 110 h 1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 h="110">
                    <a:moveTo>
                      <a:pt x="81" y="25"/>
                    </a:moveTo>
                    <a:lnTo>
                      <a:pt x="54" y="25"/>
                    </a:lnTo>
                    <a:lnTo>
                      <a:pt x="45" y="34"/>
                    </a:lnTo>
                    <a:lnTo>
                      <a:pt x="36" y="34"/>
                    </a:lnTo>
                    <a:lnTo>
                      <a:pt x="36" y="42"/>
                    </a:lnTo>
                    <a:lnTo>
                      <a:pt x="27" y="42"/>
                    </a:lnTo>
                    <a:lnTo>
                      <a:pt x="27" y="50"/>
                    </a:lnTo>
                    <a:lnTo>
                      <a:pt x="18" y="50"/>
                    </a:lnTo>
                    <a:lnTo>
                      <a:pt x="18" y="92"/>
                    </a:lnTo>
                    <a:lnTo>
                      <a:pt x="27" y="92"/>
                    </a:lnTo>
                    <a:lnTo>
                      <a:pt x="27" y="101"/>
                    </a:lnTo>
                    <a:lnTo>
                      <a:pt x="9" y="109"/>
                    </a:lnTo>
                    <a:lnTo>
                      <a:pt x="9" y="92"/>
                    </a:lnTo>
                    <a:lnTo>
                      <a:pt x="0" y="84"/>
                    </a:lnTo>
                    <a:lnTo>
                      <a:pt x="0" y="50"/>
                    </a:lnTo>
                    <a:lnTo>
                      <a:pt x="9" y="50"/>
                    </a:lnTo>
                    <a:lnTo>
                      <a:pt x="9" y="34"/>
                    </a:lnTo>
                    <a:lnTo>
                      <a:pt x="18" y="34"/>
                    </a:lnTo>
                    <a:lnTo>
                      <a:pt x="18" y="25"/>
                    </a:lnTo>
                    <a:lnTo>
                      <a:pt x="27" y="25"/>
                    </a:lnTo>
                    <a:lnTo>
                      <a:pt x="36" y="17"/>
                    </a:lnTo>
                    <a:lnTo>
                      <a:pt x="45" y="17"/>
                    </a:lnTo>
                    <a:lnTo>
                      <a:pt x="54" y="8"/>
                    </a:lnTo>
                    <a:lnTo>
                      <a:pt x="63" y="8"/>
                    </a:lnTo>
                    <a:lnTo>
                      <a:pt x="63" y="0"/>
                    </a:lnTo>
                    <a:lnTo>
                      <a:pt x="72" y="0"/>
                    </a:lnTo>
                    <a:lnTo>
                      <a:pt x="81" y="25"/>
                    </a:lnTo>
                  </a:path>
                </a:pathLst>
              </a:custGeom>
              <a:solidFill>
                <a:srgbClr val="72B7A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02" name="Freeform 200"/>
              <p:cNvSpPr>
                <a:spLocks/>
              </p:cNvSpPr>
              <p:nvPr/>
            </p:nvSpPr>
            <p:spPr bwMode="auto">
              <a:xfrm>
                <a:off x="3286" y="1841"/>
                <a:ext cx="51" cy="57"/>
              </a:xfrm>
              <a:custGeom>
                <a:avLst/>
                <a:gdLst>
                  <a:gd name="T0" fmla="*/ 50 w 51"/>
                  <a:gd name="T1" fmla="*/ 8 h 57"/>
                  <a:gd name="T2" fmla="*/ 42 w 51"/>
                  <a:gd name="T3" fmla="*/ 8 h 57"/>
                  <a:gd name="T4" fmla="*/ 42 w 51"/>
                  <a:gd name="T5" fmla="*/ 16 h 57"/>
                  <a:gd name="T6" fmla="*/ 33 w 51"/>
                  <a:gd name="T7" fmla="*/ 16 h 57"/>
                  <a:gd name="T8" fmla="*/ 33 w 51"/>
                  <a:gd name="T9" fmla="*/ 24 h 57"/>
                  <a:gd name="T10" fmla="*/ 25 w 51"/>
                  <a:gd name="T11" fmla="*/ 24 h 57"/>
                  <a:gd name="T12" fmla="*/ 25 w 51"/>
                  <a:gd name="T13" fmla="*/ 40 h 57"/>
                  <a:gd name="T14" fmla="*/ 17 w 51"/>
                  <a:gd name="T15" fmla="*/ 40 h 57"/>
                  <a:gd name="T16" fmla="*/ 17 w 51"/>
                  <a:gd name="T17" fmla="*/ 56 h 57"/>
                  <a:gd name="T18" fmla="*/ 8 w 51"/>
                  <a:gd name="T19" fmla="*/ 56 h 57"/>
                  <a:gd name="T20" fmla="*/ 8 w 51"/>
                  <a:gd name="T21" fmla="*/ 48 h 57"/>
                  <a:gd name="T22" fmla="*/ 0 w 51"/>
                  <a:gd name="T23" fmla="*/ 48 h 57"/>
                  <a:gd name="T24" fmla="*/ 0 w 51"/>
                  <a:gd name="T25" fmla="*/ 24 h 57"/>
                  <a:gd name="T26" fmla="*/ 8 w 51"/>
                  <a:gd name="T27" fmla="*/ 24 h 57"/>
                  <a:gd name="T28" fmla="*/ 8 w 51"/>
                  <a:gd name="T29" fmla="*/ 16 h 57"/>
                  <a:gd name="T30" fmla="*/ 17 w 51"/>
                  <a:gd name="T31" fmla="*/ 8 h 57"/>
                  <a:gd name="T32" fmla="*/ 33 w 51"/>
                  <a:gd name="T33" fmla="*/ 8 h 57"/>
                  <a:gd name="T34" fmla="*/ 33 w 51"/>
                  <a:gd name="T35" fmla="*/ 0 h 57"/>
                  <a:gd name="T36" fmla="*/ 42 w 51"/>
                  <a:gd name="T37" fmla="*/ 0 h 57"/>
                  <a:gd name="T38" fmla="*/ 42 w 51"/>
                  <a:gd name="T39" fmla="*/ 8 h 57"/>
                  <a:gd name="T40" fmla="*/ 50 w 51"/>
                  <a:gd name="T41" fmla="*/ 8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57"/>
                  <a:gd name="T65" fmla="*/ 51 w 51"/>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57">
                    <a:moveTo>
                      <a:pt x="50" y="8"/>
                    </a:moveTo>
                    <a:lnTo>
                      <a:pt x="42" y="8"/>
                    </a:lnTo>
                    <a:lnTo>
                      <a:pt x="42" y="16"/>
                    </a:lnTo>
                    <a:lnTo>
                      <a:pt x="33" y="16"/>
                    </a:lnTo>
                    <a:lnTo>
                      <a:pt x="33" y="24"/>
                    </a:lnTo>
                    <a:lnTo>
                      <a:pt x="25" y="24"/>
                    </a:lnTo>
                    <a:lnTo>
                      <a:pt x="25" y="40"/>
                    </a:lnTo>
                    <a:lnTo>
                      <a:pt x="17" y="40"/>
                    </a:lnTo>
                    <a:lnTo>
                      <a:pt x="17" y="56"/>
                    </a:lnTo>
                    <a:lnTo>
                      <a:pt x="8" y="56"/>
                    </a:lnTo>
                    <a:lnTo>
                      <a:pt x="8" y="48"/>
                    </a:lnTo>
                    <a:lnTo>
                      <a:pt x="0" y="48"/>
                    </a:lnTo>
                    <a:lnTo>
                      <a:pt x="0" y="24"/>
                    </a:lnTo>
                    <a:lnTo>
                      <a:pt x="8" y="24"/>
                    </a:lnTo>
                    <a:lnTo>
                      <a:pt x="8" y="16"/>
                    </a:lnTo>
                    <a:lnTo>
                      <a:pt x="17" y="8"/>
                    </a:lnTo>
                    <a:lnTo>
                      <a:pt x="33" y="8"/>
                    </a:lnTo>
                    <a:lnTo>
                      <a:pt x="33" y="0"/>
                    </a:lnTo>
                    <a:lnTo>
                      <a:pt x="42" y="0"/>
                    </a:lnTo>
                    <a:lnTo>
                      <a:pt x="42" y="8"/>
                    </a:lnTo>
                    <a:lnTo>
                      <a:pt x="50" y="8"/>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03" name="Freeform 201"/>
              <p:cNvSpPr>
                <a:spLocks/>
              </p:cNvSpPr>
              <p:nvPr/>
            </p:nvSpPr>
            <p:spPr bwMode="auto">
              <a:xfrm>
                <a:off x="3326" y="1850"/>
                <a:ext cx="94" cy="94"/>
              </a:xfrm>
              <a:custGeom>
                <a:avLst/>
                <a:gdLst>
                  <a:gd name="T0" fmla="*/ 93 w 94"/>
                  <a:gd name="T1" fmla="*/ 42 h 94"/>
                  <a:gd name="T2" fmla="*/ 93 w 94"/>
                  <a:gd name="T3" fmla="*/ 76 h 94"/>
                  <a:gd name="T4" fmla="*/ 84 w 94"/>
                  <a:gd name="T5" fmla="*/ 76 h 94"/>
                  <a:gd name="T6" fmla="*/ 84 w 94"/>
                  <a:gd name="T7" fmla="*/ 85 h 94"/>
                  <a:gd name="T8" fmla="*/ 74 w 94"/>
                  <a:gd name="T9" fmla="*/ 85 h 94"/>
                  <a:gd name="T10" fmla="*/ 65 w 94"/>
                  <a:gd name="T11" fmla="*/ 93 h 94"/>
                  <a:gd name="T12" fmla="*/ 36 w 94"/>
                  <a:gd name="T13" fmla="*/ 93 h 94"/>
                  <a:gd name="T14" fmla="*/ 36 w 94"/>
                  <a:gd name="T15" fmla="*/ 85 h 94"/>
                  <a:gd name="T16" fmla="*/ 55 w 94"/>
                  <a:gd name="T17" fmla="*/ 85 h 94"/>
                  <a:gd name="T18" fmla="*/ 55 w 94"/>
                  <a:gd name="T19" fmla="*/ 76 h 94"/>
                  <a:gd name="T20" fmla="*/ 36 w 94"/>
                  <a:gd name="T21" fmla="*/ 76 h 94"/>
                  <a:gd name="T22" fmla="*/ 36 w 94"/>
                  <a:gd name="T23" fmla="*/ 68 h 94"/>
                  <a:gd name="T24" fmla="*/ 55 w 94"/>
                  <a:gd name="T25" fmla="*/ 68 h 94"/>
                  <a:gd name="T26" fmla="*/ 55 w 94"/>
                  <a:gd name="T27" fmla="*/ 59 h 94"/>
                  <a:gd name="T28" fmla="*/ 36 w 94"/>
                  <a:gd name="T29" fmla="*/ 59 h 94"/>
                  <a:gd name="T30" fmla="*/ 36 w 94"/>
                  <a:gd name="T31" fmla="*/ 51 h 94"/>
                  <a:gd name="T32" fmla="*/ 46 w 94"/>
                  <a:gd name="T33" fmla="*/ 51 h 94"/>
                  <a:gd name="T34" fmla="*/ 19 w 94"/>
                  <a:gd name="T35" fmla="*/ 51 h 94"/>
                  <a:gd name="T36" fmla="*/ 19 w 94"/>
                  <a:gd name="T37" fmla="*/ 42 h 94"/>
                  <a:gd name="T38" fmla="*/ 28 w 94"/>
                  <a:gd name="T39" fmla="*/ 42 h 94"/>
                  <a:gd name="T40" fmla="*/ 28 w 94"/>
                  <a:gd name="T41" fmla="*/ 34 h 94"/>
                  <a:gd name="T42" fmla="*/ 0 w 94"/>
                  <a:gd name="T43" fmla="*/ 51 h 94"/>
                  <a:gd name="T44" fmla="*/ 0 w 94"/>
                  <a:gd name="T45" fmla="*/ 42 h 94"/>
                  <a:gd name="T46" fmla="*/ 9 w 94"/>
                  <a:gd name="T47" fmla="*/ 42 h 94"/>
                  <a:gd name="T48" fmla="*/ 9 w 94"/>
                  <a:gd name="T49" fmla="*/ 25 h 94"/>
                  <a:gd name="T50" fmla="*/ 19 w 94"/>
                  <a:gd name="T51" fmla="*/ 25 h 94"/>
                  <a:gd name="T52" fmla="*/ 19 w 94"/>
                  <a:gd name="T53" fmla="*/ 17 h 94"/>
                  <a:gd name="T54" fmla="*/ 36 w 94"/>
                  <a:gd name="T55" fmla="*/ 0 h 94"/>
                  <a:gd name="T56" fmla="*/ 65 w 94"/>
                  <a:gd name="T57" fmla="*/ 0 h 94"/>
                  <a:gd name="T58" fmla="*/ 65 w 94"/>
                  <a:gd name="T59" fmla="*/ 8 h 94"/>
                  <a:gd name="T60" fmla="*/ 74 w 94"/>
                  <a:gd name="T61" fmla="*/ 8 h 94"/>
                  <a:gd name="T62" fmla="*/ 74 w 94"/>
                  <a:gd name="T63" fmla="*/ 17 h 94"/>
                  <a:gd name="T64" fmla="*/ 84 w 94"/>
                  <a:gd name="T65" fmla="*/ 17 h 94"/>
                  <a:gd name="T66" fmla="*/ 93 w 94"/>
                  <a:gd name="T67" fmla="*/ 42 h 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
                  <a:gd name="T103" fmla="*/ 0 h 94"/>
                  <a:gd name="T104" fmla="*/ 94 w 94"/>
                  <a:gd name="T105" fmla="*/ 94 h 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 h="94">
                    <a:moveTo>
                      <a:pt x="93" y="42"/>
                    </a:moveTo>
                    <a:lnTo>
                      <a:pt x="93" y="76"/>
                    </a:lnTo>
                    <a:lnTo>
                      <a:pt x="84" y="76"/>
                    </a:lnTo>
                    <a:lnTo>
                      <a:pt x="84" y="85"/>
                    </a:lnTo>
                    <a:lnTo>
                      <a:pt x="74" y="85"/>
                    </a:lnTo>
                    <a:lnTo>
                      <a:pt x="65" y="93"/>
                    </a:lnTo>
                    <a:lnTo>
                      <a:pt x="36" y="93"/>
                    </a:lnTo>
                    <a:lnTo>
                      <a:pt x="36" y="85"/>
                    </a:lnTo>
                    <a:lnTo>
                      <a:pt x="55" y="85"/>
                    </a:lnTo>
                    <a:lnTo>
                      <a:pt x="55" y="76"/>
                    </a:lnTo>
                    <a:lnTo>
                      <a:pt x="36" y="76"/>
                    </a:lnTo>
                    <a:lnTo>
                      <a:pt x="36" y="68"/>
                    </a:lnTo>
                    <a:lnTo>
                      <a:pt x="55" y="68"/>
                    </a:lnTo>
                    <a:lnTo>
                      <a:pt x="55" y="59"/>
                    </a:lnTo>
                    <a:lnTo>
                      <a:pt x="36" y="59"/>
                    </a:lnTo>
                    <a:lnTo>
                      <a:pt x="36" y="51"/>
                    </a:lnTo>
                    <a:lnTo>
                      <a:pt x="46" y="51"/>
                    </a:lnTo>
                    <a:lnTo>
                      <a:pt x="19" y="51"/>
                    </a:lnTo>
                    <a:lnTo>
                      <a:pt x="19" y="42"/>
                    </a:lnTo>
                    <a:lnTo>
                      <a:pt x="28" y="42"/>
                    </a:lnTo>
                    <a:lnTo>
                      <a:pt x="28" y="34"/>
                    </a:lnTo>
                    <a:lnTo>
                      <a:pt x="0" y="51"/>
                    </a:lnTo>
                    <a:lnTo>
                      <a:pt x="0" y="42"/>
                    </a:lnTo>
                    <a:lnTo>
                      <a:pt x="9" y="42"/>
                    </a:lnTo>
                    <a:lnTo>
                      <a:pt x="9" y="25"/>
                    </a:lnTo>
                    <a:lnTo>
                      <a:pt x="19" y="25"/>
                    </a:lnTo>
                    <a:lnTo>
                      <a:pt x="19" y="17"/>
                    </a:lnTo>
                    <a:lnTo>
                      <a:pt x="36" y="0"/>
                    </a:lnTo>
                    <a:lnTo>
                      <a:pt x="65" y="0"/>
                    </a:lnTo>
                    <a:lnTo>
                      <a:pt x="65" y="8"/>
                    </a:lnTo>
                    <a:lnTo>
                      <a:pt x="74" y="8"/>
                    </a:lnTo>
                    <a:lnTo>
                      <a:pt x="74" y="17"/>
                    </a:lnTo>
                    <a:lnTo>
                      <a:pt x="84" y="17"/>
                    </a:lnTo>
                    <a:lnTo>
                      <a:pt x="93" y="42"/>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04" name="Freeform 202"/>
              <p:cNvSpPr>
                <a:spLocks/>
              </p:cNvSpPr>
              <p:nvPr/>
            </p:nvSpPr>
            <p:spPr bwMode="auto">
              <a:xfrm>
                <a:off x="3286" y="1897"/>
                <a:ext cx="207" cy="93"/>
              </a:xfrm>
              <a:custGeom>
                <a:avLst/>
                <a:gdLst>
                  <a:gd name="T0" fmla="*/ 206 w 207"/>
                  <a:gd name="T1" fmla="*/ 17 h 93"/>
                  <a:gd name="T2" fmla="*/ 206 w 207"/>
                  <a:gd name="T3" fmla="*/ 25 h 93"/>
                  <a:gd name="T4" fmla="*/ 196 w 207"/>
                  <a:gd name="T5" fmla="*/ 33 h 93"/>
                  <a:gd name="T6" fmla="*/ 196 w 207"/>
                  <a:gd name="T7" fmla="*/ 42 h 93"/>
                  <a:gd name="T8" fmla="*/ 186 w 207"/>
                  <a:gd name="T9" fmla="*/ 42 h 93"/>
                  <a:gd name="T10" fmla="*/ 186 w 207"/>
                  <a:gd name="T11" fmla="*/ 50 h 93"/>
                  <a:gd name="T12" fmla="*/ 176 w 207"/>
                  <a:gd name="T13" fmla="*/ 50 h 93"/>
                  <a:gd name="T14" fmla="*/ 176 w 207"/>
                  <a:gd name="T15" fmla="*/ 59 h 93"/>
                  <a:gd name="T16" fmla="*/ 166 w 207"/>
                  <a:gd name="T17" fmla="*/ 59 h 93"/>
                  <a:gd name="T18" fmla="*/ 147 w 207"/>
                  <a:gd name="T19" fmla="*/ 75 h 93"/>
                  <a:gd name="T20" fmla="*/ 137 w 207"/>
                  <a:gd name="T21" fmla="*/ 75 h 93"/>
                  <a:gd name="T22" fmla="*/ 137 w 207"/>
                  <a:gd name="T23" fmla="*/ 84 h 93"/>
                  <a:gd name="T24" fmla="*/ 107 w 207"/>
                  <a:gd name="T25" fmla="*/ 84 h 93"/>
                  <a:gd name="T26" fmla="*/ 97 w 207"/>
                  <a:gd name="T27" fmla="*/ 92 h 93"/>
                  <a:gd name="T28" fmla="*/ 49 w 207"/>
                  <a:gd name="T29" fmla="*/ 92 h 93"/>
                  <a:gd name="T30" fmla="*/ 40 w 207"/>
                  <a:gd name="T31" fmla="*/ 84 h 93"/>
                  <a:gd name="T32" fmla="*/ 20 w 207"/>
                  <a:gd name="T33" fmla="*/ 84 h 93"/>
                  <a:gd name="T34" fmla="*/ 10 w 207"/>
                  <a:gd name="T35" fmla="*/ 75 h 93"/>
                  <a:gd name="T36" fmla="*/ 0 w 207"/>
                  <a:gd name="T37" fmla="*/ 75 h 93"/>
                  <a:gd name="T38" fmla="*/ 0 w 207"/>
                  <a:gd name="T39" fmla="*/ 59 h 93"/>
                  <a:gd name="T40" fmla="*/ 10 w 207"/>
                  <a:gd name="T41" fmla="*/ 59 h 93"/>
                  <a:gd name="T42" fmla="*/ 10 w 207"/>
                  <a:gd name="T43" fmla="*/ 50 h 93"/>
                  <a:gd name="T44" fmla="*/ 20 w 207"/>
                  <a:gd name="T45" fmla="*/ 50 h 93"/>
                  <a:gd name="T46" fmla="*/ 20 w 207"/>
                  <a:gd name="T47" fmla="*/ 42 h 93"/>
                  <a:gd name="T48" fmla="*/ 30 w 207"/>
                  <a:gd name="T49" fmla="*/ 42 h 93"/>
                  <a:gd name="T50" fmla="*/ 30 w 207"/>
                  <a:gd name="T51" fmla="*/ 33 h 93"/>
                  <a:gd name="T52" fmla="*/ 49 w 207"/>
                  <a:gd name="T53" fmla="*/ 33 h 93"/>
                  <a:gd name="T54" fmla="*/ 49 w 207"/>
                  <a:gd name="T55" fmla="*/ 50 h 93"/>
                  <a:gd name="T56" fmla="*/ 59 w 207"/>
                  <a:gd name="T57" fmla="*/ 59 h 93"/>
                  <a:gd name="T58" fmla="*/ 147 w 207"/>
                  <a:gd name="T59" fmla="*/ 59 h 93"/>
                  <a:gd name="T60" fmla="*/ 147 w 207"/>
                  <a:gd name="T61" fmla="*/ 50 h 93"/>
                  <a:gd name="T62" fmla="*/ 157 w 207"/>
                  <a:gd name="T63" fmla="*/ 50 h 93"/>
                  <a:gd name="T64" fmla="*/ 157 w 207"/>
                  <a:gd name="T65" fmla="*/ 42 h 93"/>
                  <a:gd name="T66" fmla="*/ 166 w 207"/>
                  <a:gd name="T67" fmla="*/ 42 h 93"/>
                  <a:gd name="T68" fmla="*/ 166 w 207"/>
                  <a:gd name="T69" fmla="*/ 0 h 93"/>
                  <a:gd name="T70" fmla="*/ 176 w 207"/>
                  <a:gd name="T71" fmla="*/ 0 h 93"/>
                  <a:gd name="T72" fmla="*/ 176 w 207"/>
                  <a:gd name="T73" fmla="*/ 8 h 93"/>
                  <a:gd name="T74" fmla="*/ 206 w 207"/>
                  <a:gd name="T75" fmla="*/ 8 h 93"/>
                  <a:gd name="T76" fmla="*/ 206 w 207"/>
                  <a:gd name="T77" fmla="*/ 17 h 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7"/>
                  <a:gd name="T118" fmla="*/ 0 h 93"/>
                  <a:gd name="T119" fmla="*/ 207 w 207"/>
                  <a:gd name="T120" fmla="*/ 93 h 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7" h="93">
                    <a:moveTo>
                      <a:pt x="206" y="17"/>
                    </a:moveTo>
                    <a:lnTo>
                      <a:pt x="206" y="25"/>
                    </a:lnTo>
                    <a:lnTo>
                      <a:pt x="196" y="33"/>
                    </a:lnTo>
                    <a:lnTo>
                      <a:pt x="196" y="42"/>
                    </a:lnTo>
                    <a:lnTo>
                      <a:pt x="186" y="42"/>
                    </a:lnTo>
                    <a:lnTo>
                      <a:pt x="186" y="50"/>
                    </a:lnTo>
                    <a:lnTo>
                      <a:pt x="176" y="50"/>
                    </a:lnTo>
                    <a:lnTo>
                      <a:pt x="176" y="59"/>
                    </a:lnTo>
                    <a:lnTo>
                      <a:pt x="166" y="59"/>
                    </a:lnTo>
                    <a:lnTo>
                      <a:pt x="147" y="75"/>
                    </a:lnTo>
                    <a:lnTo>
                      <a:pt x="137" y="75"/>
                    </a:lnTo>
                    <a:lnTo>
                      <a:pt x="137" y="84"/>
                    </a:lnTo>
                    <a:lnTo>
                      <a:pt x="107" y="84"/>
                    </a:lnTo>
                    <a:lnTo>
                      <a:pt x="97" y="92"/>
                    </a:lnTo>
                    <a:lnTo>
                      <a:pt x="49" y="92"/>
                    </a:lnTo>
                    <a:lnTo>
                      <a:pt x="40" y="84"/>
                    </a:lnTo>
                    <a:lnTo>
                      <a:pt x="20" y="84"/>
                    </a:lnTo>
                    <a:lnTo>
                      <a:pt x="10" y="75"/>
                    </a:lnTo>
                    <a:lnTo>
                      <a:pt x="0" y="75"/>
                    </a:lnTo>
                    <a:lnTo>
                      <a:pt x="0" y="59"/>
                    </a:lnTo>
                    <a:lnTo>
                      <a:pt x="10" y="59"/>
                    </a:lnTo>
                    <a:lnTo>
                      <a:pt x="10" y="50"/>
                    </a:lnTo>
                    <a:lnTo>
                      <a:pt x="20" y="50"/>
                    </a:lnTo>
                    <a:lnTo>
                      <a:pt x="20" y="42"/>
                    </a:lnTo>
                    <a:lnTo>
                      <a:pt x="30" y="42"/>
                    </a:lnTo>
                    <a:lnTo>
                      <a:pt x="30" y="33"/>
                    </a:lnTo>
                    <a:lnTo>
                      <a:pt x="49" y="33"/>
                    </a:lnTo>
                    <a:lnTo>
                      <a:pt x="49" y="50"/>
                    </a:lnTo>
                    <a:lnTo>
                      <a:pt x="59" y="59"/>
                    </a:lnTo>
                    <a:lnTo>
                      <a:pt x="147" y="59"/>
                    </a:lnTo>
                    <a:lnTo>
                      <a:pt x="147" y="50"/>
                    </a:lnTo>
                    <a:lnTo>
                      <a:pt x="157" y="50"/>
                    </a:lnTo>
                    <a:lnTo>
                      <a:pt x="157" y="42"/>
                    </a:lnTo>
                    <a:lnTo>
                      <a:pt x="166" y="42"/>
                    </a:lnTo>
                    <a:lnTo>
                      <a:pt x="166" y="0"/>
                    </a:lnTo>
                    <a:lnTo>
                      <a:pt x="176" y="0"/>
                    </a:lnTo>
                    <a:lnTo>
                      <a:pt x="176" y="8"/>
                    </a:lnTo>
                    <a:lnTo>
                      <a:pt x="206" y="8"/>
                    </a:lnTo>
                    <a:lnTo>
                      <a:pt x="206" y="17"/>
                    </a:lnTo>
                  </a:path>
                </a:pathLst>
              </a:custGeom>
              <a:solidFill>
                <a:srgbClr val="8CD1C4"/>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05" name="Freeform 203"/>
              <p:cNvSpPr>
                <a:spLocks/>
              </p:cNvSpPr>
              <p:nvPr/>
            </p:nvSpPr>
            <p:spPr bwMode="auto">
              <a:xfrm>
                <a:off x="3399" y="2007"/>
                <a:ext cx="52" cy="158"/>
              </a:xfrm>
              <a:custGeom>
                <a:avLst/>
                <a:gdLst>
                  <a:gd name="T0" fmla="*/ 43 w 52"/>
                  <a:gd name="T1" fmla="*/ 26 h 158"/>
                  <a:gd name="T2" fmla="*/ 43 w 52"/>
                  <a:gd name="T3" fmla="*/ 35 h 158"/>
                  <a:gd name="T4" fmla="*/ 34 w 52"/>
                  <a:gd name="T5" fmla="*/ 35 h 158"/>
                  <a:gd name="T6" fmla="*/ 34 w 52"/>
                  <a:gd name="T7" fmla="*/ 52 h 158"/>
                  <a:gd name="T8" fmla="*/ 43 w 52"/>
                  <a:gd name="T9" fmla="*/ 52 h 158"/>
                  <a:gd name="T10" fmla="*/ 43 w 52"/>
                  <a:gd name="T11" fmla="*/ 61 h 158"/>
                  <a:gd name="T12" fmla="*/ 34 w 52"/>
                  <a:gd name="T13" fmla="*/ 61 h 158"/>
                  <a:gd name="T14" fmla="*/ 34 w 52"/>
                  <a:gd name="T15" fmla="*/ 79 h 158"/>
                  <a:gd name="T16" fmla="*/ 43 w 52"/>
                  <a:gd name="T17" fmla="*/ 79 h 158"/>
                  <a:gd name="T18" fmla="*/ 43 w 52"/>
                  <a:gd name="T19" fmla="*/ 87 h 158"/>
                  <a:gd name="T20" fmla="*/ 34 w 52"/>
                  <a:gd name="T21" fmla="*/ 87 h 158"/>
                  <a:gd name="T22" fmla="*/ 34 w 52"/>
                  <a:gd name="T23" fmla="*/ 105 h 158"/>
                  <a:gd name="T24" fmla="*/ 43 w 52"/>
                  <a:gd name="T25" fmla="*/ 105 h 158"/>
                  <a:gd name="T26" fmla="*/ 34 w 52"/>
                  <a:gd name="T27" fmla="*/ 113 h 158"/>
                  <a:gd name="T28" fmla="*/ 34 w 52"/>
                  <a:gd name="T29" fmla="*/ 122 h 158"/>
                  <a:gd name="T30" fmla="*/ 43 w 52"/>
                  <a:gd name="T31" fmla="*/ 131 h 158"/>
                  <a:gd name="T32" fmla="*/ 34 w 52"/>
                  <a:gd name="T33" fmla="*/ 131 h 158"/>
                  <a:gd name="T34" fmla="*/ 34 w 52"/>
                  <a:gd name="T35" fmla="*/ 140 h 158"/>
                  <a:gd name="T36" fmla="*/ 51 w 52"/>
                  <a:gd name="T37" fmla="*/ 148 h 158"/>
                  <a:gd name="T38" fmla="*/ 43 w 52"/>
                  <a:gd name="T39" fmla="*/ 148 h 158"/>
                  <a:gd name="T40" fmla="*/ 43 w 52"/>
                  <a:gd name="T41" fmla="*/ 157 h 158"/>
                  <a:gd name="T42" fmla="*/ 17 w 52"/>
                  <a:gd name="T43" fmla="*/ 157 h 158"/>
                  <a:gd name="T44" fmla="*/ 17 w 52"/>
                  <a:gd name="T45" fmla="*/ 148 h 158"/>
                  <a:gd name="T46" fmla="*/ 0 w 52"/>
                  <a:gd name="T47" fmla="*/ 148 h 158"/>
                  <a:gd name="T48" fmla="*/ 0 w 52"/>
                  <a:gd name="T49" fmla="*/ 44 h 158"/>
                  <a:gd name="T50" fmla="*/ 9 w 52"/>
                  <a:gd name="T51" fmla="*/ 35 h 158"/>
                  <a:gd name="T52" fmla="*/ 9 w 52"/>
                  <a:gd name="T53" fmla="*/ 17 h 158"/>
                  <a:gd name="T54" fmla="*/ 17 w 52"/>
                  <a:gd name="T55" fmla="*/ 17 h 158"/>
                  <a:gd name="T56" fmla="*/ 26 w 52"/>
                  <a:gd name="T57" fmla="*/ 9 h 158"/>
                  <a:gd name="T58" fmla="*/ 43 w 52"/>
                  <a:gd name="T59" fmla="*/ 9 h 158"/>
                  <a:gd name="T60" fmla="*/ 43 w 52"/>
                  <a:gd name="T61" fmla="*/ 0 h 158"/>
                  <a:gd name="T62" fmla="*/ 26 w 52"/>
                  <a:gd name="T63" fmla="*/ 26 h 158"/>
                  <a:gd name="T64" fmla="*/ 43 w 52"/>
                  <a:gd name="T65" fmla="*/ 26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158"/>
                  <a:gd name="T101" fmla="*/ 52 w 52"/>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158">
                    <a:moveTo>
                      <a:pt x="43" y="26"/>
                    </a:moveTo>
                    <a:lnTo>
                      <a:pt x="43" y="35"/>
                    </a:lnTo>
                    <a:lnTo>
                      <a:pt x="34" y="35"/>
                    </a:lnTo>
                    <a:lnTo>
                      <a:pt x="34" y="52"/>
                    </a:lnTo>
                    <a:lnTo>
                      <a:pt x="43" y="52"/>
                    </a:lnTo>
                    <a:lnTo>
                      <a:pt x="43" y="61"/>
                    </a:lnTo>
                    <a:lnTo>
                      <a:pt x="34" y="61"/>
                    </a:lnTo>
                    <a:lnTo>
                      <a:pt x="34" y="79"/>
                    </a:lnTo>
                    <a:lnTo>
                      <a:pt x="43" y="79"/>
                    </a:lnTo>
                    <a:lnTo>
                      <a:pt x="43" y="87"/>
                    </a:lnTo>
                    <a:lnTo>
                      <a:pt x="34" y="87"/>
                    </a:lnTo>
                    <a:lnTo>
                      <a:pt x="34" y="105"/>
                    </a:lnTo>
                    <a:lnTo>
                      <a:pt x="43" y="105"/>
                    </a:lnTo>
                    <a:lnTo>
                      <a:pt x="34" y="113"/>
                    </a:lnTo>
                    <a:lnTo>
                      <a:pt x="34" y="122"/>
                    </a:lnTo>
                    <a:lnTo>
                      <a:pt x="43" y="131"/>
                    </a:lnTo>
                    <a:lnTo>
                      <a:pt x="34" y="131"/>
                    </a:lnTo>
                    <a:lnTo>
                      <a:pt x="34" y="140"/>
                    </a:lnTo>
                    <a:lnTo>
                      <a:pt x="51" y="148"/>
                    </a:lnTo>
                    <a:lnTo>
                      <a:pt x="43" y="148"/>
                    </a:lnTo>
                    <a:lnTo>
                      <a:pt x="43" y="157"/>
                    </a:lnTo>
                    <a:lnTo>
                      <a:pt x="17" y="157"/>
                    </a:lnTo>
                    <a:lnTo>
                      <a:pt x="17" y="148"/>
                    </a:lnTo>
                    <a:lnTo>
                      <a:pt x="0" y="148"/>
                    </a:lnTo>
                    <a:lnTo>
                      <a:pt x="0" y="44"/>
                    </a:lnTo>
                    <a:lnTo>
                      <a:pt x="9" y="35"/>
                    </a:lnTo>
                    <a:lnTo>
                      <a:pt x="9" y="17"/>
                    </a:lnTo>
                    <a:lnTo>
                      <a:pt x="17" y="17"/>
                    </a:lnTo>
                    <a:lnTo>
                      <a:pt x="26" y="9"/>
                    </a:lnTo>
                    <a:lnTo>
                      <a:pt x="43" y="9"/>
                    </a:lnTo>
                    <a:lnTo>
                      <a:pt x="43" y="0"/>
                    </a:lnTo>
                    <a:lnTo>
                      <a:pt x="26" y="26"/>
                    </a:lnTo>
                    <a:lnTo>
                      <a:pt x="43" y="26"/>
                    </a:lnTo>
                  </a:path>
                </a:pathLst>
              </a:custGeom>
              <a:solidFill>
                <a:srgbClr val="669E9E"/>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06" name="Freeform 204"/>
              <p:cNvSpPr>
                <a:spLocks/>
              </p:cNvSpPr>
              <p:nvPr/>
            </p:nvSpPr>
            <p:spPr bwMode="auto">
              <a:xfrm>
                <a:off x="3389" y="2183"/>
                <a:ext cx="51" cy="326"/>
              </a:xfrm>
              <a:custGeom>
                <a:avLst/>
                <a:gdLst>
                  <a:gd name="T0" fmla="*/ 50 w 51"/>
                  <a:gd name="T1" fmla="*/ 9 h 326"/>
                  <a:gd name="T2" fmla="*/ 42 w 51"/>
                  <a:gd name="T3" fmla="*/ 9 h 326"/>
                  <a:gd name="T4" fmla="*/ 42 w 51"/>
                  <a:gd name="T5" fmla="*/ 18 h 326"/>
                  <a:gd name="T6" fmla="*/ 33 w 51"/>
                  <a:gd name="T7" fmla="*/ 18 h 326"/>
                  <a:gd name="T8" fmla="*/ 33 w 51"/>
                  <a:gd name="T9" fmla="*/ 27 h 326"/>
                  <a:gd name="T10" fmla="*/ 50 w 51"/>
                  <a:gd name="T11" fmla="*/ 27 h 326"/>
                  <a:gd name="T12" fmla="*/ 50 w 51"/>
                  <a:gd name="T13" fmla="*/ 36 h 326"/>
                  <a:gd name="T14" fmla="*/ 42 w 51"/>
                  <a:gd name="T15" fmla="*/ 36 h 326"/>
                  <a:gd name="T16" fmla="*/ 42 w 51"/>
                  <a:gd name="T17" fmla="*/ 63 h 326"/>
                  <a:gd name="T18" fmla="*/ 50 w 51"/>
                  <a:gd name="T19" fmla="*/ 63 h 326"/>
                  <a:gd name="T20" fmla="*/ 42 w 51"/>
                  <a:gd name="T21" fmla="*/ 73 h 326"/>
                  <a:gd name="T22" fmla="*/ 42 w 51"/>
                  <a:gd name="T23" fmla="*/ 82 h 326"/>
                  <a:gd name="T24" fmla="*/ 33 w 51"/>
                  <a:gd name="T25" fmla="*/ 91 h 326"/>
                  <a:gd name="T26" fmla="*/ 50 w 51"/>
                  <a:gd name="T27" fmla="*/ 91 h 326"/>
                  <a:gd name="T28" fmla="*/ 50 w 51"/>
                  <a:gd name="T29" fmla="*/ 100 h 326"/>
                  <a:gd name="T30" fmla="*/ 42 w 51"/>
                  <a:gd name="T31" fmla="*/ 100 h 326"/>
                  <a:gd name="T32" fmla="*/ 42 w 51"/>
                  <a:gd name="T33" fmla="*/ 118 h 326"/>
                  <a:gd name="T34" fmla="*/ 33 w 51"/>
                  <a:gd name="T35" fmla="*/ 118 h 326"/>
                  <a:gd name="T36" fmla="*/ 33 w 51"/>
                  <a:gd name="T37" fmla="*/ 127 h 326"/>
                  <a:gd name="T38" fmla="*/ 42 w 51"/>
                  <a:gd name="T39" fmla="*/ 127 h 326"/>
                  <a:gd name="T40" fmla="*/ 42 w 51"/>
                  <a:gd name="T41" fmla="*/ 118 h 326"/>
                  <a:gd name="T42" fmla="*/ 50 w 51"/>
                  <a:gd name="T43" fmla="*/ 118 h 326"/>
                  <a:gd name="T44" fmla="*/ 50 w 51"/>
                  <a:gd name="T45" fmla="*/ 127 h 326"/>
                  <a:gd name="T46" fmla="*/ 42 w 51"/>
                  <a:gd name="T47" fmla="*/ 127 h 326"/>
                  <a:gd name="T48" fmla="*/ 42 w 51"/>
                  <a:gd name="T49" fmla="*/ 145 h 326"/>
                  <a:gd name="T50" fmla="*/ 33 w 51"/>
                  <a:gd name="T51" fmla="*/ 145 h 326"/>
                  <a:gd name="T52" fmla="*/ 33 w 51"/>
                  <a:gd name="T53" fmla="*/ 154 h 326"/>
                  <a:gd name="T54" fmla="*/ 50 w 51"/>
                  <a:gd name="T55" fmla="*/ 154 h 326"/>
                  <a:gd name="T56" fmla="*/ 42 w 51"/>
                  <a:gd name="T57" fmla="*/ 163 h 326"/>
                  <a:gd name="T58" fmla="*/ 42 w 51"/>
                  <a:gd name="T59" fmla="*/ 172 h 326"/>
                  <a:gd name="T60" fmla="*/ 33 w 51"/>
                  <a:gd name="T61" fmla="*/ 172 h 326"/>
                  <a:gd name="T62" fmla="*/ 33 w 51"/>
                  <a:gd name="T63" fmla="*/ 189 h 326"/>
                  <a:gd name="T64" fmla="*/ 50 w 51"/>
                  <a:gd name="T65" fmla="*/ 189 h 326"/>
                  <a:gd name="T66" fmla="*/ 33 w 51"/>
                  <a:gd name="T67" fmla="*/ 216 h 326"/>
                  <a:gd name="T68" fmla="*/ 50 w 51"/>
                  <a:gd name="T69" fmla="*/ 225 h 326"/>
                  <a:gd name="T70" fmla="*/ 42 w 51"/>
                  <a:gd name="T71" fmla="*/ 225 h 326"/>
                  <a:gd name="T72" fmla="*/ 42 w 51"/>
                  <a:gd name="T73" fmla="*/ 243 h 326"/>
                  <a:gd name="T74" fmla="*/ 33 w 51"/>
                  <a:gd name="T75" fmla="*/ 243 h 326"/>
                  <a:gd name="T76" fmla="*/ 33 w 51"/>
                  <a:gd name="T77" fmla="*/ 252 h 326"/>
                  <a:gd name="T78" fmla="*/ 50 w 51"/>
                  <a:gd name="T79" fmla="*/ 252 h 326"/>
                  <a:gd name="T80" fmla="*/ 33 w 51"/>
                  <a:gd name="T81" fmla="*/ 280 h 326"/>
                  <a:gd name="T82" fmla="*/ 33 w 51"/>
                  <a:gd name="T83" fmla="*/ 289 h 326"/>
                  <a:gd name="T84" fmla="*/ 42 w 51"/>
                  <a:gd name="T85" fmla="*/ 289 h 326"/>
                  <a:gd name="T86" fmla="*/ 42 w 51"/>
                  <a:gd name="T87" fmla="*/ 298 h 326"/>
                  <a:gd name="T88" fmla="*/ 33 w 51"/>
                  <a:gd name="T89" fmla="*/ 298 h 326"/>
                  <a:gd name="T90" fmla="*/ 33 w 51"/>
                  <a:gd name="T91" fmla="*/ 307 h 326"/>
                  <a:gd name="T92" fmla="*/ 25 w 51"/>
                  <a:gd name="T93" fmla="*/ 307 h 326"/>
                  <a:gd name="T94" fmla="*/ 33 w 51"/>
                  <a:gd name="T95" fmla="*/ 307 h 326"/>
                  <a:gd name="T96" fmla="*/ 33 w 51"/>
                  <a:gd name="T97" fmla="*/ 316 h 326"/>
                  <a:gd name="T98" fmla="*/ 42 w 51"/>
                  <a:gd name="T99" fmla="*/ 316 h 326"/>
                  <a:gd name="T100" fmla="*/ 42 w 51"/>
                  <a:gd name="T101" fmla="*/ 325 h 326"/>
                  <a:gd name="T102" fmla="*/ 0 w 51"/>
                  <a:gd name="T103" fmla="*/ 325 h 326"/>
                  <a:gd name="T104" fmla="*/ 8 w 51"/>
                  <a:gd name="T105" fmla="*/ 0 h 326"/>
                  <a:gd name="T106" fmla="*/ 25 w 51"/>
                  <a:gd name="T107" fmla="*/ 0 h 326"/>
                  <a:gd name="T108" fmla="*/ 25 w 51"/>
                  <a:gd name="T109" fmla="*/ 9 h 326"/>
                  <a:gd name="T110" fmla="*/ 50 w 51"/>
                  <a:gd name="T111" fmla="*/ 9 h 3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
                  <a:gd name="T169" fmla="*/ 0 h 326"/>
                  <a:gd name="T170" fmla="*/ 51 w 51"/>
                  <a:gd name="T171" fmla="*/ 326 h 3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 h="326">
                    <a:moveTo>
                      <a:pt x="50" y="9"/>
                    </a:moveTo>
                    <a:lnTo>
                      <a:pt x="42" y="9"/>
                    </a:lnTo>
                    <a:lnTo>
                      <a:pt x="42" y="18"/>
                    </a:lnTo>
                    <a:lnTo>
                      <a:pt x="33" y="18"/>
                    </a:lnTo>
                    <a:lnTo>
                      <a:pt x="33" y="27"/>
                    </a:lnTo>
                    <a:lnTo>
                      <a:pt x="50" y="27"/>
                    </a:lnTo>
                    <a:lnTo>
                      <a:pt x="50" y="36"/>
                    </a:lnTo>
                    <a:lnTo>
                      <a:pt x="42" y="36"/>
                    </a:lnTo>
                    <a:lnTo>
                      <a:pt x="42" y="63"/>
                    </a:lnTo>
                    <a:lnTo>
                      <a:pt x="50" y="63"/>
                    </a:lnTo>
                    <a:lnTo>
                      <a:pt x="42" y="73"/>
                    </a:lnTo>
                    <a:lnTo>
                      <a:pt x="42" y="82"/>
                    </a:lnTo>
                    <a:lnTo>
                      <a:pt x="33" y="91"/>
                    </a:lnTo>
                    <a:lnTo>
                      <a:pt x="50" y="91"/>
                    </a:lnTo>
                    <a:lnTo>
                      <a:pt x="50" y="100"/>
                    </a:lnTo>
                    <a:lnTo>
                      <a:pt x="42" y="100"/>
                    </a:lnTo>
                    <a:lnTo>
                      <a:pt x="42" y="118"/>
                    </a:lnTo>
                    <a:lnTo>
                      <a:pt x="33" y="118"/>
                    </a:lnTo>
                    <a:lnTo>
                      <a:pt x="33" y="127"/>
                    </a:lnTo>
                    <a:lnTo>
                      <a:pt x="42" y="127"/>
                    </a:lnTo>
                    <a:lnTo>
                      <a:pt x="42" y="118"/>
                    </a:lnTo>
                    <a:lnTo>
                      <a:pt x="50" y="118"/>
                    </a:lnTo>
                    <a:lnTo>
                      <a:pt x="50" y="127"/>
                    </a:lnTo>
                    <a:lnTo>
                      <a:pt x="42" y="127"/>
                    </a:lnTo>
                    <a:lnTo>
                      <a:pt x="42" y="145"/>
                    </a:lnTo>
                    <a:lnTo>
                      <a:pt x="33" y="145"/>
                    </a:lnTo>
                    <a:lnTo>
                      <a:pt x="33" y="154"/>
                    </a:lnTo>
                    <a:lnTo>
                      <a:pt x="50" y="154"/>
                    </a:lnTo>
                    <a:lnTo>
                      <a:pt x="42" y="163"/>
                    </a:lnTo>
                    <a:lnTo>
                      <a:pt x="42" y="172"/>
                    </a:lnTo>
                    <a:lnTo>
                      <a:pt x="33" y="172"/>
                    </a:lnTo>
                    <a:lnTo>
                      <a:pt x="33" y="189"/>
                    </a:lnTo>
                    <a:lnTo>
                      <a:pt x="50" y="189"/>
                    </a:lnTo>
                    <a:lnTo>
                      <a:pt x="33" y="216"/>
                    </a:lnTo>
                    <a:lnTo>
                      <a:pt x="50" y="225"/>
                    </a:lnTo>
                    <a:lnTo>
                      <a:pt x="42" y="225"/>
                    </a:lnTo>
                    <a:lnTo>
                      <a:pt x="42" y="243"/>
                    </a:lnTo>
                    <a:lnTo>
                      <a:pt x="33" y="243"/>
                    </a:lnTo>
                    <a:lnTo>
                      <a:pt x="33" y="252"/>
                    </a:lnTo>
                    <a:lnTo>
                      <a:pt x="50" y="252"/>
                    </a:lnTo>
                    <a:lnTo>
                      <a:pt x="33" y="280"/>
                    </a:lnTo>
                    <a:lnTo>
                      <a:pt x="33" y="289"/>
                    </a:lnTo>
                    <a:lnTo>
                      <a:pt x="42" y="289"/>
                    </a:lnTo>
                    <a:lnTo>
                      <a:pt x="42" y="298"/>
                    </a:lnTo>
                    <a:lnTo>
                      <a:pt x="33" y="298"/>
                    </a:lnTo>
                    <a:lnTo>
                      <a:pt x="33" y="307"/>
                    </a:lnTo>
                    <a:lnTo>
                      <a:pt x="25" y="307"/>
                    </a:lnTo>
                    <a:lnTo>
                      <a:pt x="33" y="307"/>
                    </a:lnTo>
                    <a:lnTo>
                      <a:pt x="33" y="316"/>
                    </a:lnTo>
                    <a:lnTo>
                      <a:pt x="42" y="316"/>
                    </a:lnTo>
                    <a:lnTo>
                      <a:pt x="42" y="325"/>
                    </a:lnTo>
                    <a:lnTo>
                      <a:pt x="0" y="325"/>
                    </a:lnTo>
                    <a:lnTo>
                      <a:pt x="8" y="0"/>
                    </a:lnTo>
                    <a:lnTo>
                      <a:pt x="25" y="0"/>
                    </a:lnTo>
                    <a:lnTo>
                      <a:pt x="25" y="9"/>
                    </a:lnTo>
                    <a:lnTo>
                      <a:pt x="50" y="9"/>
                    </a:lnTo>
                  </a:path>
                </a:pathLst>
              </a:custGeom>
              <a:solidFill>
                <a:srgbClr val="669E9E"/>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07" name="Freeform 205"/>
              <p:cNvSpPr>
                <a:spLocks/>
              </p:cNvSpPr>
              <p:nvPr/>
            </p:nvSpPr>
            <p:spPr bwMode="auto">
              <a:xfrm>
                <a:off x="3377" y="2524"/>
                <a:ext cx="52" cy="335"/>
              </a:xfrm>
              <a:custGeom>
                <a:avLst/>
                <a:gdLst>
                  <a:gd name="T0" fmla="*/ 43 w 52"/>
                  <a:gd name="T1" fmla="*/ 9 h 335"/>
                  <a:gd name="T2" fmla="*/ 34 w 52"/>
                  <a:gd name="T3" fmla="*/ 18 h 335"/>
                  <a:gd name="T4" fmla="*/ 34 w 52"/>
                  <a:gd name="T5" fmla="*/ 27 h 335"/>
                  <a:gd name="T6" fmla="*/ 51 w 52"/>
                  <a:gd name="T7" fmla="*/ 27 h 335"/>
                  <a:gd name="T8" fmla="*/ 34 w 52"/>
                  <a:gd name="T9" fmla="*/ 54 h 335"/>
                  <a:gd name="T10" fmla="*/ 34 w 52"/>
                  <a:gd name="T11" fmla="*/ 63 h 335"/>
                  <a:gd name="T12" fmla="*/ 51 w 52"/>
                  <a:gd name="T13" fmla="*/ 63 h 335"/>
                  <a:gd name="T14" fmla="*/ 51 w 52"/>
                  <a:gd name="T15" fmla="*/ 54 h 335"/>
                  <a:gd name="T16" fmla="*/ 51 w 52"/>
                  <a:gd name="T17" fmla="*/ 63 h 335"/>
                  <a:gd name="T18" fmla="*/ 43 w 52"/>
                  <a:gd name="T19" fmla="*/ 63 h 335"/>
                  <a:gd name="T20" fmla="*/ 43 w 52"/>
                  <a:gd name="T21" fmla="*/ 72 h 335"/>
                  <a:gd name="T22" fmla="*/ 34 w 52"/>
                  <a:gd name="T23" fmla="*/ 81 h 335"/>
                  <a:gd name="T24" fmla="*/ 43 w 52"/>
                  <a:gd name="T25" fmla="*/ 81 h 335"/>
                  <a:gd name="T26" fmla="*/ 43 w 52"/>
                  <a:gd name="T27" fmla="*/ 90 h 335"/>
                  <a:gd name="T28" fmla="*/ 51 w 52"/>
                  <a:gd name="T29" fmla="*/ 90 h 335"/>
                  <a:gd name="T30" fmla="*/ 51 w 52"/>
                  <a:gd name="T31" fmla="*/ 81 h 335"/>
                  <a:gd name="T32" fmla="*/ 51 w 52"/>
                  <a:gd name="T33" fmla="*/ 99 h 335"/>
                  <a:gd name="T34" fmla="*/ 43 w 52"/>
                  <a:gd name="T35" fmla="*/ 99 h 335"/>
                  <a:gd name="T36" fmla="*/ 43 w 52"/>
                  <a:gd name="T37" fmla="*/ 108 h 335"/>
                  <a:gd name="T38" fmla="*/ 34 w 52"/>
                  <a:gd name="T39" fmla="*/ 108 h 335"/>
                  <a:gd name="T40" fmla="*/ 34 w 52"/>
                  <a:gd name="T41" fmla="*/ 126 h 335"/>
                  <a:gd name="T42" fmla="*/ 51 w 52"/>
                  <a:gd name="T43" fmla="*/ 126 h 335"/>
                  <a:gd name="T44" fmla="*/ 34 w 52"/>
                  <a:gd name="T45" fmla="*/ 153 h 335"/>
                  <a:gd name="T46" fmla="*/ 34 w 52"/>
                  <a:gd name="T47" fmla="*/ 162 h 335"/>
                  <a:gd name="T48" fmla="*/ 51 w 52"/>
                  <a:gd name="T49" fmla="*/ 162 h 335"/>
                  <a:gd name="T50" fmla="*/ 51 w 52"/>
                  <a:gd name="T51" fmla="*/ 172 h 335"/>
                  <a:gd name="T52" fmla="*/ 43 w 52"/>
                  <a:gd name="T53" fmla="*/ 172 h 335"/>
                  <a:gd name="T54" fmla="*/ 43 w 52"/>
                  <a:gd name="T55" fmla="*/ 181 h 335"/>
                  <a:gd name="T56" fmla="*/ 34 w 52"/>
                  <a:gd name="T57" fmla="*/ 181 h 335"/>
                  <a:gd name="T58" fmla="*/ 34 w 52"/>
                  <a:gd name="T59" fmla="*/ 190 h 335"/>
                  <a:gd name="T60" fmla="*/ 43 w 52"/>
                  <a:gd name="T61" fmla="*/ 190 h 335"/>
                  <a:gd name="T62" fmla="*/ 43 w 52"/>
                  <a:gd name="T63" fmla="*/ 199 h 335"/>
                  <a:gd name="T64" fmla="*/ 51 w 52"/>
                  <a:gd name="T65" fmla="*/ 199 h 335"/>
                  <a:gd name="T66" fmla="*/ 34 w 52"/>
                  <a:gd name="T67" fmla="*/ 226 h 335"/>
                  <a:gd name="T68" fmla="*/ 34 w 52"/>
                  <a:gd name="T69" fmla="*/ 235 h 335"/>
                  <a:gd name="T70" fmla="*/ 43 w 52"/>
                  <a:gd name="T71" fmla="*/ 235 h 335"/>
                  <a:gd name="T72" fmla="*/ 43 w 52"/>
                  <a:gd name="T73" fmla="*/ 244 h 335"/>
                  <a:gd name="T74" fmla="*/ 34 w 52"/>
                  <a:gd name="T75" fmla="*/ 253 h 335"/>
                  <a:gd name="T76" fmla="*/ 34 w 52"/>
                  <a:gd name="T77" fmla="*/ 262 h 335"/>
                  <a:gd name="T78" fmla="*/ 43 w 52"/>
                  <a:gd name="T79" fmla="*/ 262 h 335"/>
                  <a:gd name="T80" fmla="*/ 34 w 52"/>
                  <a:gd name="T81" fmla="*/ 289 h 335"/>
                  <a:gd name="T82" fmla="*/ 43 w 52"/>
                  <a:gd name="T83" fmla="*/ 289 h 335"/>
                  <a:gd name="T84" fmla="*/ 43 w 52"/>
                  <a:gd name="T85" fmla="*/ 298 h 335"/>
                  <a:gd name="T86" fmla="*/ 34 w 52"/>
                  <a:gd name="T87" fmla="*/ 316 h 335"/>
                  <a:gd name="T88" fmla="*/ 51 w 52"/>
                  <a:gd name="T89" fmla="*/ 325 h 335"/>
                  <a:gd name="T90" fmla="*/ 43 w 52"/>
                  <a:gd name="T91" fmla="*/ 325 h 335"/>
                  <a:gd name="T92" fmla="*/ 43 w 52"/>
                  <a:gd name="T93" fmla="*/ 334 h 335"/>
                  <a:gd name="T94" fmla="*/ 0 w 52"/>
                  <a:gd name="T95" fmla="*/ 334 h 335"/>
                  <a:gd name="T96" fmla="*/ 9 w 52"/>
                  <a:gd name="T97" fmla="*/ 0 h 335"/>
                  <a:gd name="T98" fmla="*/ 17 w 52"/>
                  <a:gd name="T99" fmla="*/ 0 h 335"/>
                  <a:gd name="T100" fmla="*/ 17 w 52"/>
                  <a:gd name="T101" fmla="*/ 9 h 335"/>
                  <a:gd name="T102" fmla="*/ 43 w 52"/>
                  <a:gd name="T103" fmla="*/ 9 h 3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
                  <a:gd name="T157" fmla="*/ 0 h 335"/>
                  <a:gd name="T158" fmla="*/ 52 w 52"/>
                  <a:gd name="T159" fmla="*/ 335 h 3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 h="335">
                    <a:moveTo>
                      <a:pt x="43" y="9"/>
                    </a:moveTo>
                    <a:lnTo>
                      <a:pt x="34" y="18"/>
                    </a:lnTo>
                    <a:lnTo>
                      <a:pt x="34" y="27"/>
                    </a:lnTo>
                    <a:lnTo>
                      <a:pt x="51" y="27"/>
                    </a:lnTo>
                    <a:lnTo>
                      <a:pt x="34" y="54"/>
                    </a:lnTo>
                    <a:lnTo>
                      <a:pt x="34" y="63"/>
                    </a:lnTo>
                    <a:lnTo>
                      <a:pt x="51" y="63"/>
                    </a:lnTo>
                    <a:lnTo>
                      <a:pt x="51" y="54"/>
                    </a:lnTo>
                    <a:lnTo>
                      <a:pt x="51" y="63"/>
                    </a:lnTo>
                    <a:lnTo>
                      <a:pt x="43" y="63"/>
                    </a:lnTo>
                    <a:lnTo>
                      <a:pt x="43" y="72"/>
                    </a:lnTo>
                    <a:lnTo>
                      <a:pt x="34" y="81"/>
                    </a:lnTo>
                    <a:lnTo>
                      <a:pt x="43" y="81"/>
                    </a:lnTo>
                    <a:lnTo>
                      <a:pt x="43" y="90"/>
                    </a:lnTo>
                    <a:lnTo>
                      <a:pt x="51" y="90"/>
                    </a:lnTo>
                    <a:lnTo>
                      <a:pt x="51" y="81"/>
                    </a:lnTo>
                    <a:lnTo>
                      <a:pt x="51" y="99"/>
                    </a:lnTo>
                    <a:lnTo>
                      <a:pt x="43" y="99"/>
                    </a:lnTo>
                    <a:lnTo>
                      <a:pt x="43" y="108"/>
                    </a:lnTo>
                    <a:lnTo>
                      <a:pt x="34" y="108"/>
                    </a:lnTo>
                    <a:lnTo>
                      <a:pt x="34" y="126"/>
                    </a:lnTo>
                    <a:lnTo>
                      <a:pt x="51" y="126"/>
                    </a:lnTo>
                    <a:lnTo>
                      <a:pt x="34" y="153"/>
                    </a:lnTo>
                    <a:lnTo>
                      <a:pt x="34" y="162"/>
                    </a:lnTo>
                    <a:lnTo>
                      <a:pt x="51" y="162"/>
                    </a:lnTo>
                    <a:lnTo>
                      <a:pt x="51" y="172"/>
                    </a:lnTo>
                    <a:lnTo>
                      <a:pt x="43" y="172"/>
                    </a:lnTo>
                    <a:lnTo>
                      <a:pt x="43" y="181"/>
                    </a:lnTo>
                    <a:lnTo>
                      <a:pt x="34" y="181"/>
                    </a:lnTo>
                    <a:lnTo>
                      <a:pt x="34" y="190"/>
                    </a:lnTo>
                    <a:lnTo>
                      <a:pt x="43" y="190"/>
                    </a:lnTo>
                    <a:lnTo>
                      <a:pt x="43" y="199"/>
                    </a:lnTo>
                    <a:lnTo>
                      <a:pt x="51" y="199"/>
                    </a:lnTo>
                    <a:lnTo>
                      <a:pt x="34" y="226"/>
                    </a:lnTo>
                    <a:lnTo>
                      <a:pt x="34" y="235"/>
                    </a:lnTo>
                    <a:lnTo>
                      <a:pt x="43" y="235"/>
                    </a:lnTo>
                    <a:lnTo>
                      <a:pt x="43" y="244"/>
                    </a:lnTo>
                    <a:lnTo>
                      <a:pt x="34" y="253"/>
                    </a:lnTo>
                    <a:lnTo>
                      <a:pt x="34" y="262"/>
                    </a:lnTo>
                    <a:lnTo>
                      <a:pt x="43" y="262"/>
                    </a:lnTo>
                    <a:lnTo>
                      <a:pt x="34" y="289"/>
                    </a:lnTo>
                    <a:lnTo>
                      <a:pt x="43" y="289"/>
                    </a:lnTo>
                    <a:lnTo>
                      <a:pt x="43" y="298"/>
                    </a:lnTo>
                    <a:lnTo>
                      <a:pt x="34" y="316"/>
                    </a:lnTo>
                    <a:lnTo>
                      <a:pt x="51" y="325"/>
                    </a:lnTo>
                    <a:lnTo>
                      <a:pt x="43" y="325"/>
                    </a:lnTo>
                    <a:lnTo>
                      <a:pt x="43" y="334"/>
                    </a:lnTo>
                    <a:lnTo>
                      <a:pt x="0" y="334"/>
                    </a:lnTo>
                    <a:lnTo>
                      <a:pt x="9" y="0"/>
                    </a:lnTo>
                    <a:lnTo>
                      <a:pt x="17" y="0"/>
                    </a:lnTo>
                    <a:lnTo>
                      <a:pt x="17" y="9"/>
                    </a:lnTo>
                    <a:lnTo>
                      <a:pt x="43" y="9"/>
                    </a:lnTo>
                  </a:path>
                </a:pathLst>
              </a:custGeom>
              <a:solidFill>
                <a:srgbClr val="669E9E"/>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08" name="Freeform 206"/>
              <p:cNvSpPr>
                <a:spLocks/>
              </p:cNvSpPr>
              <p:nvPr/>
            </p:nvSpPr>
            <p:spPr bwMode="auto">
              <a:xfrm>
                <a:off x="3377" y="2878"/>
                <a:ext cx="52" cy="324"/>
              </a:xfrm>
              <a:custGeom>
                <a:avLst/>
                <a:gdLst>
                  <a:gd name="T0" fmla="*/ 51 w 52"/>
                  <a:gd name="T1" fmla="*/ 9 h 324"/>
                  <a:gd name="T2" fmla="*/ 43 w 52"/>
                  <a:gd name="T3" fmla="*/ 9 h 324"/>
                  <a:gd name="T4" fmla="*/ 43 w 52"/>
                  <a:gd name="T5" fmla="*/ 18 h 324"/>
                  <a:gd name="T6" fmla="*/ 34 w 52"/>
                  <a:gd name="T7" fmla="*/ 18 h 324"/>
                  <a:gd name="T8" fmla="*/ 34 w 52"/>
                  <a:gd name="T9" fmla="*/ 27 h 324"/>
                  <a:gd name="T10" fmla="*/ 43 w 52"/>
                  <a:gd name="T11" fmla="*/ 36 h 324"/>
                  <a:gd name="T12" fmla="*/ 43 w 52"/>
                  <a:gd name="T13" fmla="*/ 45 h 324"/>
                  <a:gd name="T14" fmla="*/ 34 w 52"/>
                  <a:gd name="T15" fmla="*/ 45 h 324"/>
                  <a:gd name="T16" fmla="*/ 34 w 52"/>
                  <a:gd name="T17" fmla="*/ 54 h 324"/>
                  <a:gd name="T18" fmla="*/ 26 w 52"/>
                  <a:gd name="T19" fmla="*/ 54 h 324"/>
                  <a:gd name="T20" fmla="*/ 26 w 52"/>
                  <a:gd name="T21" fmla="*/ 72 h 324"/>
                  <a:gd name="T22" fmla="*/ 34 w 52"/>
                  <a:gd name="T23" fmla="*/ 72 h 324"/>
                  <a:gd name="T24" fmla="*/ 34 w 52"/>
                  <a:gd name="T25" fmla="*/ 63 h 324"/>
                  <a:gd name="T26" fmla="*/ 43 w 52"/>
                  <a:gd name="T27" fmla="*/ 63 h 324"/>
                  <a:gd name="T28" fmla="*/ 43 w 52"/>
                  <a:gd name="T29" fmla="*/ 72 h 324"/>
                  <a:gd name="T30" fmla="*/ 34 w 52"/>
                  <a:gd name="T31" fmla="*/ 81 h 324"/>
                  <a:gd name="T32" fmla="*/ 34 w 52"/>
                  <a:gd name="T33" fmla="*/ 90 h 324"/>
                  <a:gd name="T34" fmla="*/ 26 w 52"/>
                  <a:gd name="T35" fmla="*/ 99 h 324"/>
                  <a:gd name="T36" fmla="*/ 34 w 52"/>
                  <a:gd name="T37" fmla="*/ 108 h 324"/>
                  <a:gd name="T38" fmla="*/ 43 w 52"/>
                  <a:gd name="T39" fmla="*/ 99 h 324"/>
                  <a:gd name="T40" fmla="*/ 43 w 52"/>
                  <a:gd name="T41" fmla="*/ 117 h 324"/>
                  <a:gd name="T42" fmla="*/ 34 w 52"/>
                  <a:gd name="T43" fmla="*/ 117 h 324"/>
                  <a:gd name="T44" fmla="*/ 34 w 52"/>
                  <a:gd name="T45" fmla="*/ 135 h 324"/>
                  <a:gd name="T46" fmla="*/ 26 w 52"/>
                  <a:gd name="T47" fmla="*/ 135 h 324"/>
                  <a:gd name="T48" fmla="*/ 43 w 52"/>
                  <a:gd name="T49" fmla="*/ 135 h 324"/>
                  <a:gd name="T50" fmla="*/ 43 w 52"/>
                  <a:gd name="T51" fmla="*/ 153 h 324"/>
                  <a:gd name="T52" fmla="*/ 34 w 52"/>
                  <a:gd name="T53" fmla="*/ 153 h 324"/>
                  <a:gd name="T54" fmla="*/ 34 w 52"/>
                  <a:gd name="T55" fmla="*/ 171 h 324"/>
                  <a:gd name="T56" fmla="*/ 43 w 52"/>
                  <a:gd name="T57" fmla="*/ 171 h 324"/>
                  <a:gd name="T58" fmla="*/ 43 w 52"/>
                  <a:gd name="T59" fmla="*/ 189 h 324"/>
                  <a:gd name="T60" fmla="*/ 34 w 52"/>
                  <a:gd name="T61" fmla="*/ 189 h 324"/>
                  <a:gd name="T62" fmla="*/ 34 w 52"/>
                  <a:gd name="T63" fmla="*/ 216 h 324"/>
                  <a:gd name="T64" fmla="*/ 43 w 52"/>
                  <a:gd name="T65" fmla="*/ 216 h 324"/>
                  <a:gd name="T66" fmla="*/ 34 w 52"/>
                  <a:gd name="T67" fmla="*/ 242 h 324"/>
                  <a:gd name="T68" fmla="*/ 51 w 52"/>
                  <a:gd name="T69" fmla="*/ 242 h 324"/>
                  <a:gd name="T70" fmla="*/ 43 w 52"/>
                  <a:gd name="T71" fmla="*/ 251 h 324"/>
                  <a:gd name="T72" fmla="*/ 43 w 52"/>
                  <a:gd name="T73" fmla="*/ 260 h 324"/>
                  <a:gd name="T74" fmla="*/ 34 w 52"/>
                  <a:gd name="T75" fmla="*/ 269 h 324"/>
                  <a:gd name="T76" fmla="*/ 34 w 52"/>
                  <a:gd name="T77" fmla="*/ 278 h 324"/>
                  <a:gd name="T78" fmla="*/ 43 w 52"/>
                  <a:gd name="T79" fmla="*/ 278 h 324"/>
                  <a:gd name="T80" fmla="*/ 34 w 52"/>
                  <a:gd name="T81" fmla="*/ 305 h 324"/>
                  <a:gd name="T82" fmla="*/ 43 w 52"/>
                  <a:gd name="T83" fmla="*/ 305 h 324"/>
                  <a:gd name="T84" fmla="*/ 43 w 52"/>
                  <a:gd name="T85" fmla="*/ 314 h 324"/>
                  <a:gd name="T86" fmla="*/ 51 w 52"/>
                  <a:gd name="T87" fmla="*/ 314 h 324"/>
                  <a:gd name="T88" fmla="*/ 34 w 52"/>
                  <a:gd name="T89" fmla="*/ 314 h 324"/>
                  <a:gd name="T90" fmla="*/ 34 w 52"/>
                  <a:gd name="T91" fmla="*/ 323 h 324"/>
                  <a:gd name="T92" fmla="*/ 0 w 52"/>
                  <a:gd name="T93" fmla="*/ 323 h 324"/>
                  <a:gd name="T94" fmla="*/ 0 w 52"/>
                  <a:gd name="T95" fmla="*/ 18 h 324"/>
                  <a:gd name="T96" fmla="*/ 9 w 52"/>
                  <a:gd name="T97" fmla="*/ 0 h 324"/>
                  <a:gd name="T98" fmla="*/ 9 w 52"/>
                  <a:gd name="T99" fmla="*/ 9 h 324"/>
                  <a:gd name="T100" fmla="*/ 51 w 52"/>
                  <a:gd name="T101" fmla="*/ 9 h 3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324"/>
                  <a:gd name="T155" fmla="*/ 52 w 52"/>
                  <a:gd name="T156" fmla="*/ 324 h 3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324">
                    <a:moveTo>
                      <a:pt x="51" y="9"/>
                    </a:moveTo>
                    <a:lnTo>
                      <a:pt x="43" y="9"/>
                    </a:lnTo>
                    <a:lnTo>
                      <a:pt x="43" y="18"/>
                    </a:lnTo>
                    <a:lnTo>
                      <a:pt x="34" y="18"/>
                    </a:lnTo>
                    <a:lnTo>
                      <a:pt x="34" y="27"/>
                    </a:lnTo>
                    <a:lnTo>
                      <a:pt x="43" y="36"/>
                    </a:lnTo>
                    <a:lnTo>
                      <a:pt x="43" y="45"/>
                    </a:lnTo>
                    <a:lnTo>
                      <a:pt x="34" y="45"/>
                    </a:lnTo>
                    <a:lnTo>
                      <a:pt x="34" y="54"/>
                    </a:lnTo>
                    <a:lnTo>
                      <a:pt x="26" y="54"/>
                    </a:lnTo>
                    <a:lnTo>
                      <a:pt x="26" y="72"/>
                    </a:lnTo>
                    <a:lnTo>
                      <a:pt x="34" y="72"/>
                    </a:lnTo>
                    <a:lnTo>
                      <a:pt x="34" y="63"/>
                    </a:lnTo>
                    <a:lnTo>
                      <a:pt x="43" y="63"/>
                    </a:lnTo>
                    <a:lnTo>
                      <a:pt x="43" y="72"/>
                    </a:lnTo>
                    <a:lnTo>
                      <a:pt x="34" y="81"/>
                    </a:lnTo>
                    <a:lnTo>
                      <a:pt x="34" y="90"/>
                    </a:lnTo>
                    <a:lnTo>
                      <a:pt x="26" y="99"/>
                    </a:lnTo>
                    <a:lnTo>
                      <a:pt x="34" y="108"/>
                    </a:lnTo>
                    <a:lnTo>
                      <a:pt x="43" y="99"/>
                    </a:lnTo>
                    <a:lnTo>
                      <a:pt x="43" y="117"/>
                    </a:lnTo>
                    <a:lnTo>
                      <a:pt x="34" y="117"/>
                    </a:lnTo>
                    <a:lnTo>
                      <a:pt x="34" y="135"/>
                    </a:lnTo>
                    <a:lnTo>
                      <a:pt x="26" y="135"/>
                    </a:lnTo>
                    <a:lnTo>
                      <a:pt x="43" y="135"/>
                    </a:lnTo>
                    <a:lnTo>
                      <a:pt x="43" y="153"/>
                    </a:lnTo>
                    <a:lnTo>
                      <a:pt x="34" y="153"/>
                    </a:lnTo>
                    <a:lnTo>
                      <a:pt x="34" y="171"/>
                    </a:lnTo>
                    <a:lnTo>
                      <a:pt x="43" y="171"/>
                    </a:lnTo>
                    <a:lnTo>
                      <a:pt x="43" y="189"/>
                    </a:lnTo>
                    <a:lnTo>
                      <a:pt x="34" y="189"/>
                    </a:lnTo>
                    <a:lnTo>
                      <a:pt x="34" y="216"/>
                    </a:lnTo>
                    <a:lnTo>
                      <a:pt x="43" y="216"/>
                    </a:lnTo>
                    <a:lnTo>
                      <a:pt x="34" y="242"/>
                    </a:lnTo>
                    <a:lnTo>
                      <a:pt x="51" y="242"/>
                    </a:lnTo>
                    <a:lnTo>
                      <a:pt x="43" y="251"/>
                    </a:lnTo>
                    <a:lnTo>
                      <a:pt x="43" y="260"/>
                    </a:lnTo>
                    <a:lnTo>
                      <a:pt x="34" y="269"/>
                    </a:lnTo>
                    <a:lnTo>
                      <a:pt x="34" y="278"/>
                    </a:lnTo>
                    <a:lnTo>
                      <a:pt x="43" y="278"/>
                    </a:lnTo>
                    <a:lnTo>
                      <a:pt x="34" y="305"/>
                    </a:lnTo>
                    <a:lnTo>
                      <a:pt x="43" y="305"/>
                    </a:lnTo>
                    <a:lnTo>
                      <a:pt x="43" y="314"/>
                    </a:lnTo>
                    <a:lnTo>
                      <a:pt x="51" y="314"/>
                    </a:lnTo>
                    <a:lnTo>
                      <a:pt x="34" y="314"/>
                    </a:lnTo>
                    <a:lnTo>
                      <a:pt x="34" y="323"/>
                    </a:lnTo>
                    <a:lnTo>
                      <a:pt x="0" y="323"/>
                    </a:lnTo>
                    <a:lnTo>
                      <a:pt x="0" y="18"/>
                    </a:lnTo>
                    <a:lnTo>
                      <a:pt x="9" y="0"/>
                    </a:lnTo>
                    <a:lnTo>
                      <a:pt x="9" y="9"/>
                    </a:lnTo>
                    <a:lnTo>
                      <a:pt x="51" y="9"/>
                    </a:lnTo>
                  </a:path>
                </a:pathLst>
              </a:custGeom>
              <a:solidFill>
                <a:srgbClr val="669E9E"/>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09" name="Freeform 207"/>
              <p:cNvSpPr>
                <a:spLocks/>
              </p:cNvSpPr>
              <p:nvPr/>
            </p:nvSpPr>
            <p:spPr bwMode="auto">
              <a:xfrm>
                <a:off x="3365" y="3209"/>
                <a:ext cx="64" cy="364"/>
              </a:xfrm>
              <a:custGeom>
                <a:avLst/>
                <a:gdLst>
                  <a:gd name="T0" fmla="*/ 54 w 64"/>
                  <a:gd name="T1" fmla="*/ 9 h 364"/>
                  <a:gd name="T2" fmla="*/ 45 w 64"/>
                  <a:gd name="T3" fmla="*/ 18 h 364"/>
                  <a:gd name="T4" fmla="*/ 36 w 64"/>
                  <a:gd name="T5" fmla="*/ 27 h 364"/>
                  <a:gd name="T6" fmla="*/ 54 w 64"/>
                  <a:gd name="T7" fmla="*/ 45 h 364"/>
                  <a:gd name="T8" fmla="*/ 54 w 64"/>
                  <a:gd name="T9" fmla="*/ 73 h 364"/>
                  <a:gd name="T10" fmla="*/ 45 w 64"/>
                  <a:gd name="T11" fmla="*/ 82 h 364"/>
                  <a:gd name="T12" fmla="*/ 36 w 64"/>
                  <a:gd name="T13" fmla="*/ 100 h 364"/>
                  <a:gd name="T14" fmla="*/ 54 w 64"/>
                  <a:gd name="T15" fmla="*/ 109 h 364"/>
                  <a:gd name="T16" fmla="*/ 45 w 64"/>
                  <a:gd name="T17" fmla="*/ 118 h 364"/>
                  <a:gd name="T18" fmla="*/ 36 w 64"/>
                  <a:gd name="T19" fmla="*/ 127 h 364"/>
                  <a:gd name="T20" fmla="*/ 54 w 64"/>
                  <a:gd name="T21" fmla="*/ 145 h 364"/>
                  <a:gd name="T22" fmla="*/ 45 w 64"/>
                  <a:gd name="T23" fmla="*/ 154 h 364"/>
                  <a:gd name="T24" fmla="*/ 36 w 64"/>
                  <a:gd name="T25" fmla="*/ 172 h 364"/>
                  <a:gd name="T26" fmla="*/ 45 w 64"/>
                  <a:gd name="T27" fmla="*/ 182 h 364"/>
                  <a:gd name="T28" fmla="*/ 54 w 64"/>
                  <a:gd name="T29" fmla="*/ 191 h 364"/>
                  <a:gd name="T30" fmla="*/ 45 w 64"/>
                  <a:gd name="T31" fmla="*/ 200 h 364"/>
                  <a:gd name="T32" fmla="*/ 36 w 64"/>
                  <a:gd name="T33" fmla="*/ 218 h 364"/>
                  <a:gd name="T34" fmla="*/ 54 w 64"/>
                  <a:gd name="T35" fmla="*/ 227 h 364"/>
                  <a:gd name="T36" fmla="*/ 45 w 64"/>
                  <a:gd name="T37" fmla="*/ 245 h 364"/>
                  <a:gd name="T38" fmla="*/ 54 w 64"/>
                  <a:gd name="T39" fmla="*/ 254 h 364"/>
                  <a:gd name="T40" fmla="*/ 45 w 64"/>
                  <a:gd name="T41" fmla="*/ 263 h 364"/>
                  <a:gd name="T42" fmla="*/ 36 w 64"/>
                  <a:gd name="T43" fmla="*/ 272 h 364"/>
                  <a:gd name="T44" fmla="*/ 63 w 64"/>
                  <a:gd name="T45" fmla="*/ 281 h 364"/>
                  <a:gd name="T46" fmla="*/ 63 w 64"/>
                  <a:gd name="T47" fmla="*/ 309 h 364"/>
                  <a:gd name="T48" fmla="*/ 54 w 64"/>
                  <a:gd name="T49" fmla="*/ 318 h 364"/>
                  <a:gd name="T50" fmla="*/ 36 w 64"/>
                  <a:gd name="T51" fmla="*/ 345 h 364"/>
                  <a:gd name="T52" fmla="*/ 45 w 64"/>
                  <a:gd name="T53" fmla="*/ 354 h 364"/>
                  <a:gd name="T54" fmla="*/ 45 w 64"/>
                  <a:gd name="T55" fmla="*/ 354 h 364"/>
                  <a:gd name="T56" fmla="*/ 9 w 64"/>
                  <a:gd name="T57" fmla="*/ 363 h 364"/>
                  <a:gd name="T58" fmla="*/ 0 w 64"/>
                  <a:gd name="T59" fmla="*/ 227 h 364"/>
                  <a:gd name="T60" fmla="*/ 9 w 64"/>
                  <a:gd name="T61" fmla="*/ 0 h 364"/>
                  <a:gd name="T62" fmla="*/ 63 w 64"/>
                  <a:gd name="T63" fmla="*/ 9 h 3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364"/>
                  <a:gd name="T98" fmla="*/ 64 w 64"/>
                  <a:gd name="T99" fmla="*/ 364 h 3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364">
                    <a:moveTo>
                      <a:pt x="63" y="9"/>
                    </a:moveTo>
                    <a:lnTo>
                      <a:pt x="54" y="9"/>
                    </a:lnTo>
                    <a:lnTo>
                      <a:pt x="54" y="18"/>
                    </a:lnTo>
                    <a:lnTo>
                      <a:pt x="45" y="18"/>
                    </a:lnTo>
                    <a:lnTo>
                      <a:pt x="45" y="27"/>
                    </a:lnTo>
                    <a:lnTo>
                      <a:pt x="36" y="27"/>
                    </a:lnTo>
                    <a:lnTo>
                      <a:pt x="36" y="45"/>
                    </a:lnTo>
                    <a:lnTo>
                      <a:pt x="54" y="45"/>
                    </a:lnTo>
                    <a:lnTo>
                      <a:pt x="36" y="73"/>
                    </a:lnTo>
                    <a:lnTo>
                      <a:pt x="54" y="73"/>
                    </a:lnTo>
                    <a:lnTo>
                      <a:pt x="54" y="82"/>
                    </a:lnTo>
                    <a:lnTo>
                      <a:pt x="45" y="82"/>
                    </a:lnTo>
                    <a:lnTo>
                      <a:pt x="45" y="91"/>
                    </a:lnTo>
                    <a:lnTo>
                      <a:pt x="36" y="100"/>
                    </a:lnTo>
                    <a:lnTo>
                      <a:pt x="36" y="109"/>
                    </a:lnTo>
                    <a:lnTo>
                      <a:pt x="54" y="109"/>
                    </a:lnTo>
                    <a:lnTo>
                      <a:pt x="54" y="118"/>
                    </a:lnTo>
                    <a:lnTo>
                      <a:pt x="45" y="118"/>
                    </a:lnTo>
                    <a:lnTo>
                      <a:pt x="45" y="127"/>
                    </a:lnTo>
                    <a:lnTo>
                      <a:pt x="36" y="127"/>
                    </a:lnTo>
                    <a:lnTo>
                      <a:pt x="36" y="145"/>
                    </a:lnTo>
                    <a:lnTo>
                      <a:pt x="54" y="145"/>
                    </a:lnTo>
                    <a:lnTo>
                      <a:pt x="54" y="154"/>
                    </a:lnTo>
                    <a:lnTo>
                      <a:pt x="45" y="154"/>
                    </a:lnTo>
                    <a:lnTo>
                      <a:pt x="45" y="172"/>
                    </a:lnTo>
                    <a:lnTo>
                      <a:pt x="36" y="172"/>
                    </a:lnTo>
                    <a:lnTo>
                      <a:pt x="36" y="182"/>
                    </a:lnTo>
                    <a:lnTo>
                      <a:pt x="45" y="182"/>
                    </a:lnTo>
                    <a:lnTo>
                      <a:pt x="45" y="191"/>
                    </a:lnTo>
                    <a:lnTo>
                      <a:pt x="54" y="191"/>
                    </a:lnTo>
                    <a:lnTo>
                      <a:pt x="54" y="200"/>
                    </a:lnTo>
                    <a:lnTo>
                      <a:pt x="45" y="200"/>
                    </a:lnTo>
                    <a:lnTo>
                      <a:pt x="45" y="209"/>
                    </a:lnTo>
                    <a:lnTo>
                      <a:pt x="36" y="218"/>
                    </a:lnTo>
                    <a:lnTo>
                      <a:pt x="45" y="218"/>
                    </a:lnTo>
                    <a:lnTo>
                      <a:pt x="54" y="227"/>
                    </a:lnTo>
                    <a:lnTo>
                      <a:pt x="45" y="227"/>
                    </a:lnTo>
                    <a:lnTo>
                      <a:pt x="45" y="245"/>
                    </a:lnTo>
                    <a:lnTo>
                      <a:pt x="36" y="245"/>
                    </a:lnTo>
                    <a:lnTo>
                      <a:pt x="54" y="254"/>
                    </a:lnTo>
                    <a:lnTo>
                      <a:pt x="54" y="263"/>
                    </a:lnTo>
                    <a:lnTo>
                      <a:pt x="45" y="263"/>
                    </a:lnTo>
                    <a:lnTo>
                      <a:pt x="45" y="272"/>
                    </a:lnTo>
                    <a:lnTo>
                      <a:pt x="36" y="272"/>
                    </a:lnTo>
                    <a:lnTo>
                      <a:pt x="36" y="281"/>
                    </a:lnTo>
                    <a:lnTo>
                      <a:pt x="63" y="281"/>
                    </a:lnTo>
                    <a:lnTo>
                      <a:pt x="45" y="309"/>
                    </a:lnTo>
                    <a:lnTo>
                      <a:pt x="63" y="309"/>
                    </a:lnTo>
                    <a:lnTo>
                      <a:pt x="63" y="318"/>
                    </a:lnTo>
                    <a:lnTo>
                      <a:pt x="54" y="318"/>
                    </a:lnTo>
                    <a:lnTo>
                      <a:pt x="54" y="327"/>
                    </a:lnTo>
                    <a:lnTo>
                      <a:pt x="36" y="345"/>
                    </a:lnTo>
                    <a:lnTo>
                      <a:pt x="45" y="345"/>
                    </a:lnTo>
                    <a:lnTo>
                      <a:pt x="45" y="354"/>
                    </a:lnTo>
                    <a:lnTo>
                      <a:pt x="63" y="354"/>
                    </a:lnTo>
                    <a:lnTo>
                      <a:pt x="45" y="354"/>
                    </a:lnTo>
                    <a:lnTo>
                      <a:pt x="45" y="363"/>
                    </a:lnTo>
                    <a:lnTo>
                      <a:pt x="9" y="363"/>
                    </a:lnTo>
                    <a:lnTo>
                      <a:pt x="0" y="354"/>
                    </a:lnTo>
                    <a:lnTo>
                      <a:pt x="0" y="227"/>
                    </a:lnTo>
                    <a:lnTo>
                      <a:pt x="9" y="200"/>
                    </a:lnTo>
                    <a:lnTo>
                      <a:pt x="9" y="0"/>
                    </a:lnTo>
                    <a:lnTo>
                      <a:pt x="9" y="9"/>
                    </a:lnTo>
                    <a:lnTo>
                      <a:pt x="63" y="9"/>
                    </a:lnTo>
                  </a:path>
                </a:pathLst>
              </a:custGeom>
              <a:solidFill>
                <a:srgbClr val="669E9E"/>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10" name="Freeform 208"/>
              <p:cNvSpPr>
                <a:spLocks/>
              </p:cNvSpPr>
              <p:nvPr/>
            </p:nvSpPr>
            <p:spPr bwMode="auto">
              <a:xfrm>
                <a:off x="3365" y="3582"/>
                <a:ext cx="55" cy="102"/>
              </a:xfrm>
              <a:custGeom>
                <a:avLst/>
                <a:gdLst>
                  <a:gd name="T0" fmla="*/ 9 w 55"/>
                  <a:gd name="T1" fmla="*/ 0 h 102"/>
                  <a:gd name="T2" fmla="*/ 9 w 55"/>
                  <a:gd name="T3" fmla="*/ 8 h 102"/>
                  <a:gd name="T4" fmla="*/ 18 w 55"/>
                  <a:gd name="T5" fmla="*/ 8 h 102"/>
                  <a:gd name="T6" fmla="*/ 18 w 55"/>
                  <a:gd name="T7" fmla="*/ 17 h 102"/>
                  <a:gd name="T8" fmla="*/ 54 w 55"/>
                  <a:gd name="T9" fmla="*/ 8 h 102"/>
                  <a:gd name="T10" fmla="*/ 36 w 55"/>
                  <a:gd name="T11" fmla="*/ 34 h 102"/>
                  <a:gd name="T12" fmla="*/ 54 w 55"/>
                  <a:gd name="T13" fmla="*/ 42 h 102"/>
                  <a:gd name="T14" fmla="*/ 45 w 55"/>
                  <a:gd name="T15" fmla="*/ 42 h 102"/>
                  <a:gd name="T16" fmla="*/ 45 w 55"/>
                  <a:gd name="T17" fmla="*/ 51 h 102"/>
                  <a:gd name="T18" fmla="*/ 36 w 55"/>
                  <a:gd name="T19" fmla="*/ 51 h 102"/>
                  <a:gd name="T20" fmla="*/ 36 w 55"/>
                  <a:gd name="T21" fmla="*/ 59 h 102"/>
                  <a:gd name="T22" fmla="*/ 45 w 55"/>
                  <a:gd name="T23" fmla="*/ 67 h 102"/>
                  <a:gd name="T24" fmla="*/ 45 w 55"/>
                  <a:gd name="T25" fmla="*/ 76 h 102"/>
                  <a:gd name="T26" fmla="*/ 36 w 55"/>
                  <a:gd name="T27" fmla="*/ 76 h 102"/>
                  <a:gd name="T28" fmla="*/ 36 w 55"/>
                  <a:gd name="T29" fmla="*/ 84 h 102"/>
                  <a:gd name="T30" fmla="*/ 54 w 55"/>
                  <a:gd name="T31" fmla="*/ 93 h 102"/>
                  <a:gd name="T32" fmla="*/ 45 w 55"/>
                  <a:gd name="T33" fmla="*/ 93 h 102"/>
                  <a:gd name="T34" fmla="*/ 45 w 55"/>
                  <a:gd name="T35" fmla="*/ 101 h 102"/>
                  <a:gd name="T36" fmla="*/ 9 w 55"/>
                  <a:gd name="T37" fmla="*/ 101 h 102"/>
                  <a:gd name="T38" fmla="*/ 9 w 55"/>
                  <a:gd name="T39" fmla="*/ 93 h 102"/>
                  <a:gd name="T40" fmla="*/ 0 w 55"/>
                  <a:gd name="T41" fmla="*/ 93 h 102"/>
                  <a:gd name="T42" fmla="*/ 0 w 55"/>
                  <a:gd name="T43" fmla="*/ 0 h 102"/>
                  <a:gd name="T44" fmla="*/ 9 w 55"/>
                  <a:gd name="T45" fmla="*/ 0 h 1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2"/>
                  <a:gd name="T71" fmla="*/ 55 w 55"/>
                  <a:gd name="T72" fmla="*/ 102 h 1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2">
                    <a:moveTo>
                      <a:pt x="9" y="0"/>
                    </a:moveTo>
                    <a:lnTo>
                      <a:pt x="9" y="8"/>
                    </a:lnTo>
                    <a:lnTo>
                      <a:pt x="18" y="8"/>
                    </a:lnTo>
                    <a:lnTo>
                      <a:pt x="18" y="17"/>
                    </a:lnTo>
                    <a:lnTo>
                      <a:pt x="54" y="8"/>
                    </a:lnTo>
                    <a:lnTo>
                      <a:pt x="36" y="34"/>
                    </a:lnTo>
                    <a:lnTo>
                      <a:pt x="54" y="42"/>
                    </a:lnTo>
                    <a:lnTo>
                      <a:pt x="45" y="42"/>
                    </a:lnTo>
                    <a:lnTo>
                      <a:pt x="45" y="51"/>
                    </a:lnTo>
                    <a:lnTo>
                      <a:pt x="36" y="51"/>
                    </a:lnTo>
                    <a:lnTo>
                      <a:pt x="36" y="59"/>
                    </a:lnTo>
                    <a:lnTo>
                      <a:pt x="45" y="67"/>
                    </a:lnTo>
                    <a:lnTo>
                      <a:pt x="45" y="76"/>
                    </a:lnTo>
                    <a:lnTo>
                      <a:pt x="36" y="76"/>
                    </a:lnTo>
                    <a:lnTo>
                      <a:pt x="36" y="84"/>
                    </a:lnTo>
                    <a:lnTo>
                      <a:pt x="54" y="93"/>
                    </a:lnTo>
                    <a:lnTo>
                      <a:pt x="45" y="93"/>
                    </a:lnTo>
                    <a:lnTo>
                      <a:pt x="45" y="101"/>
                    </a:lnTo>
                    <a:lnTo>
                      <a:pt x="9" y="101"/>
                    </a:lnTo>
                    <a:lnTo>
                      <a:pt x="9" y="93"/>
                    </a:lnTo>
                    <a:lnTo>
                      <a:pt x="0" y="93"/>
                    </a:lnTo>
                    <a:lnTo>
                      <a:pt x="0" y="0"/>
                    </a:lnTo>
                    <a:lnTo>
                      <a:pt x="9" y="0"/>
                    </a:lnTo>
                  </a:path>
                </a:pathLst>
              </a:custGeom>
              <a:solidFill>
                <a:srgbClr val="669E9E"/>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11" name="Freeform 209"/>
              <p:cNvSpPr>
                <a:spLocks/>
              </p:cNvSpPr>
              <p:nvPr/>
            </p:nvSpPr>
            <p:spPr bwMode="auto">
              <a:xfrm>
                <a:off x="966" y="3181"/>
                <a:ext cx="11" cy="132"/>
              </a:xfrm>
              <a:custGeom>
                <a:avLst/>
                <a:gdLst>
                  <a:gd name="T0" fmla="*/ 10 w 11"/>
                  <a:gd name="T1" fmla="*/ 9 h 132"/>
                  <a:gd name="T2" fmla="*/ 10 w 11"/>
                  <a:gd name="T3" fmla="*/ 131 h 132"/>
                  <a:gd name="T4" fmla="*/ 5 w 11"/>
                  <a:gd name="T5" fmla="*/ 131 h 132"/>
                  <a:gd name="T6" fmla="*/ 5 w 11"/>
                  <a:gd name="T7" fmla="*/ 122 h 132"/>
                  <a:gd name="T8" fmla="*/ 0 w 11"/>
                  <a:gd name="T9" fmla="*/ 122 h 132"/>
                  <a:gd name="T10" fmla="*/ 0 w 11"/>
                  <a:gd name="T11" fmla="*/ 0 h 132"/>
                  <a:gd name="T12" fmla="*/ 0 w 11"/>
                  <a:gd name="T13" fmla="*/ 9 h 132"/>
                  <a:gd name="T14" fmla="*/ 10 w 11"/>
                  <a:gd name="T15" fmla="*/ 9 h 13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2"/>
                  <a:gd name="T26" fmla="*/ 11 w 11"/>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2">
                    <a:moveTo>
                      <a:pt x="10" y="9"/>
                    </a:moveTo>
                    <a:lnTo>
                      <a:pt x="10" y="131"/>
                    </a:lnTo>
                    <a:lnTo>
                      <a:pt x="5" y="131"/>
                    </a:lnTo>
                    <a:lnTo>
                      <a:pt x="5" y="122"/>
                    </a:lnTo>
                    <a:lnTo>
                      <a:pt x="0" y="122"/>
                    </a:lnTo>
                    <a:lnTo>
                      <a:pt x="0" y="0"/>
                    </a:lnTo>
                    <a:lnTo>
                      <a:pt x="0" y="9"/>
                    </a:lnTo>
                    <a:lnTo>
                      <a:pt x="10" y="9"/>
                    </a:lnTo>
                  </a:path>
                </a:pathLst>
              </a:custGeom>
              <a:solidFill>
                <a:srgbClr val="7FAAA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12" name="Freeform 210"/>
              <p:cNvSpPr>
                <a:spLocks/>
              </p:cNvSpPr>
              <p:nvPr/>
            </p:nvSpPr>
            <p:spPr bwMode="auto">
              <a:xfrm>
                <a:off x="986" y="3348"/>
                <a:ext cx="1" cy="179"/>
              </a:xfrm>
              <a:custGeom>
                <a:avLst/>
                <a:gdLst>
                  <a:gd name="T0" fmla="*/ 0 w 1"/>
                  <a:gd name="T1" fmla="*/ 169 h 179"/>
                  <a:gd name="T2" fmla="*/ 0 w 1"/>
                  <a:gd name="T3" fmla="*/ 178 h 179"/>
                  <a:gd name="T4" fmla="*/ 0 w 1"/>
                  <a:gd name="T5" fmla="*/ 134 h 179"/>
                  <a:gd name="T6" fmla="*/ 0 w 1"/>
                  <a:gd name="T7" fmla="*/ 125 h 179"/>
                  <a:gd name="T8" fmla="*/ 0 w 1"/>
                  <a:gd name="T9" fmla="*/ 0 h 179"/>
                  <a:gd name="T10" fmla="*/ 0 w 1"/>
                  <a:gd name="T11" fmla="*/ 169 h 179"/>
                  <a:gd name="T12" fmla="*/ 0 60000 65536"/>
                  <a:gd name="T13" fmla="*/ 0 60000 65536"/>
                  <a:gd name="T14" fmla="*/ 0 60000 65536"/>
                  <a:gd name="T15" fmla="*/ 0 60000 65536"/>
                  <a:gd name="T16" fmla="*/ 0 60000 65536"/>
                  <a:gd name="T17" fmla="*/ 0 60000 65536"/>
                  <a:gd name="T18" fmla="*/ 0 w 1"/>
                  <a:gd name="T19" fmla="*/ 0 h 179"/>
                  <a:gd name="T20" fmla="*/ 1 w 1"/>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 h="179">
                    <a:moveTo>
                      <a:pt x="0" y="169"/>
                    </a:moveTo>
                    <a:lnTo>
                      <a:pt x="0" y="178"/>
                    </a:lnTo>
                    <a:lnTo>
                      <a:pt x="0" y="134"/>
                    </a:lnTo>
                    <a:lnTo>
                      <a:pt x="0" y="125"/>
                    </a:lnTo>
                    <a:lnTo>
                      <a:pt x="0" y="0"/>
                    </a:lnTo>
                    <a:lnTo>
                      <a:pt x="0" y="169"/>
                    </a:lnTo>
                  </a:path>
                </a:pathLst>
              </a:custGeom>
              <a:solidFill>
                <a:srgbClr val="7FAAA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13" name="Freeform 211"/>
              <p:cNvSpPr>
                <a:spLocks/>
              </p:cNvSpPr>
              <p:nvPr/>
            </p:nvSpPr>
            <p:spPr bwMode="auto">
              <a:xfrm>
                <a:off x="1020" y="3552"/>
                <a:ext cx="8" cy="1"/>
              </a:xfrm>
              <a:custGeom>
                <a:avLst/>
                <a:gdLst>
                  <a:gd name="T0" fmla="*/ 7 w 8"/>
                  <a:gd name="T1" fmla="*/ 0 h 1"/>
                  <a:gd name="T2" fmla="*/ 4 w 8"/>
                  <a:gd name="T3" fmla="*/ 0 h 1"/>
                  <a:gd name="T4" fmla="*/ 0 w 8"/>
                  <a:gd name="T5" fmla="*/ 0 h 1"/>
                  <a:gd name="T6" fmla="*/ 7 w 8"/>
                  <a:gd name="T7" fmla="*/ 0 h 1"/>
                  <a:gd name="T8" fmla="*/ 7 w 8"/>
                  <a:gd name="T9" fmla="*/ 0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7" y="0"/>
                    </a:moveTo>
                    <a:lnTo>
                      <a:pt x="4" y="0"/>
                    </a:lnTo>
                    <a:lnTo>
                      <a:pt x="0" y="0"/>
                    </a:lnTo>
                    <a:lnTo>
                      <a:pt x="7" y="0"/>
                    </a:lnTo>
                  </a:path>
                </a:pathLst>
              </a:custGeom>
              <a:solidFill>
                <a:srgbClr val="7FAAA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14" name="Line 212"/>
              <p:cNvSpPr>
                <a:spLocks noChangeShapeType="1"/>
              </p:cNvSpPr>
              <p:nvPr/>
            </p:nvSpPr>
            <p:spPr bwMode="auto">
              <a:xfrm flipV="1">
                <a:off x="966" y="3552"/>
                <a:ext cx="10" cy="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215" name="Freeform 213"/>
              <p:cNvSpPr>
                <a:spLocks/>
              </p:cNvSpPr>
              <p:nvPr/>
            </p:nvSpPr>
            <p:spPr bwMode="auto">
              <a:xfrm>
                <a:off x="998" y="3582"/>
                <a:ext cx="1" cy="28"/>
              </a:xfrm>
              <a:custGeom>
                <a:avLst/>
                <a:gdLst>
                  <a:gd name="T0" fmla="*/ 0 w 1"/>
                  <a:gd name="T1" fmla="*/ 27 h 28"/>
                  <a:gd name="T2" fmla="*/ 0 w 1"/>
                  <a:gd name="T3" fmla="*/ 0 h 28"/>
                  <a:gd name="T4" fmla="*/ 0 w 1"/>
                  <a:gd name="T5" fmla="*/ 14 h 28"/>
                  <a:gd name="T6" fmla="*/ 0 w 1"/>
                  <a:gd name="T7" fmla="*/ 14 h 28"/>
                  <a:gd name="T8" fmla="*/ 0 w 1"/>
                  <a:gd name="T9" fmla="*/ 20 h 28"/>
                  <a:gd name="T10" fmla="*/ 0 w 1"/>
                  <a:gd name="T11" fmla="*/ 27 h 28"/>
                  <a:gd name="T12" fmla="*/ 0 60000 65536"/>
                  <a:gd name="T13" fmla="*/ 0 60000 65536"/>
                  <a:gd name="T14" fmla="*/ 0 60000 65536"/>
                  <a:gd name="T15" fmla="*/ 0 60000 65536"/>
                  <a:gd name="T16" fmla="*/ 0 60000 65536"/>
                  <a:gd name="T17" fmla="*/ 0 60000 65536"/>
                  <a:gd name="T18" fmla="*/ 0 w 1"/>
                  <a:gd name="T19" fmla="*/ 0 h 28"/>
                  <a:gd name="T20" fmla="*/ 1 w 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 h="28">
                    <a:moveTo>
                      <a:pt x="0" y="27"/>
                    </a:moveTo>
                    <a:lnTo>
                      <a:pt x="0" y="0"/>
                    </a:lnTo>
                    <a:lnTo>
                      <a:pt x="0" y="14"/>
                    </a:lnTo>
                    <a:lnTo>
                      <a:pt x="0" y="20"/>
                    </a:lnTo>
                    <a:lnTo>
                      <a:pt x="0" y="27"/>
                    </a:lnTo>
                  </a:path>
                </a:pathLst>
              </a:custGeom>
              <a:solidFill>
                <a:srgbClr val="7FAAAA"/>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grpSp>
        <p:grpSp>
          <p:nvGrpSpPr>
            <p:cNvPr id="216" name="Group 214"/>
            <p:cNvGrpSpPr>
              <a:grpSpLocks/>
            </p:cNvGrpSpPr>
            <p:nvPr/>
          </p:nvGrpSpPr>
          <p:grpSpPr bwMode="auto">
            <a:xfrm>
              <a:off x="1901845" y="1634661"/>
              <a:ext cx="6275888" cy="1921809"/>
              <a:chOff x="148" y="1261"/>
              <a:chExt cx="4088" cy="1212"/>
            </a:xfrm>
          </p:grpSpPr>
          <p:sp>
            <p:nvSpPr>
              <p:cNvPr id="217" name="Line 215"/>
              <p:cNvSpPr>
                <a:spLocks noChangeShapeType="1"/>
              </p:cNvSpPr>
              <p:nvPr/>
            </p:nvSpPr>
            <p:spPr bwMode="auto">
              <a:xfrm>
                <a:off x="148" y="1892"/>
                <a:ext cx="2876" cy="58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218" name="Line 216"/>
              <p:cNvSpPr>
                <a:spLocks noChangeShapeType="1"/>
              </p:cNvSpPr>
              <p:nvPr/>
            </p:nvSpPr>
            <p:spPr bwMode="auto">
              <a:xfrm flipV="1">
                <a:off x="3012" y="1261"/>
                <a:ext cx="1224" cy="12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grpSp>
        <p:grpSp>
          <p:nvGrpSpPr>
            <p:cNvPr id="219" name="Group 217"/>
            <p:cNvGrpSpPr>
              <a:grpSpLocks/>
            </p:cNvGrpSpPr>
            <p:nvPr/>
          </p:nvGrpSpPr>
          <p:grpSpPr bwMode="auto">
            <a:xfrm>
              <a:off x="1901845" y="2431679"/>
              <a:ext cx="6275888" cy="1924610"/>
              <a:chOff x="148" y="1764"/>
              <a:chExt cx="4088" cy="1212"/>
            </a:xfrm>
          </p:grpSpPr>
          <p:sp>
            <p:nvSpPr>
              <p:cNvPr id="220" name="Line 218"/>
              <p:cNvSpPr>
                <a:spLocks noChangeShapeType="1"/>
              </p:cNvSpPr>
              <p:nvPr/>
            </p:nvSpPr>
            <p:spPr bwMode="auto">
              <a:xfrm>
                <a:off x="148" y="2395"/>
                <a:ext cx="2876" cy="58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221" name="Line 219"/>
              <p:cNvSpPr>
                <a:spLocks noChangeShapeType="1"/>
              </p:cNvSpPr>
              <p:nvPr/>
            </p:nvSpPr>
            <p:spPr bwMode="auto">
              <a:xfrm flipV="1">
                <a:off x="3012" y="1764"/>
                <a:ext cx="1224" cy="12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grpSp>
        <p:grpSp>
          <p:nvGrpSpPr>
            <p:cNvPr id="222" name="Group 220"/>
            <p:cNvGrpSpPr>
              <a:grpSpLocks/>
            </p:cNvGrpSpPr>
            <p:nvPr/>
          </p:nvGrpSpPr>
          <p:grpSpPr bwMode="auto">
            <a:xfrm>
              <a:off x="2044160" y="4437532"/>
              <a:ext cx="5994046" cy="1757923"/>
              <a:chOff x="240" y="3028"/>
              <a:chExt cx="3906" cy="1107"/>
            </a:xfrm>
          </p:grpSpPr>
          <p:sp>
            <p:nvSpPr>
              <p:cNvPr id="223" name="Line 221"/>
              <p:cNvSpPr>
                <a:spLocks noChangeShapeType="1"/>
              </p:cNvSpPr>
              <p:nvPr/>
            </p:nvSpPr>
            <p:spPr bwMode="auto">
              <a:xfrm>
                <a:off x="240" y="3586"/>
                <a:ext cx="2770" cy="5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sp>
            <p:nvSpPr>
              <p:cNvPr id="224" name="Line 222"/>
              <p:cNvSpPr>
                <a:spLocks noChangeShapeType="1"/>
              </p:cNvSpPr>
              <p:nvPr/>
            </p:nvSpPr>
            <p:spPr bwMode="auto">
              <a:xfrm flipV="1">
                <a:off x="2998" y="3028"/>
                <a:ext cx="1148" cy="110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826252" fontAlgn="base">
                  <a:spcBef>
                    <a:spcPct val="0"/>
                  </a:spcBef>
                  <a:spcAft>
                    <a:spcPct val="0"/>
                  </a:spcAft>
                </a:pPr>
                <a:endParaRPr lang="en-US" sz="1626">
                  <a:solidFill>
                    <a:prstClr val="black"/>
                  </a:solidFill>
                  <a:latin typeface="Arial" charset="0"/>
                  <a:cs typeface="Arial" charset="0"/>
                </a:endParaRPr>
              </a:p>
            </p:txBody>
          </p:sp>
        </p:grpSp>
        <p:grpSp>
          <p:nvGrpSpPr>
            <p:cNvPr id="225" name="Group 223"/>
            <p:cNvGrpSpPr>
              <a:grpSpLocks/>
            </p:cNvGrpSpPr>
            <p:nvPr/>
          </p:nvGrpSpPr>
          <p:grpSpPr bwMode="auto">
            <a:xfrm>
              <a:off x="8080064" y="2136122"/>
              <a:ext cx="2335668" cy="515078"/>
              <a:chOff x="4172" y="992"/>
              <a:chExt cx="1522" cy="326"/>
            </a:xfrm>
          </p:grpSpPr>
          <p:sp>
            <p:nvSpPr>
              <p:cNvPr id="226" name="Freeform 224"/>
              <p:cNvSpPr>
                <a:spLocks/>
              </p:cNvSpPr>
              <p:nvPr/>
            </p:nvSpPr>
            <p:spPr bwMode="auto">
              <a:xfrm>
                <a:off x="4172" y="1106"/>
                <a:ext cx="289" cy="147"/>
              </a:xfrm>
              <a:custGeom>
                <a:avLst/>
                <a:gdLst>
                  <a:gd name="T0" fmla="*/ 288 w 289"/>
                  <a:gd name="T1" fmla="*/ 32 h 147"/>
                  <a:gd name="T2" fmla="*/ 288 w 289"/>
                  <a:gd name="T3" fmla="*/ 114 h 147"/>
                  <a:gd name="T4" fmla="*/ 69 w 289"/>
                  <a:gd name="T5" fmla="*/ 114 h 147"/>
                  <a:gd name="T6" fmla="*/ 69 w 289"/>
                  <a:gd name="T7" fmla="*/ 146 h 147"/>
                  <a:gd name="T8" fmla="*/ 0 w 289"/>
                  <a:gd name="T9" fmla="*/ 74 h 147"/>
                  <a:gd name="T10" fmla="*/ 69 w 289"/>
                  <a:gd name="T11" fmla="*/ 0 h 147"/>
                  <a:gd name="T12" fmla="*/ 69 w 289"/>
                  <a:gd name="T13" fmla="*/ 32 h 147"/>
                  <a:gd name="T14" fmla="*/ 288 w 289"/>
                  <a:gd name="T15" fmla="*/ 32 h 147"/>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147"/>
                  <a:gd name="T26" fmla="*/ 289 w 289"/>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147">
                    <a:moveTo>
                      <a:pt x="288" y="32"/>
                    </a:moveTo>
                    <a:lnTo>
                      <a:pt x="288" y="114"/>
                    </a:lnTo>
                    <a:lnTo>
                      <a:pt x="69" y="114"/>
                    </a:lnTo>
                    <a:lnTo>
                      <a:pt x="69" y="146"/>
                    </a:lnTo>
                    <a:lnTo>
                      <a:pt x="0" y="74"/>
                    </a:lnTo>
                    <a:lnTo>
                      <a:pt x="69" y="0"/>
                    </a:lnTo>
                    <a:lnTo>
                      <a:pt x="69" y="32"/>
                    </a:lnTo>
                    <a:lnTo>
                      <a:pt x="288" y="32"/>
                    </a:lnTo>
                  </a:path>
                </a:pathLst>
              </a:custGeom>
              <a:solidFill>
                <a:schemeClr val="hlink"/>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27" name="Rectangle 225"/>
              <p:cNvSpPr>
                <a:spLocks noChangeArrowheads="1"/>
              </p:cNvSpPr>
              <p:nvPr/>
            </p:nvSpPr>
            <p:spPr bwMode="auto">
              <a:xfrm>
                <a:off x="4396" y="992"/>
                <a:ext cx="1298" cy="326"/>
              </a:xfrm>
              <a:prstGeom prst="rect">
                <a:avLst/>
              </a:prstGeom>
              <a:solidFill>
                <a:schemeClr val="hlink"/>
              </a:solidFill>
              <a:ln w="12700">
                <a:solidFill>
                  <a:srgbClr val="00279F"/>
                </a:solidFill>
                <a:miter lim="800000"/>
                <a:headEnd/>
                <a:tailEnd/>
              </a:ln>
            </p:spPr>
            <p:txBody>
              <a:bodyPr lIns="91099" tIns="44750" rIns="91099" bIns="44750">
                <a:spAutoFit/>
              </a:bodyPr>
              <a:lstStyle/>
              <a:p>
                <a:pPr algn="ctr" defTabSz="897198" eaLnBrk="0" fontAlgn="base" hangingPunct="0">
                  <a:lnSpc>
                    <a:spcPct val="85000"/>
                  </a:lnSpc>
                  <a:spcBef>
                    <a:spcPct val="0"/>
                  </a:spcBef>
                  <a:spcAft>
                    <a:spcPct val="0"/>
                  </a:spcAft>
                </a:pPr>
                <a:r>
                  <a:rPr lang="en-US" sz="1626" b="1" dirty="0">
                    <a:solidFill>
                      <a:srgbClr val="00279F"/>
                    </a:solidFill>
                    <a:latin typeface="Times New Roman" pitchFamily="18" charset="0"/>
                    <a:cs typeface="Arial" charset="0"/>
                  </a:rPr>
                  <a:t>Information</a:t>
                </a:r>
                <a:r>
                  <a:rPr lang="en-US" sz="1626" dirty="0">
                    <a:solidFill>
                      <a:srgbClr val="00279F"/>
                    </a:solidFill>
                    <a:latin typeface="Times New Roman" pitchFamily="18" charset="0"/>
                    <a:cs typeface="Arial" charset="0"/>
                  </a:rPr>
                  <a:t> </a:t>
                </a:r>
                <a:r>
                  <a:rPr lang="en-US" sz="1536" dirty="0">
                    <a:solidFill>
                      <a:srgbClr val="00279F"/>
                    </a:solidFill>
                    <a:latin typeface="Times New Roman" pitchFamily="18" charset="0"/>
                    <a:cs typeface="Arial" charset="0"/>
                  </a:rPr>
                  <a:t> </a:t>
                </a:r>
                <a:r>
                  <a:rPr lang="en-US" sz="1626" dirty="0">
                    <a:solidFill>
                      <a:prstClr val="black"/>
                    </a:solidFill>
                    <a:latin typeface="Times New Roman" pitchFamily="18" charset="0"/>
                    <a:cs typeface="Arial" charset="0"/>
                  </a:rPr>
                  <a:t>Summary Reports</a:t>
                </a:r>
                <a:endParaRPr lang="en-US" sz="1536" dirty="0">
                  <a:solidFill>
                    <a:prstClr val="black"/>
                  </a:solidFill>
                  <a:latin typeface="Times New Roman" pitchFamily="18" charset="0"/>
                  <a:cs typeface="Arial" charset="0"/>
                </a:endParaRPr>
              </a:p>
            </p:txBody>
          </p:sp>
        </p:grpSp>
        <p:grpSp>
          <p:nvGrpSpPr>
            <p:cNvPr id="228" name="Group 226"/>
            <p:cNvGrpSpPr>
              <a:grpSpLocks/>
            </p:cNvGrpSpPr>
            <p:nvPr/>
          </p:nvGrpSpPr>
          <p:grpSpPr bwMode="auto">
            <a:xfrm>
              <a:off x="8077200" y="3329549"/>
              <a:ext cx="2319895" cy="548639"/>
              <a:chOff x="4166" y="1505"/>
              <a:chExt cx="1546" cy="346"/>
            </a:xfrm>
          </p:grpSpPr>
          <p:sp>
            <p:nvSpPr>
              <p:cNvPr id="229" name="Freeform 227"/>
              <p:cNvSpPr>
                <a:spLocks/>
              </p:cNvSpPr>
              <p:nvPr/>
            </p:nvSpPr>
            <p:spPr bwMode="auto">
              <a:xfrm>
                <a:off x="4166" y="1505"/>
                <a:ext cx="289" cy="147"/>
              </a:xfrm>
              <a:custGeom>
                <a:avLst/>
                <a:gdLst>
                  <a:gd name="T0" fmla="*/ 288 w 289"/>
                  <a:gd name="T1" fmla="*/ 32 h 147"/>
                  <a:gd name="T2" fmla="*/ 288 w 289"/>
                  <a:gd name="T3" fmla="*/ 114 h 147"/>
                  <a:gd name="T4" fmla="*/ 69 w 289"/>
                  <a:gd name="T5" fmla="*/ 114 h 147"/>
                  <a:gd name="T6" fmla="*/ 69 w 289"/>
                  <a:gd name="T7" fmla="*/ 146 h 147"/>
                  <a:gd name="T8" fmla="*/ 0 w 289"/>
                  <a:gd name="T9" fmla="*/ 74 h 147"/>
                  <a:gd name="T10" fmla="*/ 69 w 289"/>
                  <a:gd name="T11" fmla="*/ 0 h 147"/>
                  <a:gd name="T12" fmla="*/ 69 w 289"/>
                  <a:gd name="T13" fmla="*/ 32 h 147"/>
                  <a:gd name="T14" fmla="*/ 288 w 289"/>
                  <a:gd name="T15" fmla="*/ 32 h 147"/>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147"/>
                  <a:gd name="T26" fmla="*/ 289 w 289"/>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147">
                    <a:moveTo>
                      <a:pt x="288" y="32"/>
                    </a:moveTo>
                    <a:lnTo>
                      <a:pt x="288" y="114"/>
                    </a:lnTo>
                    <a:lnTo>
                      <a:pt x="69" y="114"/>
                    </a:lnTo>
                    <a:lnTo>
                      <a:pt x="69" y="146"/>
                    </a:lnTo>
                    <a:lnTo>
                      <a:pt x="0" y="74"/>
                    </a:lnTo>
                    <a:lnTo>
                      <a:pt x="69" y="0"/>
                    </a:lnTo>
                    <a:lnTo>
                      <a:pt x="69" y="32"/>
                    </a:lnTo>
                    <a:lnTo>
                      <a:pt x="288" y="32"/>
                    </a:lnTo>
                  </a:path>
                </a:pathLst>
              </a:custGeom>
              <a:solidFill>
                <a:schemeClr val="hlink"/>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30" name="Rectangle 228"/>
              <p:cNvSpPr>
                <a:spLocks noChangeArrowheads="1"/>
              </p:cNvSpPr>
              <p:nvPr/>
            </p:nvSpPr>
            <p:spPr bwMode="auto">
              <a:xfrm>
                <a:off x="4396" y="1526"/>
                <a:ext cx="1316" cy="325"/>
              </a:xfrm>
              <a:prstGeom prst="rect">
                <a:avLst/>
              </a:prstGeom>
              <a:solidFill>
                <a:schemeClr val="hlink"/>
              </a:solidFill>
              <a:ln w="12700">
                <a:solidFill>
                  <a:srgbClr val="00279F"/>
                </a:solidFill>
                <a:miter lim="800000"/>
                <a:headEnd/>
                <a:tailEnd/>
              </a:ln>
            </p:spPr>
            <p:txBody>
              <a:bodyPr lIns="91099" tIns="44750" rIns="91099" bIns="44750">
                <a:spAutoFit/>
              </a:bodyPr>
              <a:lstStyle/>
              <a:p>
                <a:pPr algn="ctr" defTabSz="897198" eaLnBrk="0" fontAlgn="base" hangingPunct="0">
                  <a:lnSpc>
                    <a:spcPct val="85000"/>
                  </a:lnSpc>
                  <a:spcBef>
                    <a:spcPct val="0"/>
                  </a:spcBef>
                  <a:spcAft>
                    <a:spcPct val="0"/>
                  </a:spcAft>
                </a:pPr>
                <a:r>
                  <a:rPr lang="en-US" sz="1626" b="1" dirty="0">
                    <a:solidFill>
                      <a:srgbClr val="00279F"/>
                    </a:solidFill>
                    <a:latin typeface="Times New Roman" pitchFamily="18" charset="0"/>
                    <a:cs typeface="Arial" charset="0"/>
                  </a:rPr>
                  <a:t>Knowledge</a:t>
                </a:r>
              </a:p>
              <a:p>
                <a:pPr algn="ctr" defTabSz="897198" eaLnBrk="0" fontAlgn="base" hangingPunct="0">
                  <a:lnSpc>
                    <a:spcPct val="85000"/>
                  </a:lnSpc>
                  <a:spcBef>
                    <a:spcPct val="0"/>
                  </a:spcBef>
                  <a:spcAft>
                    <a:spcPct val="0"/>
                  </a:spcAft>
                </a:pPr>
                <a:r>
                  <a:rPr lang="en-US" sz="1626" dirty="0">
                    <a:solidFill>
                      <a:prstClr val="black"/>
                    </a:solidFill>
                    <a:latin typeface="Times New Roman" pitchFamily="18" charset="0"/>
                    <a:cs typeface="Arial" charset="0"/>
                  </a:rPr>
                  <a:t>Descriptive Analytics</a:t>
                </a:r>
              </a:p>
            </p:txBody>
          </p:sp>
        </p:grpSp>
        <p:grpSp>
          <p:nvGrpSpPr>
            <p:cNvPr id="231" name="Group 229"/>
            <p:cNvGrpSpPr>
              <a:grpSpLocks/>
            </p:cNvGrpSpPr>
            <p:nvPr/>
          </p:nvGrpSpPr>
          <p:grpSpPr bwMode="auto">
            <a:xfrm>
              <a:off x="7999330" y="4587408"/>
              <a:ext cx="2440070" cy="515078"/>
              <a:chOff x="4136" y="2258"/>
              <a:chExt cx="1577" cy="326"/>
            </a:xfrm>
          </p:grpSpPr>
          <p:sp>
            <p:nvSpPr>
              <p:cNvPr id="232" name="Freeform 230"/>
              <p:cNvSpPr>
                <a:spLocks/>
              </p:cNvSpPr>
              <p:nvPr/>
            </p:nvSpPr>
            <p:spPr bwMode="auto">
              <a:xfrm>
                <a:off x="4136" y="2288"/>
                <a:ext cx="289" cy="147"/>
              </a:xfrm>
              <a:custGeom>
                <a:avLst/>
                <a:gdLst>
                  <a:gd name="T0" fmla="*/ 288 w 289"/>
                  <a:gd name="T1" fmla="*/ 32 h 147"/>
                  <a:gd name="T2" fmla="*/ 288 w 289"/>
                  <a:gd name="T3" fmla="*/ 114 h 147"/>
                  <a:gd name="T4" fmla="*/ 69 w 289"/>
                  <a:gd name="T5" fmla="*/ 114 h 147"/>
                  <a:gd name="T6" fmla="*/ 69 w 289"/>
                  <a:gd name="T7" fmla="*/ 146 h 147"/>
                  <a:gd name="T8" fmla="*/ 0 w 289"/>
                  <a:gd name="T9" fmla="*/ 74 h 147"/>
                  <a:gd name="T10" fmla="*/ 69 w 289"/>
                  <a:gd name="T11" fmla="*/ 0 h 147"/>
                  <a:gd name="T12" fmla="*/ 69 w 289"/>
                  <a:gd name="T13" fmla="*/ 32 h 147"/>
                  <a:gd name="T14" fmla="*/ 288 w 289"/>
                  <a:gd name="T15" fmla="*/ 32 h 147"/>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147"/>
                  <a:gd name="T26" fmla="*/ 289 w 289"/>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147">
                    <a:moveTo>
                      <a:pt x="288" y="32"/>
                    </a:moveTo>
                    <a:lnTo>
                      <a:pt x="288" y="114"/>
                    </a:lnTo>
                    <a:lnTo>
                      <a:pt x="69" y="114"/>
                    </a:lnTo>
                    <a:lnTo>
                      <a:pt x="69" y="146"/>
                    </a:lnTo>
                    <a:lnTo>
                      <a:pt x="0" y="74"/>
                    </a:lnTo>
                    <a:lnTo>
                      <a:pt x="69" y="0"/>
                    </a:lnTo>
                    <a:lnTo>
                      <a:pt x="69" y="32"/>
                    </a:lnTo>
                    <a:lnTo>
                      <a:pt x="288" y="32"/>
                    </a:lnTo>
                  </a:path>
                </a:pathLst>
              </a:custGeom>
              <a:solidFill>
                <a:schemeClr val="hlink"/>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33" name="Rectangle 231"/>
              <p:cNvSpPr>
                <a:spLocks noChangeArrowheads="1"/>
              </p:cNvSpPr>
              <p:nvPr/>
            </p:nvSpPr>
            <p:spPr bwMode="auto">
              <a:xfrm>
                <a:off x="4396" y="2258"/>
                <a:ext cx="1317" cy="326"/>
              </a:xfrm>
              <a:prstGeom prst="rect">
                <a:avLst/>
              </a:prstGeom>
              <a:solidFill>
                <a:schemeClr val="hlink"/>
              </a:solidFill>
              <a:ln w="12700">
                <a:solidFill>
                  <a:srgbClr val="00279F"/>
                </a:solidFill>
                <a:miter lim="800000"/>
                <a:headEnd/>
                <a:tailEnd/>
              </a:ln>
            </p:spPr>
            <p:txBody>
              <a:bodyPr lIns="91099" tIns="44750" rIns="91099" bIns="44750">
                <a:spAutoFit/>
              </a:bodyPr>
              <a:lstStyle/>
              <a:p>
                <a:pPr algn="ctr" defTabSz="897198" eaLnBrk="0" fontAlgn="base" hangingPunct="0">
                  <a:lnSpc>
                    <a:spcPct val="85000"/>
                  </a:lnSpc>
                  <a:spcBef>
                    <a:spcPct val="0"/>
                  </a:spcBef>
                  <a:spcAft>
                    <a:spcPct val="0"/>
                  </a:spcAft>
                </a:pPr>
                <a:r>
                  <a:rPr lang="en-US" sz="1626" b="1" dirty="0">
                    <a:solidFill>
                      <a:srgbClr val="00279F"/>
                    </a:solidFill>
                    <a:latin typeface="Times New Roman" pitchFamily="18" charset="0"/>
                    <a:cs typeface="Arial" charset="0"/>
                  </a:rPr>
                  <a:t>Wisdom</a:t>
                </a:r>
              </a:p>
              <a:p>
                <a:pPr algn="ctr" defTabSz="897198" eaLnBrk="0" fontAlgn="base" hangingPunct="0">
                  <a:lnSpc>
                    <a:spcPct val="85000"/>
                  </a:lnSpc>
                  <a:spcBef>
                    <a:spcPct val="0"/>
                  </a:spcBef>
                  <a:spcAft>
                    <a:spcPct val="0"/>
                  </a:spcAft>
                </a:pPr>
                <a:r>
                  <a:rPr lang="en-US" sz="1626" dirty="0">
                    <a:solidFill>
                      <a:prstClr val="black"/>
                    </a:solidFill>
                    <a:latin typeface="Times New Roman" pitchFamily="18" charset="0"/>
                    <a:cs typeface="Arial" charset="0"/>
                  </a:rPr>
                  <a:t>Predictive Analytics</a:t>
                </a:r>
              </a:p>
            </p:txBody>
          </p:sp>
        </p:grpSp>
        <p:graphicFrame>
          <p:nvGraphicFramePr>
            <p:cNvPr id="234" name="Object 2">
              <a:hlinkClick r:id="" action="ppaction://ole?verb=0"/>
            </p:cNvPr>
            <p:cNvGraphicFramePr>
              <a:graphicFrameLocks/>
            </p:cNvGraphicFramePr>
            <p:nvPr>
              <p:extLst>
                <p:ext uri="{D42A27DB-BD31-4B8C-83A1-F6EECF244321}">
                  <p14:modId xmlns:p14="http://schemas.microsoft.com/office/powerpoint/2010/main" val="2682290131"/>
                </p:ext>
              </p:extLst>
            </p:nvPr>
          </p:nvGraphicFramePr>
          <p:xfrm>
            <a:off x="2252057" y="4007506"/>
            <a:ext cx="503689" cy="308162"/>
          </p:xfrm>
          <a:graphic>
            <a:graphicData uri="http://schemas.openxmlformats.org/presentationml/2006/ole">
              <mc:AlternateContent xmlns:mc="http://schemas.openxmlformats.org/markup-compatibility/2006">
                <mc:Choice xmlns:v="urn:schemas-microsoft-com:vml" Requires="v">
                  <p:oleObj spid="_x0000_s4273" name="Microsoft ClipArt Gallery" r:id="rId3" imgW="4441680" imgH="2709720" progId="MS_ClipArt_Gallery">
                    <p:embed/>
                  </p:oleObj>
                </mc:Choice>
                <mc:Fallback>
                  <p:oleObj name="Microsoft ClipArt Gallery" r:id="rId3" imgW="4441680" imgH="2709720"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057" y="4007506"/>
                          <a:ext cx="503689" cy="30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 name="Object 3">
              <a:hlinkClick r:id="" action="ppaction://ole?verb=0"/>
            </p:cNvPr>
            <p:cNvGraphicFramePr>
              <a:graphicFrameLocks/>
            </p:cNvGraphicFramePr>
            <p:nvPr>
              <p:extLst>
                <p:ext uri="{D42A27DB-BD31-4B8C-83A1-F6EECF244321}">
                  <p14:modId xmlns:p14="http://schemas.microsoft.com/office/powerpoint/2010/main" val="1645928650"/>
                </p:ext>
              </p:extLst>
            </p:nvPr>
          </p:nvGraphicFramePr>
          <p:xfrm>
            <a:off x="3500814" y="4927788"/>
            <a:ext cx="503690" cy="308162"/>
          </p:xfrm>
          <a:graphic>
            <a:graphicData uri="http://schemas.openxmlformats.org/presentationml/2006/ole">
              <mc:AlternateContent xmlns:mc="http://schemas.openxmlformats.org/markup-compatibility/2006">
                <mc:Choice xmlns:v="urn:schemas-microsoft-com:vml" Requires="v">
                  <p:oleObj spid="_x0000_s4274" name="Microsoft ClipArt Gallery" r:id="rId5" imgW="4441680" imgH="2709720" progId="MS_ClipArt_Gallery">
                    <p:embed/>
                  </p:oleObj>
                </mc:Choice>
                <mc:Fallback>
                  <p:oleObj name="Microsoft ClipArt Gallery" r:id="rId5" imgW="4441680" imgH="2709720"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814" y="4927788"/>
                          <a:ext cx="503690" cy="30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 name="Object 4">
              <a:hlinkClick r:id="" action="ppaction://ole?verb=0"/>
            </p:cNvPr>
            <p:cNvGraphicFramePr>
              <a:graphicFrameLocks/>
            </p:cNvGraphicFramePr>
            <p:nvPr>
              <p:extLst>
                <p:ext uri="{D42A27DB-BD31-4B8C-83A1-F6EECF244321}">
                  <p14:modId xmlns:p14="http://schemas.microsoft.com/office/powerpoint/2010/main" val="3390523995"/>
                </p:ext>
              </p:extLst>
            </p:nvPr>
          </p:nvGraphicFramePr>
          <p:xfrm>
            <a:off x="4037993" y="4301659"/>
            <a:ext cx="503689" cy="308162"/>
          </p:xfrm>
          <a:graphic>
            <a:graphicData uri="http://schemas.openxmlformats.org/presentationml/2006/ole">
              <mc:AlternateContent xmlns:mc="http://schemas.openxmlformats.org/markup-compatibility/2006">
                <mc:Choice xmlns:v="urn:schemas-microsoft-com:vml" Requires="v">
                  <p:oleObj spid="_x0000_s4275" name="Microsoft ClipArt Gallery" r:id="rId6" imgW="4441680" imgH="2709720" progId="MS_ClipArt_Gallery">
                    <p:embed/>
                  </p:oleObj>
                </mc:Choice>
                <mc:Fallback>
                  <p:oleObj name="Microsoft ClipArt Gallery" r:id="rId6" imgW="4441680" imgH="2709720"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993" y="4301659"/>
                          <a:ext cx="503689" cy="30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7" name="Object 5">
              <a:hlinkClick r:id="" action="ppaction://ole?verb=0"/>
            </p:cNvPr>
            <p:cNvGraphicFramePr>
              <a:graphicFrameLocks/>
            </p:cNvGraphicFramePr>
            <p:nvPr>
              <p:extLst>
                <p:ext uri="{D42A27DB-BD31-4B8C-83A1-F6EECF244321}">
                  <p14:modId xmlns:p14="http://schemas.microsoft.com/office/powerpoint/2010/main" val="2314398854"/>
                </p:ext>
              </p:extLst>
            </p:nvPr>
          </p:nvGraphicFramePr>
          <p:xfrm>
            <a:off x="7521960" y="3153058"/>
            <a:ext cx="440902" cy="270341"/>
          </p:xfrm>
          <a:graphic>
            <a:graphicData uri="http://schemas.openxmlformats.org/presentationml/2006/ole">
              <mc:AlternateContent xmlns:mc="http://schemas.openxmlformats.org/markup-compatibility/2006">
                <mc:Choice xmlns:v="urn:schemas-microsoft-com:vml" Requires="v">
                  <p:oleObj spid="_x0000_s4276" name="Microsoft ClipArt Gallery" r:id="rId7" imgW="4441680" imgH="2709720" progId="MS_ClipArt_Gallery">
                    <p:embed/>
                  </p:oleObj>
                </mc:Choice>
                <mc:Fallback>
                  <p:oleObj name="Microsoft ClipArt Gallery" r:id="rId7" imgW="4441680" imgH="2709720"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960" y="3153058"/>
                          <a:ext cx="440902" cy="27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 name="Object 6">
              <a:hlinkClick r:id="" action="ppaction://ole?verb=0"/>
            </p:cNvPr>
            <p:cNvGraphicFramePr>
              <a:graphicFrameLocks/>
            </p:cNvGraphicFramePr>
            <p:nvPr>
              <p:extLst>
                <p:ext uri="{D42A27DB-BD31-4B8C-83A1-F6EECF244321}">
                  <p14:modId xmlns:p14="http://schemas.microsoft.com/office/powerpoint/2010/main" val="2905462075"/>
                </p:ext>
              </p:extLst>
            </p:nvPr>
          </p:nvGraphicFramePr>
          <p:xfrm>
            <a:off x="6390405" y="4291856"/>
            <a:ext cx="387883" cy="246529"/>
          </p:xfrm>
          <a:graphic>
            <a:graphicData uri="http://schemas.openxmlformats.org/presentationml/2006/ole">
              <mc:AlternateContent xmlns:mc="http://schemas.openxmlformats.org/markup-compatibility/2006">
                <mc:Choice xmlns:v="urn:schemas-microsoft-com:vml" Requires="v">
                  <p:oleObj spid="_x0000_s4277" name="Microsoft ClipArt Gallery" r:id="rId8" imgW="4441680" imgH="2709720" progId="MS_ClipArt_Gallery">
                    <p:embed/>
                  </p:oleObj>
                </mc:Choice>
                <mc:Fallback>
                  <p:oleObj name="Microsoft ClipArt Gallery" r:id="rId8" imgW="4441680" imgH="2709720"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0405" y="4291856"/>
                          <a:ext cx="387883" cy="24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39" name="Group 240"/>
            <p:cNvGrpSpPr>
              <a:grpSpLocks/>
            </p:cNvGrpSpPr>
            <p:nvPr/>
          </p:nvGrpSpPr>
          <p:grpSpPr bwMode="auto">
            <a:xfrm>
              <a:off x="8066111" y="986118"/>
              <a:ext cx="2335668" cy="514957"/>
              <a:chOff x="4172" y="992"/>
              <a:chExt cx="1522" cy="324"/>
            </a:xfrm>
          </p:grpSpPr>
          <p:sp>
            <p:nvSpPr>
              <p:cNvPr id="240" name="Freeform 241"/>
              <p:cNvSpPr>
                <a:spLocks/>
              </p:cNvSpPr>
              <p:nvPr/>
            </p:nvSpPr>
            <p:spPr bwMode="auto">
              <a:xfrm>
                <a:off x="4172" y="1106"/>
                <a:ext cx="289" cy="147"/>
              </a:xfrm>
              <a:custGeom>
                <a:avLst/>
                <a:gdLst>
                  <a:gd name="T0" fmla="*/ 288 w 289"/>
                  <a:gd name="T1" fmla="*/ 32 h 147"/>
                  <a:gd name="T2" fmla="*/ 288 w 289"/>
                  <a:gd name="T3" fmla="*/ 114 h 147"/>
                  <a:gd name="T4" fmla="*/ 69 w 289"/>
                  <a:gd name="T5" fmla="*/ 114 h 147"/>
                  <a:gd name="T6" fmla="*/ 69 w 289"/>
                  <a:gd name="T7" fmla="*/ 146 h 147"/>
                  <a:gd name="T8" fmla="*/ 0 w 289"/>
                  <a:gd name="T9" fmla="*/ 74 h 147"/>
                  <a:gd name="T10" fmla="*/ 69 w 289"/>
                  <a:gd name="T11" fmla="*/ 0 h 147"/>
                  <a:gd name="T12" fmla="*/ 69 w 289"/>
                  <a:gd name="T13" fmla="*/ 32 h 147"/>
                  <a:gd name="T14" fmla="*/ 288 w 289"/>
                  <a:gd name="T15" fmla="*/ 32 h 147"/>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147"/>
                  <a:gd name="T26" fmla="*/ 289 w 289"/>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147">
                    <a:moveTo>
                      <a:pt x="288" y="32"/>
                    </a:moveTo>
                    <a:lnTo>
                      <a:pt x="288" y="114"/>
                    </a:lnTo>
                    <a:lnTo>
                      <a:pt x="69" y="114"/>
                    </a:lnTo>
                    <a:lnTo>
                      <a:pt x="69" y="146"/>
                    </a:lnTo>
                    <a:lnTo>
                      <a:pt x="0" y="74"/>
                    </a:lnTo>
                    <a:lnTo>
                      <a:pt x="69" y="0"/>
                    </a:lnTo>
                    <a:lnTo>
                      <a:pt x="69" y="32"/>
                    </a:lnTo>
                    <a:lnTo>
                      <a:pt x="288" y="32"/>
                    </a:lnTo>
                  </a:path>
                </a:pathLst>
              </a:custGeom>
              <a:solidFill>
                <a:schemeClr val="hlink"/>
              </a:solidFill>
              <a:ln>
                <a:noFill/>
              </a:ln>
              <a:extLst>
                <a:ext uri="{91240B29-F687-4F45-9708-019B960494DF}">
                  <a14:hiddenLine xmlns:a14="http://schemas.microsoft.com/office/drawing/2010/main" w="12700" cap="rnd">
                    <a:solidFill>
                      <a:srgbClr val="000000"/>
                    </a:solidFill>
                    <a:round/>
                    <a:headEnd/>
                    <a:tailEnd/>
                  </a14:hiddenLine>
                </a:ext>
              </a:extLst>
            </p:spPr>
            <p:txBody>
              <a:bodyPr lIns="92057" tIns="46029" rIns="92057" bIns="46029"/>
              <a:lstStyle/>
              <a:p>
                <a:pPr defTabSz="897198" fontAlgn="base">
                  <a:spcBef>
                    <a:spcPct val="0"/>
                  </a:spcBef>
                  <a:spcAft>
                    <a:spcPct val="0"/>
                  </a:spcAft>
                </a:pPr>
                <a:endParaRPr lang="en-US" sz="1626">
                  <a:solidFill>
                    <a:prstClr val="black"/>
                  </a:solidFill>
                  <a:latin typeface="Arial" charset="0"/>
                  <a:cs typeface="Arial" charset="0"/>
                </a:endParaRPr>
              </a:p>
            </p:txBody>
          </p:sp>
          <p:sp>
            <p:nvSpPr>
              <p:cNvPr id="241" name="Rectangle 242"/>
              <p:cNvSpPr>
                <a:spLocks noChangeArrowheads="1"/>
              </p:cNvSpPr>
              <p:nvPr/>
            </p:nvSpPr>
            <p:spPr bwMode="auto">
              <a:xfrm>
                <a:off x="4396" y="992"/>
                <a:ext cx="1298" cy="324"/>
              </a:xfrm>
              <a:prstGeom prst="rect">
                <a:avLst/>
              </a:prstGeom>
              <a:solidFill>
                <a:schemeClr val="hlink"/>
              </a:solidFill>
              <a:ln w="12700">
                <a:solidFill>
                  <a:srgbClr val="00279F"/>
                </a:solidFill>
                <a:miter lim="800000"/>
                <a:headEnd/>
                <a:tailEnd/>
              </a:ln>
            </p:spPr>
            <p:txBody>
              <a:bodyPr lIns="91099" tIns="44750" rIns="91099" bIns="44750">
                <a:spAutoFit/>
              </a:bodyPr>
              <a:lstStyle/>
              <a:p>
                <a:pPr algn="ctr" defTabSz="897198" eaLnBrk="0" fontAlgn="base" hangingPunct="0">
                  <a:lnSpc>
                    <a:spcPct val="85000"/>
                  </a:lnSpc>
                  <a:spcBef>
                    <a:spcPct val="0"/>
                  </a:spcBef>
                  <a:spcAft>
                    <a:spcPct val="0"/>
                  </a:spcAft>
                </a:pPr>
                <a:r>
                  <a:rPr lang="en-US" sz="1626" b="1" dirty="0">
                    <a:solidFill>
                      <a:srgbClr val="00279F"/>
                    </a:solidFill>
                    <a:latin typeface="Times New Roman" pitchFamily="18" charset="0"/>
                    <a:cs typeface="Arial" charset="0"/>
                  </a:rPr>
                  <a:t>Data</a:t>
                </a:r>
              </a:p>
              <a:p>
                <a:pPr algn="ctr" defTabSz="897198" eaLnBrk="0" fontAlgn="base" hangingPunct="0">
                  <a:lnSpc>
                    <a:spcPct val="85000"/>
                  </a:lnSpc>
                  <a:spcBef>
                    <a:spcPct val="0"/>
                  </a:spcBef>
                  <a:spcAft>
                    <a:spcPct val="0"/>
                  </a:spcAft>
                </a:pPr>
                <a:r>
                  <a:rPr lang="en-US" sz="1626" dirty="0">
                    <a:solidFill>
                      <a:prstClr val="black"/>
                    </a:solidFill>
                    <a:latin typeface="Times New Roman" pitchFamily="18" charset="0"/>
                    <a:cs typeface="Arial" charset="0"/>
                  </a:rPr>
                  <a:t>Facts, numbers</a:t>
                </a:r>
                <a:endParaRPr lang="en-US" sz="1355" dirty="0">
                  <a:solidFill>
                    <a:prstClr val="black"/>
                  </a:solidFill>
                  <a:latin typeface="Times New Roman" pitchFamily="18" charset="0"/>
                  <a:cs typeface="Arial" charset="0"/>
                </a:endParaRPr>
              </a:p>
            </p:txBody>
          </p:sp>
        </p:grpSp>
        <p:sp>
          <p:nvSpPr>
            <p:cNvPr id="242" name="TextBox 241"/>
            <p:cNvSpPr txBox="1">
              <a:spLocks noChangeArrowheads="1"/>
            </p:cNvSpPr>
            <p:nvPr/>
          </p:nvSpPr>
          <p:spPr bwMode="auto">
            <a:xfrm>
              <a:off x="8577245" y="2668403"/>
              <a:ext cx="1687014" cy="58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93" tIns="40247" rIns="80493" bIns="40247">
              <a:spAutoFit/>
            </a:bodyPr>
            <a:lstStyle>
              <a:lvl1pPr eaLnBrk="0" hangingPunct="0">
                <a:defRPr sz="2000">
                  <a:solidFill>
                    <a:schemeClr val="tx1"/>
                  </a:solidFill>
                  <a:latin typeface="Arial" charset="0"/>
                  <a:ea typeface="ＭＳ Ｐゴシック" pitchFamily="-107" charset="-128"/>
                </a:defRPr>
              </a:lvl1pPr>
              <a:lvl2pPr marL="742950" indent="-285750" eaLnBrk="0" hangingPunct="0">
                <a:defRPr sz="2000">
                  <a:solidFill>
                    <a:schemeClr val="tx1"/>
                  </a:solidFill>
                  <a:latin typeface="Arial" charset="0"/>
                  <a:ea typeface="ＭＳ Ｐゴシック" pitchFamily="-107" charset="-128"/>
                </a:defRPr>
              </a:lvl2pPr>
              <a:lvl3pPr marL="1143000" indent="-228600" eaLnBrk="0" hangingPunct="0">
                <a:defRPr sz="2000">
                  <a:solidFill>
                    <a:schemeClr val="tx1"/>
                  </a:solidFill>
                  <a:latin typeface="Arial" charset="0"/>
                  <a:ea typeface="ＭＳ Ｐゴシック" pitchFamily="-107" charset="-128"/>
                </a:defRPr>
              </a:lvl3pPr>
              <a:lvl4pPr marL="1600200" indent="-228600" eaLnBrk="0" hangingPunct="0">
                <a:defRPr sz="2000">
                  <a:solidFill>
                    <a:schemeClr val="tx1"/>
                  </a:solidFill>
                  <a:latin typeface="Arial" charset="0"/>
                  <a:ea typeface="ＭＳ Ｐゴシック" pitchFamily="-107" charset="-128"/>
                </a:defRPr>
              </a:lvl4pPr>
              <a:lvl5pPr marL="2057400" indent="-228600" eaLnBrk="0" hangingPunct="0">
                <a:defRPr sz="2000">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7" charset="-128"/>
                </a:defRPr>
              </a:lvl9pPr>
            </a:lstStyle>
            <a:p>
              <a:pPr algn="ctr" defTabSz="826252" eaLnBrk="1" fontAlgn="base" hangingPunct="1">
                <a:spcBef>
                  <a:spcPct val="0"/>
                </a:spcBef>
                <a:spcAft>
                  <a:spcPct val="0"/>
                </a:spcAft>
              </a:pPr>
              <a:r>
                <a:rPr lang="en-US" sz="1626" dirty="0">
                  <a:solidFill>
                    <a:prstClr val="black"/>
                  </a:solidFill>
                  <a:cs typeface="Arial" charset="0"/>
                </a:rPr>
                <a:t>Dashboards and</a:t>
              </a:r>
            </a:p>
            <a:p>
              <a:pPr algn="ctr" defTabSz="826252" eaLnBrk="1" fontAlgn="base" hangingPunct="1">
                <a:spcBef>
                  <a:spcPct val="0"/>
                </a:spcBef>
                <a:spcAft>
                  <a:spcPct val="0"/>
                </a:spcAft>
              </a:pPr>
              <a:r>
                <a:rPr lang="en-US" sz="1626" dirty="0">
                  <a:solidFill>
                    <a:prstClr val="black"/>
                  </a:solidFill>
                  <a:cs typeface="Arial" charset="0"/>
                </a:rPr>
                <a:t> financial reports</a:t>
              </a:r>
            </a:p>
          </p:txBody>
        </p:sp>
        <p:sp>
          <p:nvSpPr>
            <p:cNvPr id="243" name="TextBox 242"/>
            <p:cNvSpPr txBox="1">
              <a:spLocks noChangeArrowheads="1"/>
            </p:cNvSpPr>
            <p:nvPr/>
          </p:nvSpPr>
          <p:spPr bwMode="auto">
            <a:xfrm>
              <a:off x="8014774" y="3882840"/>
              <a:ext cx="2496531" cy="58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93" tIns="40247" rIns="80493" bIns="40247">
              <a:spAutoFit/>
            </a:bodyPr>
            <a:lstStyle>
              <a:lvl1pPr eaLnBrk="0" hangingPunct="0">
                <a:defRPr sz="2000">
                  <a:solidFill>
                    <a:schemeClr val="tx1"/>
                  </a:solidFill>
                  <a:latin typeface="Arial" charset="0"/>
                  <a:ea typeface="ＭＳ Ｐゴシック" pitchFamily="-107" charset="-128"/>
                </a:defRPr>
              </a:lvl1pPr>
              <a:lvl2pPr marL="742950" indent="-285750" eaLnBrk="0" hangingPunct="0">
                <a:defRPr sz="2000">
                  <a:solidFill>
                    <a:schemeClr val="tx1"/>
                  </a:solidFill>
                  <a:latin typeface="Arial" charset="0"/>
                  <a:ea typeface="ＭＳ Ｐゴシック" pitchFamily="-107" charset="-128"/>
                </a:defRPr>
              </a:lvl2pPr>
              <a:lvl3pPr marL="1143000" indent="-228600" eaLnBrk="0" hangingPunct="0">
                <a:defRPr sz="2000">
                  <a:solidFill>
                    <a:schemeClr val="tx1"/>
                  </a:solidFill>
                  <a:latin typeface="Arial" charset="0"/>
                  <a:ea typeface="ＭＳ Ｐゴシック" pitchFamily="-107" charset="-128"/>
                </a:defRPr>
              </a:lvl3pPr>
              <a:lvl4pPr marL="1600200" indent="-228600" eaLnBrk="0" hangingPunct="0">
                <a:defRPr sz="2000">
                  <a:solidFill>
                    <a:schemeClr val="tx1"/>
                  </a:solidFill>
                  <a:latin typeface="Arial" charset="0"/>
                  <a:ea typeface="ＭＳ Ｐゴシック" pitchFamily="-107" charset="-128"/>
                </a:defRPr>
              </a:lvl4pPr>
              <a:lvl5pPr marL="2057400" indent="-228600" eaLnBrk="0" hangingPunct="0">
                <a:defRPr sz="2000">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7" charset="-128"/>
                </a:defRPr>
              </a:lvl9pPr>
            </a:lstStyle>
            <a:p>
              <a:pPr algn="ctr" defTabSz="826252" eaLnBrk="1" fontAlgn="base" hangingPunct="1">
                <a:spcBef>
                  <a:spcPct val="0"/>
                </a:spcBef>
                <a:spcAft>
                  <a:spcPct val="0"/>
                </a:spcAft>
              </a:pPr>
              <a:r>
                <a:rPr lang="en-US" sz="1626" dirty="0">
                  <a:solidFill>
                    <a:prstClr val="black"/>
                  </a:solidFill>
                  <a:cs typeface="Arial" charset="0"/>
                </a:rPr>
                <a:t>Statistics and automated </a:t>
              </a:r>
            </a:p>
            <a:p>
              <a:pPr algn="ctr" defTabSz="826252" eaLnBrk="1" fontAlgn="base" hangingPunct="1">
                <a:spcBef>
                  <a:spcPct val="0"/>
                </a:spcBef>
                <a:spcAft>
                  <a:spcPct val="0"/>
                </a:spcAft>
              </a:pPr>
              <a:r>
                <a:rPr lang="en-US" sz="1626" dirty="0">
                  <a:solidFill>
                    <a:prstClr val="black"/>
                  </a:solidFill>
                  <a:cs typeface="Arial" charset="0"/>
                </a:rPr>
                <a:t>business rules</a:t>
              </a:r>
            </a:p>
          </p:txBody>
        </p:sp>
        <p:sp>
          <p:nvSpPr>
            <p:cNvPr id="244" name="TextBox 243"/>
            <p:cNvSpPr txBox="1">
              <a:spLocks noChangeArrowheads="1"/>
            </p:cNvSpPr>
            <p:nvPr/>
          </p:nvSpPr>
          <p:spPr bwMode="auto">
            <a:xfrm>
              <a:off x="8301494" y="5098679"/>
              <a:ext cx="1919449" cy="108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93" tIns="40247" rIns="80493" bIns="40247">
              <a:spAutoFit/>
            </a:bodyPr>
            <a:lstStyle>
              <a:lvl1pPr eaLnBrk="0" hangingPunct="0">
                <a:defRPr sz="2000">
                  <a:solidFill>
                    <a:schemeClr val="tx1"/>
                  </a:solidFill>
                  <a:latin typeface="Arial" charset="0"/>
                  <a:ea typeface="ＭＳ Ｐゴシック" pitchFamily="-107" charset="-128"/>
                </a:defRPr>
              </a:lvl1pPr>
              <a:lvl2pPr marL="742950" indent="-285750" eaLnBrk="0" hangingPunct="0">
                <a:defRPr sz="2000">
                  <a:solidFill>
                    <a:schemeClr val="tx1"/>
                  </a:solidFill>
                  <a:latin typeface="Arial" charset="0"/>
                  <a:ea typeface="ＭＳ Ｐゴシック" pitchFamily="-107" charset="-128"/>
                </a:defRPr>
              </a:lvl2pPr>
              <a:lvl3pPr marL="1143000" indent="-228600" eaLnBrk="0" hangingPunct="0">
                <a:defRPr sz="2000">
                  <a:solidFill>
                    <a:schemeClr val="tx1"/>
                  </a:solidFill>
                  <a:latin typeface="Arial" charset="0"/>
                  <a:ea typeface="ＭＳ Ｐゴシック" pitchFamily="-107" charset="-128"/>
                </a:defRPr>
              </a:lvl3pPr>
              <a:lvl4pPr marL="1600200" indent="-228600" eaLnBrk="0" hangingPunct="0">
                <a:defRPr sz="2000">
                  <a:solidFill>
                    <a:schemeClr val="tx1"/>
                  </a:solidFill>
                  <a:latin typeface="Arial" charset="0"/>
                  <a:ea typeface="ＭＳ Ｐゴシック" pitchFamily="-107" charset="-128"/>
                </a:defRPr>
              </a:lvl4pPr>
              <a:lvl5pPr marL="2057400" indent="-228600" eaLnBrk="0" hangingPunct="0">
                <a:defRPr sz="2000">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7" charset="-128"/>
                </a:defRPr>
              </a:lvl9pPr>
            </a:lstStyle>
            <a:p>
              <a:pPr algn="ctr" defTabSz="826252" eaLnBrk="1" fontAlgn="base" hangingPunct="1">
                <a:spcBef>
                  <a:spcPct val="0"/>
                </a:spcBef>
                <a:spcAft>
                  <a:spcPct val="0"/>
                </a:spcAft>
              </a:pPr>
              <a:r>
                <a:rPr lang="en-US" sz="1626" dirty="0">
                  <a:solidFill>
                    <a:prstClr val="black"/>
                  </a:solidFill>
                  <a:cs typeface="Arial" charset="0"/>
                </a:rPr>
                <a:t>Neural networks</a:t>
              </a:r>
            </a:p>
            <a:p>
              <a:pPr algn="ctr" defTabSz="826252" eaLnBrk="1" fontAlgn="base" hangingPunct="1">
                <a:spcBef>
                  <a:spcPct val="0"/>
                </a:spcBef>
                <a:spcAft>
                  <a:spcPct val="0"/>
                </a:spcAft>
              </a:pPr>
              <a:r>
                <a:rPr lang="en-US" sz="1626" dirty="0">
                  <a:solidFill>
                    <a:prstClr val="black"/>
                  </a:solidFill>
                  <a:cs typeface="Arial" charset="0"/>
                </a:rPr>
                <a:t>Decision trees</a:t>
              </a:r>
            </a:p>
            <a:p>
              <a:pPr algn="ctr" defTabSz="826252" eaLnBrk="1" fontAlgn="base" hangingPunct="1">
                <a:spcBef>
                  <a:spcPct val="0"/>
                </a:spcBef>
                <a:spcAft>
                  <a:spcPct val="0"/>
                </a:spcAft>
              </a:pPr>
              <a:r>
                <a:rPr lang="en-US" sz="1626" dirty="0" err="1">
                  <a:solidFill>
                    <a:prstClr val="black"/>
                  </a:solidFill>
                  <a:cs typeface="Arial" charset="0"/>
                </a:rPr>
                <a:t>Kohonen</a:t>
              </a:r>
              <a:r>
                <a:rPr lang="en-US" sz="1626" dirty="0">
                  <a:solidFill>
                    <a:prstClr val="black"/>
                  </a:solidFill>
                  <a:cs typeface="Arial" charset="0"/>
                </a:rPr>
                <a:t> Networks</a:t>
              </a:r>
            </a:p>
            <a:p>
              <a:pPr algn="ctr" defTabSz="826252" eaLnBrk="1" fontAlgn="base" hangingPunct="1">
                <a:spcBef>
                  <a:spcPct val="0"/>
                </a:spcBef>
                <a:spcAft>
                  <a:spcPct val="0"/>
                </a:spcAft>
              </a:pPr>
              <a:r>
                <a:rPr lang="en-US" sz="1626" dirty="0">
                  <a:solidFill>
                    <a:prstClr val="black"/>
                  </a:solidFill>
                  <a:cs typeface="Arial" charset="0"/>
                </a:rPr>
                <a:t>Classification</a:t>
              </a:r>
            </a:p>
          </p:txBody>
        </p:sp>
        <p:sp>
          <p:nvSpPr>
            <p:cNvPr id="246" name="Line 10"/>
            <p:cNvSpPr>
              <a:spLocks noChangeShapeType="1"/>
            </p:cNvSpPr>
            <p:nvPr/>
          </p:nvSpPr>
          <p:spPr bwMode="auto">
            <a:xfrm>
              <a:off x="1066800" y="754777"/>
              <a:ext cx="9753600" cy="0"/>
            </a:xfrm>
            <a:prstGeom prst="line">
              <a:avLst/>
            </a:prstGeom>
            <a:noFill/>
            <a:ln w="12700">
              <a:solidFill>
                <a:schemeClr val="tx1"/>
              </a:solidFill>
              <a:round/>
              <a:headEnd/>
              <a:tailEnd/>
            </a:ln>
          </p:spPr>
          <p:txBody>
            <a:bodyPr lIns="80493" tIns="40247" rIns="80493" bIns="40247"/>
            <a:lstStyle/>
            <a:p>
              <a:pPr defTabSz="826252" fontAlgn="base">
                <a:spcBef>
                  <a:spcPct val="0"/>
                </a:spcBef>
                <a:spcAft>
                  <a:spcPct val="0"/>
                </a:spcAft>
              </a:pPr>
              <a:endParaRPr lang="en-US" sz="1717">
                <a:solidFill>
                  <a:srgbClr val="000000"/>
                </a:solidFill>
                <a:ea typeface="ＭＳ Ｐゴシック" pitchFamily="-107" charset="-128"/>
                <a:cs typeface="Arial" charset="0"/>
              </a:endParaRPr>
            </a:p>
          </p:txBody>
        </p:sp>
      </p:grpSp>
      <p:sp>
        <p:nvSpPr>
          <p:cNvPr id="247" name="TextBox 21"/>
          <p:cNvSpPr txBox="1">
            <a:spLocks noChangeArrowheads="1"/>
          </p:cNvSpPr>
          <p:nvPr/>
        </p:nvSpPr>
        <p:spPr bwMode="auto">
          <a:xfrm>
            <a:off x="138821" y="6487871"/>
            <a:ext cx="2591391" cy="285241"/>
          </a:xfrm>
          <a:prstGeom prst="rect">
            <a:avLst/>
          </a:prstGeom>
          <a:noFill/>
          <a:ln w="9525">
            <a:noFill/>
            <a:miter lim="800000"/>
            <a:headEnd/>
            <a:tailEnd/>
          </a:ln>
        </p:spPr>
        <p:txBody>
          <a:bodyPr wrap="square" lIns="89697" tIns="44848" rIns="89697" bIns="44848">
            <a:spAutoFit/>
          </a:bodyPr>
          <a:lstStyle/>
          <a:p>
            <a:pPr defTabSz="826252" fontAlgn="base">
              <a:spcBef>
                <a:spcPct val="0"/>
              </a:spcBef>
              <a:spcAft>
                <a:spcPct val="0"/>
              </a:spcAft>
            </a:pPr>
            <a:r>
              <a:rPr lang="en-US" sz="1265" dirty="0">
                <a:latin typeface="Arial" charset="0"/>
                <a:cs typeface="Arial" charset="0"/>
              </a:rPr>
              <a:t>Dr. Brett Baker, AIGA, NRC OIG</a:t>
            </a:r>
          </a:p>
        </p:txBody>
      </p:sp>
    </p:spTree>
    <p:extLst>
      <p:ext uri="{BB962C8B-B14F-4D97-AF65-F5344CB8AC3E}">
        <p14:creationId xmlns:p14="http://schemas.microsoft.com/office/powerpoint/2010/main" val="1851667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579" y="460375"/>
            <a:ext cx="8251021" cy="758825"/>
          </a:xfrm>
        </p:spPr>
        <p:txBody>
          <a:bodyPr>
            <a:normAutofit/>
          </a:bodyPr>
          <a:lstStyle/>
          <a:p>
            <a:r>
              <a:rPr lang="en-US" sz="4000" b="1" dirty="0"/>
              <a:t>Case Study  - Excessive Shipping Charges</a:t>
            </a:r>
          </a:p>
        </p:txBody>
      </p:sp>
      <p:sp>
        <p:nvSpPr>
          <p:cNvPr id="4" name="Rectangle 3"/>
          <p:cNvSpPr/>
          <p:nvPr/>
        </p:nvSpPr>
        <p:spPr>
          <a:xfrm>
            <a:off x="1121579" y="1905000"/>
            <a:ext cx="9089221" cy="3294172"/>
          </a:xfrm>
          <a:prstGeom prst="rect">
            <a:avLst/>
          </a:prstGeom>
        </p:spPr>
        <p:txBody>
          <a:bodyPr wrap="square">
            <a:spAutoFit/>
          </a:bodyPr>
          <a:lstStyle/>
          <a:p>
            <a:pPr defTabSz="826252" eaLnBrk="0" fontAlgn="base" hangingPunct="0">
              <a:lnSpc>
                <a:spcPct val="115000"/>
              </a:lnSpc>
              <a:spcAft>
                <a:spcPct val="0"/>
              </a:spcAft>
              <a:buClr>
                <a:prstClr val="black"/>
              </a:buClr>
              <a:buSzPct val="85000"/>
            </a:pPr>
            <a:r>
              <a:rPr lang="en-US" sz="2800" b="1" dirty="0">
                <a:solidFill>
                  <a:schemeClr val="tx1">
                    <a:lumMod val="75000"/>
                    <a:lumOff val="25000"/>
                  </a:schemeClr>
                </a:solidFill>
              </a:rPr>
              <a:t>Excessive</a:t>
            </a:r>
            <a:r>
              <a:rPr lang="en-US" sz="2800" b="1" dirty="0">
                <a:solidFill>
                  <a:prstClr val="black"/>
                </a:solidFill>
                <a:cs typeface="Arial" charset="0"/>
              </a:rPr>
              <a:t> shipping charges in a materiel payment system</a:t>
            </a:r>
          </a:p>
          <a:p>
            <a:pPr marL="807294" lvl="2" indent="-182880" defTabSz="914400" fontAlgn="base">
              <a:lnSpc>
                <a:spcPct val="90000"/>
              </a:lnSpc>
              <a:spcBef>
                <a:spcPts val="200"/>
              </a:spcBef>
              <a:spcAft>
                <a:spcPts val="400"/>
              </a:spcAft>
              <a:buClr>
                <a:schemeClr val="accent3">
                  <a:lumMod val="75000"/>
                </a:schemeClr>
              </a:buClr>
              <a:buSzPct val="75000"/>
              <a:buFont typeface="Wingdings" pitchFamily="2" charset="2"/>
              <a:buChar char="§"/>
              <a:defRPr/>
            </a:pPr>
            <a:r>
              <a:rPr lang="en-US" dirty="0">
                <a:solidFill>
                  <a:schemeClr val="tx1">
                    <a:lumMod val="75000"/>
                    <a:lumOff val="25000"/>
                  </a:schemeClr>
                </a:solidFill>
              </a:rPr>
              <a:t>Materiel payment system paid $30 billion per year </a:t>
            </a:r>
          </a:p>
          <a:p>
            <a:pPr marL="807294" lvl="2" indent="-182880" defTabSz="914400" fontAlgn="base">
              <a:lnSpc>
                <a:spcPct val="90000"/>
              </a:lnSpc>
              <a:spcBef>
                <a:spcPts val="200"/>
              </a:spcBef>
              <a:spcAft>
                <a:spcPts val="400"/>
              </a:spcAft>
              <a:buClr>
                <a:schemeClr val="accent3">
                  <a:lumMod val="75000"/>
                </a:schemeClr>
              </a:buClr>
              <a:buSzPct val="75000"/>
              <a:buFont typeface="Wingdings" pitchFamily="2" charset="2"/>
              <a:buChar char="§"/>
              <a:defRPr/>
            </a:pPr>
            <a:r>
              <a:rPr lang="en-US" dirty="0">
                <a:solidFill>
                  <a:schemeClr val="tx1">
                    <a:lumMod val="75000"/>
                    <a:lumOff val="25000"/>
                  </a:schemeClr>
                </a:solidFill>
              </a:rPr>
              <a:t>Audit of payments included testing for reasonability of claims</a:t>
            </a:r>
          </a:p>
          <a:p>
            <a:pPr marL="807294" lvl="2" indent="-182880" defTabSz="914400" fontAlgn="base">
              <a:lnSpc>
                <a:spcPct val="90000"/>
              </a:lnSpc>
              <a:spcBef>
                <a:spcPts val="200"/>
              </a:spcBef>
              <a:spcAft>
                <a:spcPts val="400"/>
              </a:spcAft>
              <a:buClr>
                <a:schemeClr val="accent3">
                  <a:lumMod val="75000"/>
                </a:schemeClr>
              </a:buClr>
              <a:buSzPct val="75000"/>
              <a:buFont typeface="Wingdings" pitchFamily="2" charset="2"/>
              <a:buChar char="§"/>
              <a:defRPr/>
            </a:pPr>
            <a:r>
              <a:rPr lang="en-US" dirty="0">
                <a:solidFill>
                  <a:schemeClr val="tx1">
                    <a:lumMod val="75000"/>
                    <a:lumOff val="25000"/>
                  </a:schemeClr>
                </a:solidFill>
              </a:rPr>
              <a:t>Materiel (often parts) paid from contract funding lines</a:t>
            </a:r>
          </a:p>
          <a:p>
            <a:pPr marL="807294" lvl="2" indent="-182880" defTabSz="914400" fontAlgn="base">
              <a:lnSpc>
                <a:spcPct val="90000"/>
              </a:lnSpc>
              <a:spcBef>
                <a:spcPts val="200"/>
              </a:spcBef>
              <a:spcAft>
                <a:spcPts val="400"/>
              </a:spcAft>
              <a:buClr>
                <a:schemeClr val="accent3">
                  <a:lumMod val="75000"/>
                </a:schemeClr>
              </a:buClr>
              <a:buSzPct val="75000"/>
              <a:buFont typeface="Wingdings" pitchFamily="2" charset="2"/>
              <a:buChar char="§"/>
              <a:defRPr/>
            </a:pPr>
            <a:r>
              <a:rPr lang="en-US" dirty="0">
                <a:solidFill>
                  <a:schemeClr val="tx1">
                    <a:lumMod val="75000"/>
                    <a:lumOff val="25000"/>
                  </a:schemeClr>
                </a:solidFill>
              </a:rPr>
              <a:t>Shipping costs paid from an open allotment</a:t>
            </a:r>
          </a:p>
          <a:p>
            <a:pPr marL="807294" lvl="2" indent="-182880" defTabSz="914400" fontAlgn="base">
              <a:lnSpc>
                <a:spcPct val="90000"/>
              </a:lnSpc>
              <a:spcBef>
                <a:spcPts val="200"/>
              </a:spcBef>
              <a:spcAft>
                <a:spcPts val="400"/>
              </a:spcAft>
              <a:buClr>
                <a:schemeClr val="accent3">
                  <a:lumMod val="75000"/>
                </a:schemeClr>
              </a:buClr>
              <a:buSzPct val="75000"/>
              <a:buFont typeface="Wingdings" pitchFamily="2" charset="2"/>
              <a:buChar char="§"/>
              <a:defRPr/>
            </a:pPr>
            <a:r>
              <a:rPr lang="en-US" dirty="0">
                <a:solidFill>
                  <a:schemeClr val="tx1">
                    <a:lumMod val="75000"/>
                    <a:lumOff val="25000"/>
                  </a:schemeClr>
                </a:solidFill>
              </a:rPr>
              <a:t>Materiel costs generally between $1,000 to $5,000 per order</a:t>
            </a:r>
          </a:p>
          <a:p>
            <a:pPr marL="807294" lvl="2" indent="-182880" defTabSz="914400" fontAlgn="base">
              <a:lnSpc>
                <a:spcPct val="90000"/>
              </a:lnSpc>
              <a:spcBef>
                <a:spcPts val="200"/>
              </a:spcBef>
              <a:spcAft>
                <a:spcPts val="400"/>
              </a:spcAft>
              <a:buClr>
                <a:schemeClr val="accent3">
                  <a:lumMod val="75000"/>
                </a:schemeClr>
              </a:buClr>
              <a:buSzPct val="75000"/>
              <a:buFont typeface="Wingdings" pitchFamily="2" charset="2"/>
              <a:buChar char="§"/>
              <a:defRPr/>
            </a:pPr>
            <a:r>
              <a:rPr lang="en-US" dirty="0">
                <a:solidFill>
                  <a:schemeClr val="tx1">
                    <a:lumMod val="75000"/>
                    <a:lumOff val="25000"/>
                  </a:schemeClr>
                </a:solidFill>
              </a:rPr>
              <a:t>Transportation costs average less than $150 per order</a:t>
            </a:r>
          </a:p>
          <a:p>
            <a:pPr marL="197709" lvl="1" indent="-224248" defTabSz="826252" eaLnBrk="0" fontAlgn="base" hangingPunct="0">
              <a:lnSpc>
                <a:spcPct val="90000"/>
              </a:lnSpc>
              <a:spcAft>
                <a:spcPct val="0"/>
              </a:spcAft>
              <a:buClr>
                <a:srgbClr val="C32D2E">
                  <a:lumMod val="75000"/>
                </a:srgbClr>
              </a:buClr>
              <a:buSzPct val="75000"/>
              <a:buFont typeface="Wingdings" pitchFamily="2" charset="2"/>
              <a:buChar char="§"/>
            </a:pPr>
            <a:endParaRPr lang="en-US" sz="1807" dirty="0">
              <a:solidFill>
                <a:prstClr val="black"/>
              </a:solidFill>
              <a:cs typeface="Arial" charset="0"/>
            </a:endParaRPr>
          </a:p>
        </p:txBody>
      </p:sp>
    </p:spTree>
    <p:extLst>
      <p:ext uri="{BB962C8B-B14F-4D97-AF65-F5344CB8AC3E}">
        <p14:creationId xmlns:p14="http://schemas.microsoft.com/office/powerpoint/2010/main" val="3579115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anim calcmode="lin" valueType="num">
                                      <p:cBhvr>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anim calcmode="lin" valueType="num">
                                      <p:cBhvr>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anim calcmode="lin" valueType="num">
                                      <p:cBhvr>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anim calcmode="lin" valueType="num">
                                      <p:cBhvr>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anim calcmode="lin" valueType="num">
                                      <p:cBhvr>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anim calcmode="lin" valueType="num">
                                      <p:cBhvr>
                                        <p:cTn id="4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1E9B21-9874-4027-92E7-475BAAD08E0D}" type="slidenum">
              <a:rPr lang="en-US" smtClean="0"/>
              <a:pPr/>
              <a:t>18</a:t>
            </a:fld>
            <a:endParaRPr lang="en-US"/>
          </a:p>
        </p:txBody>
      </p:sp>
      <p:sp>
        <p:nvSpPr>
          <p:cNvPr id="5" name="Title 1"/>
          <p:cNvSpPr>
            <a:spLocks noGrp="1"/>
          </p:cNvSpPr>
          <p:nvPr>
            <p:ph type="title"/>
          </p:nvPr>
        </p:nvSpPr>
        <p:spPr>
          <a:xfrm>
            <a:off x="1066800" y="624840"/>
            <a:ext cx="10058400" cy="670560"/>
          </a:xfrm>
        </p:spPr>
        <p:txBody>
          <a:bodyPr>
            <a:normAutofit/>
          </a:bodyPr>
          <a:lstStyle/>
          <a:p>
            <a:r>
              <a:rPr lang="en-US" sz="4000" b="1" dirty="0"/>
              <a:t>Case Study  - Excessive Shipping Charges</a:t>
            </a:r>
          </a:p>
        </p:txBody>
      </p:sp>
      <p:grpSp>
        <p:nvGrpSpPr>
          <p:cNvPr id="9" name="Group 8"/>
          <p:cNvGrpSpPr/>
          <p:nvPr/>
        </p:nvGrpSpPr>
        <p:grpSpPr>
          <a:xfrm>
            <a:off x="2751869" y="2325469"/>
            <a:ext cx="1219200" cy="838200"/>
            <a:chOff x="1219200" y="2971800"/>
            <a:chExt cx="1295400" cy="990600"/>
          </a:xfrm>
        </p:grpSpPr>
        <p:sp>
          <p:nvSpPr>
            <p:cNvPr id="8" name="Rectangle 7"/>
            <p:cNvSpPr/>
            <p:nvPr/>
          </p:nvSpPr>
          <p:spPr>
            <a:xfrm>
              <a:off x="1371600" y="3124200"/>
              <a:ext cx="1143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6" name="Rectangle 5"/>
            <p:cNvSpPr/>
            <p:nvPr/>
          </p:nvSpPr>
          <p:spPr>
            <a:xfrm>
              <a:off x="1219200" y="2971800"/>
              <a:ext cx="1143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Paper</a:t>
              </a:r>
            </a:p>
            <a:p>
              <a:pPr algn="ctr"/>
              <a:r>
                <a:rPr lang="en-US" sz="2000" b="1" dirty="0">
                  <a:solidFill>
                    <a:schemeClr val="tx1"/>
                  </a:solidFill>
                </a:rPr>
                <a:t>Invoice</a:t>
              </a:r>
            </a:p>
          </p:txBody>
        </p:sp>
      </p:grpSp>
      <p:sp>
        <p:nvSpPr>
          <p:cNvPr id="10" name="Oval 6"/>
          <p:cNvSpPr>
            <a:spLocks noChangeArrowheads="1"/>
          </p:cNvSpPr>
          <p:nvPr/>
        </p:nvSpPr>
        <p:spPr bwMode="auto">
          <a:xfrm>
            <a:off x="8526303" y="3199279"/>
            <a:ext cx="1455897" cy="914400"/>
          </a:xfrm>
          <a:prstGeom prst="can">
            <a:avLst/>
          </a:prstGeom>
          <a:solidFill>
            <a:schemeClr val="accent1"/>
          </a:solidFill>
          <a:ln w="12700">
            <a:solidFill>
              <a:schemeClr val="tx1"/>
            </a:solidFill>
            <a:round/>
            <a:headEnd/>
            <a:tailEnd/>
          </a:ln>
        </p:spPr>
        <p:txBody>
          <a:bodyPr wrap="none" lIns="89685" tIns="44843" rIns="89685" bIns="44843" anchor="ctr"/>
          <a:lstStyle/>
          <a:p>
            <a:pPr algn="ctr" defTabSz="897190" fontAlgn="base">
              <a:spcBef>
                <a:spcPct val="0"/>
              </a:spcBef>
              <a:spcAft>
                <a:spcPct val="0"/>
              </a:spcAft>
            </a:pPr>
            <a:r>
              <a:rPr lang="en-US" sz="1600" b="1" dirty="0">
                <a:solidFill>
                  <a:srgbClr val="000000"/>
                </a:solidFill>
                <a:latin typeface="Calibri" pitchFamily="34" charset="0"/>
                <a:ea typeface="ＭＳ Ｐゴシック" pitchFamily="-107" charset="-128"/>
                <a:cs typeface="Arial" charset="0"/>
              </a:rPr>
              <a:t>Federal Reserve </a:t>
            </a:r>
          </a:p>
          <a:p>
            <a:pPr algn="ctr" defTabSz="897190" fontAlgn="base">
              <a:spcBef>
                <a:spcPct val="0"/>
              </a:spcBef>
              <a:spcAft>
                <a:spcPct val="0"/>
              </a:spcAft>
            </a:pPr>
            <a:r>
              <a:rPr lang="en-US" sz="1600" b="1" dirty="0">
                <a:solidFill>
                  <a:srgbClr val="000000"/>
                </a:solidFill>
                <a:latin typeface="Calibri" pitchFamily="34" charset="0"/>
                <a:ea typeface="ＭＳ Ｐゴシック" pitchFamily="-107" charset="-128"/>
                <a:cs typeface="Arial" charset="0"/>
              </a:rPr>
              <a:t>System</a:t>
            </a:r>
          </a:p>
        </p:txBody>
      </p:sp>
      <p:sp>
        <p:nvSpPr>
          <p:cNvPr id="11" name="Oval 9"/>
          <p:cNvSpPr>
            <a:spLocks noChangeArrowheads="1"/>
          </p:cNvSpPr>
          <p:nvPr/>
        </p:nvSpPr>
        <p:spPr bwMode="auto">
          <a:xfrm>
            <a:off x="6773703" y="3199279"/>
            <a:ext cx="1455897" cy="914400"/>
          </a:xfrm>
          <a:prstGeom prst="can">
            <a:avLst/>
          </a:prstGeom>
          <a:solidFill>
            <a:schemeClr val="accent1"/>
          </a:solidFill>
          <a:ln w="12700">
            <a:solidFill>
              <a:schemeClr val="tx1"/>
            </a:solidFill>
            <a:round/>
            <a:headEnd/>
            <a:tailEnd/>
          </a:ln>
        </p:spPr>
        <p:txBody>
          <a:bodyPr wrap="none" lIns="89685" tIns="44843" rIns="89685" bIns="44843" anchor="ctr"/>
          <a:lstStyle/>
          <a:p>
            <a:pPr algn="ctr" defTabSz="897190" fontAlgn="base">
              <a:spcBef>
                <a:spcPct val="0"/>
              </a:spcBef>
              <a:spcAft>
                <a:spcPct val="0"/>
              </a:spcAft>
            </a:pPr>
            <a:r>
              <a:rPr lang="en-US" sz="2000" b="1" dirty="0">
                <a:solidFill>
                  <a:srgbClr val="000000"/>
                </a:solidFill>
                <a:latin typeface="Calibri" pitchFamily="34" charset="0"/>
                <a:ea typeface="ＭＳ Ｐゴシック" pitchFamily="-107" charset="-128"/>
                <a:cs typeface="Arial" charset="0"/>
              </a:rPr>
              <a:t>Disbursing </a:t>
            </a:r>
          </a:p>
          <a:p>
            <a:pPr algn="ctr" defTabSz="897190" fontAlgn="base">
              <a:spcBef>
                <a:spcPct val="0"/>
              </a:spcBef>
              <a:spcAft>
                <a:spcPct val="0"/>
              </a:spcAft>
            </a:pPr>
            <a:r>
              <a:rPr lang="en-US" sz="2000" b="1" dirty="0">
                <a:solidFill>
                  <a:srgbClr val="000000"/>
                </a:solidFill>
                <a:latin typeface="Calibri" pitchFamily="34" charset="0"/>
                <a:ea typeface="ＭＳ Ｐゴシック" pitchFamily="-107" charset="-128"/>
                <a:cs typeface="Arial" charset="0"/>
              </a:rPr>
              <a:t>System</a:t>
            </a:r>
          </a:p>
        </p:txBody>
      </p:sp>
      <p:sp>
        <p:nvSpPr>
          <p:cNvPr id="12" name="Oval 41"/>
          <p:cNvSpPr>
            <a:spLocks noChangeArrowheads="1"/>
          </p:cNvSpPr>
          <p:nvPr/>
        </p:nvSpPr>
        <p:spPr bwMode="auto">
          <a:xfrm>
            <a:off x="10278903" y="3199279"/>
            <a:ext cx="1455897" cy="914400"/>
          </a:xfrm>
          <a:prstGeom prst="can">
            <a:avLst/>
          </a:prstGeom>
          <a:solidFill>
            <a:schemeClr val="bg1">
              <a:lumMod val="85000"/>
            </a:schemeClr>
          </a:solidFill>
          <a:ln w="12700" algn="ctr">
            <a:solidFill>
              <a:schemeClr val="tx1"/>
            </a:solidFill>
            <a:round/>
            <a:headEnd/>
            <a:tailEnd/>
          </a:ln>
        </p:spPr>
        <p:txBody>
          <a:bodyPr wrap="none" lIns="89685" tIns="44843" rIns="89685" bIns="44843" anchor="ctr"/>
          <a:lstStyle/>
          <a:p>
            <a:pPr algn="ctr" defTabSz="897190" fontAlgn="base">
              <a:spcBef>
                <a:spcPct val="0"/>
              </a:spcBef>
              <a:spcAft>
                <a:spcPct val="0"/>
              </a:spcAft>
            </a:pPr>
            <a:r>
              <a:rPr lang="en-US" sz="2000" b="1" dirty="0">
                <a:solidFill>
                  <a:srgbClr val="000000"/>
                </a:solidFill>
                <a:latin typeface="Calibri" pitchFamily="34" charset="0"/>
                <a:ea typeface="ＭＳ Ｐゴシック" pitchFamily="-107" charset="-128"/>
                <a:cs typeface="Arial" charset="0"/>
              </a:rPr>
              <a:t>Commercial</a:t>
            </a:r>
          </a:p>
          <a:p>
            <a:pPr algn="ctr" defTabSz="897190" fontAlgn="base">
              <a:spcBef>
                <a:spcPct val="0"/>
              </a:spcBef>
              <a:spcAft>
                <a:spcPct val="0"/>
              </a:spcAft>
            </a:pPr>
            <a:r>
              <a:rPr lang="en-US" sz="2000" b="1" dirty="0">
                <a:solidFill>
                  <a:srgbClr val="000000"/>
                </a:solidFill>
                <a:latin typeface="Calibri" pitchFamily="34" charset="0"/>
                <a:ea typeface="ＭＳ Ｐゴシック" pitchFamily="-107" charset="-128"/>
                <a:cs typeface="Arial" charset="0"/>
              </a:rPr>
              <a:t>Bank</a:t>
            </a:r>
          </a:p>
        </p:txBody>
      </p:sp>
      <p:sp>
        <p:nvSpPr>
          <p:cNvPr id="13" name="Oval 8"/>
          <p:cNvSpPr>
            <a:spLocks noChangeArrowheads="1"/>
          </p:cNvSpPr>
          <p:nvPr/>
        </p:nvSpPr>
        <p:spPr bwMode="auto">
          <a:xfrm>
            <a:off x="5021103" y="3200400"/>
            <a:ext cx="1455897" cy="914400"/>
          </a:xfrm>
          <a:prstGeom prst="can">
            <a:avLst/>
          </a:prstGeom>
          <a:solidFill>
            <a:schemeClr val="accent1"/>
          </a:solidFill>
          <a:ln w="12700">
            <a:solidFill>
              <a:schemeClr val="tx1"/>
            </a:solidFill>
            <a:round/>
            <a:headEnd/>
            <a:tailEnd/>
          </a:ln>
        </p:spPr>
        <p:txBody>
          <a:bodyPr wrap="none" lIns="0" tIns="0" rIns="0" bIns="0" anchor="ctr" anchorCtr="1"/>
          <a:lstStyle/>
          <a:p>
            <a:pPr algn="ctr" defTabSz="897190" fontAlgn="base">
              <a:spcBef>
                <a:spcPct val="0"/>
              </a:spcBef>
              <a:spcAft>
                <a:spcPct val="0"/>
              </a:spcAft>
            </a:pPr>
            <a:r>
              <a:rPr lang="en-US" sz="2000" b="1" dirty="0">
                <a:solidFill>
                  <a:srgbClr val="000000"/>
                </a:solidFill>
                <a:latin typeface="Calibri" pitchFamily="34" charset="0"/>
                <a:ea typeface="ＭＳ Ｐゴシック" pitchFamily="-107" charset="-128"/>
                <a:cs typeface="Arial" charset="0"/>
              </a:rPr>
              <a:t>Materiel</a:t>
            </a:r>
          </a:p>
          <a:p>
            <a:pPr algn="ctr" defTabSz="897190" fontAlgn="base">
              <a:spcBef>
                <a:spcPct val="0"/>
              </a:spcBef>
              <a:spcAft>
                <a:spcPct val="0"/>
              </a:spcAft>
            </a:pPr>
            <a:r>
              <a:rPr lang="en-US" sz="2000" b="1" dirty="0">
                <a:solidFill>
                  <a:srgbClr val="000000"/>
                </a:solidFill>
                <a:latin typeface="Calibri" pitchFamily="34" charset="0"/>
                <a:ea typeface="ＭＳ Ｐゴシック" pitchFamily="-107" charset="-128"/>
                <a:cs typeface="Arial" charset="0"/>
              </a:rPr>
              <a:t>Pay System</a:t>
            </a:r>
          </a:p>
        </p:txBody>
      </p:sp>
      <p:cxnSp>
        <p:nvCxnSpPr>
          <p:cNvPr id="15" name="Straight Connector 14"/>
          <p:cNvCxnSpPr>
            <a:stCxn id="13" idx="4"/>
            <a:endCxn id="11" idx="2"/>
          </p:cNvCxnSpPr>
          <p:nvPr/>
        </p:nvCxnSpPr>
        <p:spPr>
          <a:xfrm flipV="1">
            <a:off x="6477000" y="3656479"/>
            <a:ext cx="296703" cy="1121"/>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1" idx="4"/>
            <a:endCxn id="10" idx="2"/>
          </p:cNvCxnSpPr>
          <p:nvPr/>
        </p:nvCxnSpPr>
        <p:spPr>
          <a:xfrm>
            <a:off x="8229600" y="3656479"/>
            <a:ext cx="296703"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4"/>
            <a:endCxn id="10" idx="4"/>
          </p:cNvCxnSpPr>
          <p:nvPr/>
        </p:nvCxnSpPr>
        <p:spPr>
          <a:xfrm>
            <a:off x="9982200" y="3656479"/>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4"/>
            <a:endCxn id="12" idx="2"/>
          </p:cNvCxnSpPr>
          <p:nvPr/>
        </p:nvCxnSpPr>
        <p:spPr>
          <a:xfrm>
            <a:off x="9982200" y="3656479"/>
            <a:ext cx="296703"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Oval 8"/>
          <p:cNvSpPr>
            <a:spLocks noChangeArrowheads="1"/>
          </p:cNvSpPr>
          <p:nvPr/>
        </p:nvSpPr>
        <p:spPr bwMode="auto">
          <a:xfrm>
            <a:off x="2705237" y="4001869"/>
            <a:ext cx="1455897" cy="914400"/>
          </a:xfrm>
          <a:prstGeom prst="can">
            <a:avLst/>
          </a:prstGeom>
          <a:solidFill>
            <a:schemeClr val="bg1">
              <a:lumMod val="85000"/>
            </a:schemeClr>
          </a:solidFill>
          <a:ln w="12700">
            <a:solidFill>
              <a:schemeClr val="tx1"/>
            </a:solidFill>
            <a:round/>
            <a:headEnd/>
            <a:tailEnd/>
          </a:ln>
        </p:spPr>
        <p:txBody>
          <a:bodyPr wrap="none" lIns="0" tIns="0" rIns="0" bIns="0" anchor="ctr" anchorCtr="1"/>
          <a:lstStyle/>
          <a:p>
            <a:pPr algn="ctr" defTabSz="897190" fontAlgn="base">
              <a:spcBef>
                <a:spcPct val="0"/>
              </a:spcBef>
              <a:spcAft>
                <a:spcPct val="0"/>
              </a:spcAft>
            </a:pPr>
            <a:r>
              <a:rPr lang="en-US" sz="2000" b="1" dirty="0">
                <a:solidFill>
                  <a:srgbClr val="000000"/>
                </a:solidFill>
                <a:latin typeface="Calibri" pitchFamily="34" charset="0"/>
                <a:ea typeface="ＭＳ Ｐゴシック" pitchFamily="-107" charset="-128"/>
                <a:cs typeface="Arial" charset="0"/>
              </a:rPr>
              <a:t>Value Added </a:t>
            </a:r>
          </a:p>
          <a:p>
            <a:pPr algn="ctr" defTabSz="897190" fontAlgn="base">
              <a:spcBef>
                <a:spcPct val="0"/>
              </a:spcBef>
              <a:spcAft>
                <a:spcPct val="0"/>
              </a:spcAft>
            </a:pPr>
            <a:r>
              <a:rPr lang="en-US" sz="2000" b="1" dirty="0">
                <a:solidFill>
                  <a:srgbClr val="000000"/>
                </a:solidFill>
                <a:latin typeface="Calibri" pitchFamily="34" charset="0"/>
                <a:ea typeface="ＭＳ Ｐゴシック" pitchFamily="-107" charset="-128"/>
                <a:cs typeface="Arial" charset="0"/>
              </a:rPr>
              <a:t>Network</a:t>
            </a:r>
          </a:p>
        </p:txBody>
      </p:sp>
      <p:sp>
        <p:nvSpPr>
          <p:cNvPr id="25" name="TextBox 24"/>
          <p:cNvSpPr txBox="1"/>
          <p:nvPr/>
        </p:nvSpPr>
        <p:spPr>
          <a:xfrm>
            <a:off x="2599469" y="4992469"/>
            <a:ext cx="2734531" cy="646331"/>
          </a:xfrm>
          <a:prstGeom prst="rect">
            <a:avLst/>
          </a:prstGeom>
          <a:noFill/>
        </p:spPr>
        <p:txBody>
          <a:bodyPr wrap="none" rtlCol="0">
            <a:spAutoFit/>
          </a:bodyPr>
          <a:lstStyle/>
          <a:p>
            <a:r>
              <a:rPr lang="en-US" sz="1800" dirty="0"/>
              <a:t>Formats electronic invoices</a:t>
            </a:r>
          </a:p>
          <a:p>
            <a:r>
              <a:rPr lang="en-US" sz="1800" b="1" dirty="0">
                <a:solidFill>
                  <a:srgbClr val="FF0000"/>
                </a:solidFill>
              </a:rPr>
              <a:t>No edits</a:t>
            </a:r>
          </a:p>
        </p:txBody>
      </p:sp>
      <p:sp>
        <p:nvSpPr>
          <p:cNvPr id="26" name="TextBox 25"/>
          <p:cNvSpPr txBox="1"/>
          <p:nvPr/>
        </p:nvSpPr>
        <p:spPr>
          <a:xfrm>
            <a:off x="2599469" y="3163669"/>
            <a:ext cx="1774204" cy="646331"/>
          </a:xfrm>
          <a:prstGeom prst="rect">
            <a:avLst/>
          </a:prstGeom>
          <a:noFill/>
        </p:spPr>
        <p:txBody>
          <a:bodyPr wrap="none" rtlCol="0">
            <a:spAutoFit/>
          </a:bodyPr>
          <a:lstStyle/>
          <a:p>
            <a:r>
              <a:rPr lang="en-US" sz="1800" b="1" dirty="0">
                <a:solidFill>
                  <a:srgbClr val="0000FF"/>
                </a:solidFill>
              </a:rPr>
              <a:t>Data</a:t>
            </a:r>
            <a:r>
              <a:rPr lang="en-US" sz="1800" dirty="0"/>
              <a:t> </a:t>
            </a:r>
            <a:r>
              <a:rPr lang="en-US" sz="1800" b="1" dirty="0">
                <a:solidFill>
                  <a:srgbClr val="0000FF"/>
                </a:solidFill>
              </a:rPr>
              <a:t>scrutinized </a:t>
            </a:r>
          </a:p>
          <a:p>
            <a:r>
              <a:rPr lang="en-US" sz="1800" dirty="0"/>
              <a:t>by technicians</a:t>
            </a:r>
          </a:p>
        </p:txBody>
      </p:sp>
      <p:grpSp>
        <p:nvGrpSpPr>
          <p:cNvPr id="28" name="Group 27"/>
          <p:cNvGrpSpPr/>
          <p:nvPr/>
        </p:nvGrpSpPr>
        <p:grpSpPr>
          <a:xfrm>
            <a:off x="6858000" y="1757530"/>
            <a:ext cx="1219200" cy="838200"/>
            <a:chOff x="1219200" y="2971800"/>
            <a:chExt cx="1295400" cy="990600"/>
          </a:xfrm>
        </p:grpSpPr>
        <p:sp>
          <p:nvSpPr>
            <p:cNvPr id="29" name="Rectangle 28"/>
            <p:cNvSpPr/>
            <p:nvPr/>
          </p:nvSpPr>
          <p:spPr>
            <a:xfrm>
              <a:off x="1371600" y="3124200"/>
              <a:ext cx="1143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b="1">
                <a:solidFill>
                  <a:schemeClr val="tx1"/>
                </a:solidFill>
              </a:endParaRPr>
            </a:p>
          </p:txBody>
        </p:sp>
        <p:sp>
          <p:nvSpPr>
            <p:cNvPr id="30" name="Rectangle 29"/>
            <p:cNvSpPr/>
            <p:nvPr/>
          </p:nvSpPr>
          <p:spPr>
            <a:xfrm>
              <a:off x="1219200" y="2971800"/>
              <a:ext cx="1143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dirty="0">
                  <a:solidFill>
                    <a:schemeClr val="tx1"/>
                  </a:solidFill>
                </a:rPr>
                <a:t>High dollar shipping</a:t>
              </a:r>
            </a:p>
          </p:txBody>
        </p:sp>
      </p:grpSp>
      <p:sp>
        <p:nvSpPr>
          <p:cNvPr id="35" name="TextBox 34"/>
          <p:cNvSpPr txBox="1"/>
          <p:nvPr/>
        </p:nvSpPr>
        <p:spPr>
          <a:xfrm>
            <a:off x="97770" y="2662297"/>
            <a:ext cx="1441741" cy="2062103"/>
          </a:xfrm>
          <a:prstGeom prst="rect">
            <a:avLst/>
          </a:prstGeom>
          <a:noFill/>
        </p:spPr>
        <p:txBody>
          <a:bodyPr wrap="none" rtlCol="0">
            <a:spAutoFit/>
          </a:bodyPr>
          <a:lstStyle/>
          <a:p>
            <a:r>
              <a:rPr lang="en-US" sz="1600" b="1" u="sng" dirty="0"/>
              <a:t>Invoice No.</a:t>
            </a:r>
          </a:p>
          <a:p>
            <a:r>
              <a:rPr lang="en-US" sz="1600" dirty="0"/>
              <a:t>  999999</a:t>
            </a:r>
          </a:p>
          <a:p>
            <a:r>
              <a:rPr lang="en-US" sz="1600" b="1" u="sng" dirty="0"/>
              <a:t>Materiel</a:t>
            </a:r>
          </a:p>
          <a:p>
            <a:r>
              <a:rPr lang="en-US" sz="1600" dirty="0"/>
              <a:t>  Washers (2)</a:t>
            </a:r>
          </a:p>
          <a:p>
            <a:r>
              <a:rPr lang="en-US" sz="1600" b="1" u="sng" dirty="0"/>
              <a:t>Materiel Cost</a:t>
            </a:r>
          </a:p>
          <a:p>
            <a:r>
              <a:rPr lang="en-US" sz="1600" dirty="0"/>
              <a:t>  $0.38</a:t>
            </a:r>
          </a:p>
          <a:p>
            <a:r>
              <a:rPr lang="en-US" sz="1600" b="1" u="sng" dirty="0"/>
              <a:t>Transportation</a:t>
            </a:r>
          </a:p>
          <a:p>
            <a:r>
              <a:rPr lang="en-US" sz="1600" dirty="0"/>
              <a:t>  $999,999</a:t>
            </a:r>
          </a:p>
        </p:txBody>
      </p:sp>
      <p:cxnSp>
        <p:nvCxnSpPr>
          <p:cNvPr id="37" name="Straight Arrow Connector 36"/>
          <p:cNvCxnSpPr>
            <a:stCxn id="24" idx="4"/>
            <a:endCxn id="13" idx="2"/>
          </p:cNvCxnSpPr>
          <p:nvPr/>
        </p:nvCxnSpPr>
        <p:spPr>
          <a:xfrm flipV="1">
            <a:off x="4161134" y="3657600"/>
            <a:ext cx="859969" cy="8014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quot;No&quot; Symbol 26"/>
          <p:cNvSpPr/>
          <p:nvPr/>
        </p:nvSpPr>
        <p:spPr>
          <a:xfrm>
            <a:off x="6248400" y="2514600"/>
            <a:ext cx="457200" cy="456078"/>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41" name="Straight Connector 40"/>
          <p:cNvCxnSpPr/>
          <p:nvPr/>
        </p:nvCxnSpPr>
        <p:spPr>
          <a:xfrm flipV="1">
            <a:off x="5947742" y="2922904"/>
            <a:ext cx="381000" cy="267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7" idx="6"/>
          </p:cNvCxnSpPr>
          <p:nvPr/>
        </p:nvCxnSpPr>
        <p:spPr>
          <a:xfrm flipV="1">
            <a:off x="6705600" y="2555445"/>
            <a:ext cx="295835" cy="187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8" idx="3"/>
            <a:endCxn id="13" idx="2"/>
          </p:cNvCxnSpPr>
          <p:nvPr/>
        </p:nvCxnSpPr>
        <p:spPr>
          <a:xfrm>
            <a:off x="3971069" y="2809046"/>
            <a:ext cx="1050034" cy="8485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43000" y="1676400"/>
            <a:ext cx="1309013" cy="830997"/>
          </a:xfrm>
          <a:prstGeom prst="rect">
            <a:avLst/>
          </a:prstGeom>
          <a:noFill/>
        </p:spPr>
        <p:txBody>
          <a:bodyPr wrap="none" rtlCol="0">
            <a:spAutoFit/>
          </a:bodyPr>
          <a:lstStyle/>
          <a:p>
            <a:r>
              <a:rPr lang="en-US" b="1" dirty="0">
                <a:solidFill>
                  <a:srgbClr val="0000FF"/>
                </a:solidFill>
              </a:rPr>
              <a:t>Vendor’s</a:t>
            </a:r>
          </a:p>
          <a:p>
            <a:r>
              <a:rPr lang="en-US" b="1" dirty="0">
                <a:solidFill>
                  <a:srgbClr val="0000FF"/>
                </a:solidFill>
              </a:rPr>
              <a:t>Choice?</a:t>
            </a:r>
          </a:p>
        </p:txBody>
      </p:sp>
      <p:cxnSp>
        <p:nvCxnSpPr>
          <p:cNvPr id="52" name="Straight Connector 51"/>
          <p:cNvCxnSpPr>
            <a:stCxn id="35" idx="3"/>
            <a:endCxn id="24" idx="2"/>
          </p:cNvCxnSpPr>
          <p:nvPr/>
        </p:nvCxnSpPr>
        <p:spPr>
          <a:xfrm>
            <a:off x="1539511" y="3693349"/>
            <a:ext cx="1165726" cy="76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5" idx="3"/>
            <a:endCxn id="6" idx="1"/>
          </p:cNvCxnSpPr>
          <p:nvPr/>
        </p:nvCxnSpPr>
        <p:spPr>
          <a:xfrm flipV="1">
            <a:off x="1539511" y="2680092"/>
            <a:ext cx="1212358" cy="1013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499726" y="4448977"/>
            <a:ext cx="3679597" cy="1015663"/>
          </a:xfrm>
          <a:prstGeom prst="rect">
            <a:avLst/>
          </a:prstGeom>
          <a:noFill/>
        </p:spPr>
        <p:txBody>
          <a:bodyPr wrap="none" rtlCol="0">
            <a:spAutoFit/>
          </a:bodyPr>
          <a:lstStyle/>
          <a:p>
            <a:r>
              <a:rPr lang="en-US" sz="2000" b="1" u="sng" dirty="0"/>
              <a:t>Over 6 years of abuse</a:t>
            </a:r>
          </a:p>
          <a:p>
            <a:r>
              <a:rPr lang="en-US" sz="2000" dirty="0"/>
              <a:t>Top offender                           $20M</a:t>
            </a:r>
          </a:p>
          <a:p>
            <a:r>
              <a:rPr lang="en-US" sz="2000" dirty="0"/>
              <a:t>53 other offenders                $90M</a:t>
            </a:r>
          </a:p>
        </p:txBody>
      </p:sp>
      <p:sp>
        <p:nvSpPr>
          <p:cNvPr id="56" name="TextBox 21"/>
          <p:cNvSpPr txBox="1">
            <a:spLocks noChangeArrowheads="1"/>
          </p:cNvSpPr>
          <p:nvPr/>
        </p:nvSpPr>
        <p:spPr bwMode="auto">
          <a:xfrm>
            <a:off x="138821" y="6487871"/>
            <a:ext cx="2591391" cy="285241"/>
          </a:xfrm>
          <a:prstGeom prst="rect">
            <a:avLst/>
          </a:prstGeom>
          <a:noFill/>
          <a:ln w="9525">
            <a:noFill/>
            <a:miter lim="800000"/>
            <a:headEnd/>
            <a:tailEnd/>
          </a:ln>
        </p:spPr>
        <p:txBody>
          <a:bodyPr wrap="square" lIns="89697" tIns="44848" rIns="89697" bIns="44848">
            <a:spAutoFit/>
          </a:bodyPr>
          <a:lstStyle/>
          <a:p>
            <a:pPr defTabSz="826252" fontAlgn="base">
              <a:spcBef>
                <a:spcPct val="0"/>
              </a:spcBef>
              <a:spcAft>
                <a:spcPct val="0"/>
              </a:spcAft>
            </a:pPr>
            <a:r>
              <a:rPr lang="en-US" sz="1265" dirty="0">
                <a:latin typeface="Arial" charset="0"/>
                <a:cs typeface="Arial" charset="0"/>
              </a:rPr>
              <a:t>Dr. Brett Baker, AIGA, NRC OIG</a:t>
            </a:r>
          </a:p>
        </p:txBody>
      </p:sp>
    </p:spTree>
    <p:extLst>
      <p:ext uri="{BB962C8B-B14F-4D97-AF65-F5344CB8AC3E}">
        <p14:creationId xmlns:p14="http://schemas.microsoft.com/office/powerpoint/2010/main" val="3246877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Investigation Perspective</a:t>
            </a:r>
          </a:p>
        </p:txBody>
      </p:sp>
      <p:sp>
        <p:nvSpPr>
          <p:cNvPr id="6" name="Text Placeholder 5"/>
          <p:cNvSpPr>
            <a:spLocks noGrp="1"/>
          </p:cNvSpPr>
          <p:nvPr>
            <p:ph idx="1"/>
          </p:nvPr>
        </p:nvSpPr>
        <p:spPr/>
        <p:txBody>
          <a:bodyPr/>
          <a:lstStyle/>
          <a:p>
            <a:r>
              <a:rPr lang="en-US" dirty="0"/>
              <a:t>Shiji Thomas</a:t>
            </a:r>
          </a:p>
        </p:txBody>
      </p:sp>
    </p:spTree>
    <p:extLst>
      <p:ext uri="{BB962C8B-B14F-4D97-AF65-F5344CB8AC3E}">
        <p14:creationId xmlns:p14="http://schemas.microsoft.com/office/powerpoint/2010/main" val="3968050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p:txBody>
          <a:bodyPr>
            <a:normAutofit/>
          </a:bodyPr>
          <a:lstStyle/>
          <a:p>
            <a:r>
              <a:rPr lang="en-US" dirty="0">
                <a:solidFill>
                  <a:srgbClr val="192F43"/>
                </a:solidFill>
              </a:rPr>
              <a:t>Analytics 101 Outline</a:t>
            </a:r>
            <a:endParaRPr lang="en-US" dirty="0">
              <a:solidFill>
                <a:srgbClr val="192F3D"/>
              </a:solidFill>
              <a:latin typeface="Franklin Gothic Medium" panose="020B0603020102020204" pitchFamily="34" charset="0"/>
            </a:endParaRPr>
          </a:p>
        </p:txBody>
      </p:sp>
      <p:sp>
        <p:nvSpPr>
          <p:cNvPr id="7" name="Content Placeholder 6"/>
          <p:cNvSpPr>
            <a:spLocks noGrp="1"/>
          </p:cNvSpPr>
          <p:nvPr>
            <p:ph idx="1"/>
          </p:nvPr>
        </p:nvSpPr>
        <p:spPr/>
        <p:txBody>
          <a:bodyPr>
            <a:noAutofit/>
          </a:bodyPr>
          <a:lstStyle/>
          <a:p>
            <a:pPr marL="0" indent="0">
              <a:lnSpc>
                <a:spcPct val="100000"/>
              </a:lnSpc>
              <a:spcBef>
                <a:spcPts val="0"/>
              </a:spcBef>
              <a:spcAft>
                <a:spcPts val="0"/>
              </a:spcAft>
              <a:buNone/>
            </a:pPr>
            <a:r>
              <a:rPr lang="en-US" sz="2800" dirty="0"/>
              <a:t>At the end of this session you will be able to understand:</a:t>
            </a:r>
          </a:p>
          <a:p>
            <a:pPr marL="0" indent="0">
              <a:lnSpc>
                <a:spcPct val="100000"/>
              </a:lnSpc>
              <a:spcBef>
                <a:spcPts val="0"/>
              </a:spcBef>
              <a:spcAft>
                <a:spcPts val="0"/>
              </a:spcAft>
              <a:buNone/>
            </a:pPr>
            <a:endParaRPr lang="en-US" sz="2400" dirty="0"/>
          </a:p>
          <a:p>
            <a:pPr marL="635508" lvl="1" indent="-342900">
              <a:lnSpc>
                <a:spcPct val="100000"/>
              </a:lnSpc>
              <a:spcBef>
                <a:spcPts val="0"/>
              </a:spcBef>
              <a:spcAft>
                <a:spcPts val="0"/>
              </a:spcAft>
              <a:buFont typeface="Arial" panose="020B0604020202020204" pitchFamily="34" charset="0"/>
              <a:buChar char="•"/>
            </a:pPr>
            <a:r>
              <a:rPr lang="en-US" sz="2400" dirty="0"/>
              <a:t>What is Data Analytics? (15 minutes) - Manny</a:t>
            </a:r>
          </a:p>
          <a:p>
            <a:pPr marL="635508" lvl="1" indent="-342900">
              <a:lnSpc>
                <a:spcPct val="100000"/>
              </a:lnSpc>
              <a:spcBef>
                <a:spcPts val="0"/>
              </a:spcBef>
              <a:spcAft>
                <a:spcPts val="0"/>
              </a:spcAft>
              <a:buFont typeface="Arial" panose="020B0604020202020204" pitchFamily="34" charset="0"/>
              <a:buChar char="•"/>
            </a:pPr>
            <a:r>
              <a:rPr lang="en-US" sz="2400" dirty="0"/>
              <a:t>The Audit Perspective (20 minutes) – Dr. Baker</a:t>
            </a:r>
          </a:p>
          <a:p>
            <a:pPr marL="635508" lvl="1" indent="-342900">
              <a:lnSpc>
                <a:spcPct val="100000"/>
              </a:lnSpc>
              <a:spcBef>
                <a:spcPts val="0"/>
              </a:spcBef>
              <a:spcAft>
                <a:spcPts val="0"/>
              </a:spcAft>
              <a:buFont typeface="Arial" panose="020B0604020202020204" pitchFamily="34" charset="0"/>
              <a:buChar char="•"/>
            </a:pPr>
            <a:r>
              <a:rPr lang="en-US" sz="2400" dirty="0"/>
              <a:t>The Investigation Perspective (15 minutes) – Shiji</a:t>
            </a:r>
          </a:p>
          <a:p>
            <a:pPr marL="342900" indent="-342900">
              <a:lnSpc>
                <a:spcPct val="100000"/>
              </a:lnSpc>
              <a:spcBef>
                <a:spcPts val="0"/>
              </a:spcBef>
              <a:spcAft>
                <a:spcPts val="0"/>
              </a:spcAft>
              <a:buFont typeface="Arial" panose="020B0604020202020204" pitchFamily="34" charset="0"/>
              <a:buChar char="•"/>
            </a:pPr>
            <a:endParaRPr lang="en-US" sz="2600" dirty="0"/>
          </a:p>
          <a:p>
            <a:pPr marL="0" indent="0">
              <a:lnSpc>
                <a:spcPct val="100000"/>
              </a:lnSpc>
              <a:spcBef>
                <a:spcPts val="0"/>
              </a:spcBef>
              <a:spcAft>
                <a:spcPts val="0"/>
              </a:spcAft>
              <a:buNone/>
            </a:pPr>
            <a:r>
              <a:rPr lang="en-US" sz="2600" dirty="0"/>
              <a:t>We’ll also time for:</a:t>
            </a:r>
          </a:p>
          <a:p>
            <a:pPr marL="342900" indent="-342900">
              <a:lnSpc>
                <a:spcPct val="100000"/>
              </a:lnSpc>
              <a:spcBef>
                <a:spcPts val="0"/>
              </a:spcBef>
              <a:spcAft>
                <a:spcPts val="0"/>
              </a:spcAft>
              <a:buFont typeface="Arial" panose="020B0604020202020204" pitchFamily="34" charset="0"/>
              <a:buChar char="•"/>
            </a:pPr>
            <a:endParaRPr lang="en-US" sz="2600" dirty="0"/>
          </a:p>
          <a:p>
            <a:pPr marL="635508" lvl="1" indent="-342900">
              <a:lnSpc>
                <a:spcPct val="100000"/>
              </a:lnSpc>
              <a:spcBef>
                <a:spcPts val="0"/>
              </a:spcBef>
              <a:spcAft>
                <a:spcPts val="0"/>
              </a:spcAft>
              <a:buFont typeface="Arial" panose="020B0604020202020204" pitchFamily="34" charset="0"/>
              <a:buChar char="•"/>
            </a:pPr>
            <a:r>
              <a:rPr lang="en-US" sz="2400" dirty="0"/>
              <a:t>Questions and Group Discussion (10 minutes)</a:t>
            </a:r>
          </a:p>
        </p:txBody>
      </p:sp>
      <p:sp>
        <p:nvSpPr>
          <p:cNvPr id="3" name="Slide Number Placeholder 2"/>
          <p:cNvSpPr>
            <a:spLocks noGrp="1"/>
          </p:cNvSpPr>
          <p:nvPr>
            <p:ph type="sldNum" sz="quarter" idx="12"/>
          </p:nvPr>
        </p:nvSpPr>
        <p:spPr/>
        <p:txBody>
          <a:bodyPr/>
          <a:lstStyle/>
          <a:p>
            <a:fld id="{C9D44EBD-F3CC-4C38-BEF4-F513BA34EBF7}" type="slidenum">
              <a:rPr lang="en-US" smtClean="0"/>
              <a:t>2</a:t>
            </a:fld>
            <a:endParaRPr lang="en-US"/>
          </a:p>
        </p:txBody>
      </p:sp>
      <p:sp>
        <p:nvSpPr>
          <p:cNvPr id="6" name="Text Placeholder 5"/>
          <p:cNvSpPr>
            <a:spLocks noGrp="1"/>
          </p:cNvSpPr>
          <p:nvPr>
            <p:ph type="body" sz="quarter" idx="4294967295"/>
          </p:nvPr>
        </p:nvSpPr>
        <p:spPr>
          <a:xfrm>
            <a:off x="0" y="6502400"/>
            <a:ext cx="12192000" cy="279400"/>
          </a:xfrm>
        </p:spPr>
        <p:txBody>
          <a:bodyPr>
            <a:normAutofit fontScale="85000" lnSpcReduction="20000"/>
          </a:bodyPr>
          <a:lstStyle/>
          <a:p>
            <a:pPr marL="0" indent="0">
              <a:buNone/>
            </a:pPr>
            <a:r>
              <a:rPr lang="en-US" dirty="0"/>
              <a:t>UNCLASSIFIED</a:t>
            </a:r>
          </a:p>
        </p:txBody>
      </p:sp>
      <p:sp>
        <p:nvSpPr>
          <p:cNvPr id="9" name="Text Placeholder 8"/>
          <p:cNvSpPr>
            <a:spLocks noGrp="1"/>
          </p:cNvSpPr>
          <p:nvPr>
            <p:ph type="body" sz="quarter" idx="4294967295"/>
          </p:nvPr>
        </p:nvSpPr>
        <p:spPr>
          <a:xfrm>
            <a:off x="0" y="101600"/>
            <a:ext cx="12192000" cy="279400"/>
          </a:xfrm>
        </p:spPr>
        <p:txBody>
          <a:bodyPr>
            <a:normAutofit fontScale="85000" lnSpcReduction="20000"/>
          </a:bodyPr>
          <a:lstStyle/>
          <a:p>
            <a:pPr marL="0" indent="0">
              <a:buNone/>
            </a:pPr>
            <a:r>
              <a:rPr lang="en-US" dirty="0"/>
              <a:t>UNCLASSIFIED</a:t>
            </a:r>
          </a:p>
        </p:txBody>
      </p:sp>
    </p:spTree>
    <p:extLst>
      <p:ext uri="{BB962C8B-B14F-4D97-AF65-F5344CB8AC3E}">
        <p14:creationId xmlns:p14="http://schemas.microsoft.com/office/powerpoint/2010/main" val="536722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anim calcmode="lin" valueType="num">
                                      <p:cBhvr>
                                        <p:cTn id="1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anim calcmode="lin" valueType="num">
                                      <p:cBhvr>
                                        <p:cTn id="2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anim calcmode="lin" valueType="num">
                                      <p:cBhvr>
                                        <p:cTn id="2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anim calcmode="lin" valueType="num">
                                      <p:cBhvr>
                                        <p:cTn id="3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anim calcmode="lin" valueType="num">
                                      <p:cBhvr>
                                        <p:cTn id="38"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9" dur="5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a:t>
            </a:r>
            <a:endParaRPr lang="en-US" dirty="0"/>
          </a:p>
        </p:txBody>
      </p:sp>
      <p:sp>
        <p:nvSpPr>
          <p:cNvPr id="3" name="Content Placeholder 2"/>
          <p:cNvSpPr>
            <a:spLocks noGrp="1"/>
          </p:cNvSpPr>
          <p:nvPr>
            <p:ph idx="1"/>
          </p:nvPr>
        </p:nvSpPr>
        <p:spPr>
          <a:xfrm>
            <a:off x="1097280" y="1905000"/>
            <a:ext cx="10058400" cy="4023360"/>
          </a:xfrm>
        </p:spPr>
        <p:txBody>
          <a:bodyPr>
            <a:normAutofit/>
          </a:bodyPr>
          <a:lstStyle/>
          <a:p>
            <a:pPr>
              <a:buFont typeface="Arial" panose="020B0604020202020204" pitchFamily="34" charset="0"/>
              <a:buChar char="•"/>
            </a:pPr>
            <a:r>
              <a:rPr lang="en-US" sz="2800" dirty="0"/>
              <a:t> Investigations are a mile deep and an inch wide</a:t>
            </a:r>
          </a:p>
          <a:p>
            <a:pPr>
              <a:buFont typeface="Arial" panose="020B0604020202020204" pitchFamily="34" charset="0"/>
              <a:buChar char="•"/>
            </a:pPr>
            <a:r>
              <a:rPr lang="en-US" sz="2800" dirty="0"/>
              <a:t> How can you use data analytics in your investigation? </a:t>
            </a:r>
          </a:p>
          <a:p>
            <a:pPr lvl="3"/>
            <a:r>
              <a:rPr lang="en-US" sz="2400" dirty="0"/>
              <a:t>Subpoena productions: bank statements, payroll, company and award ledgers, etc.</a:t>
            </a:r>
          </a:p>
          <a:p>
            <a:pPr lvl="3"/>
            <a:r>
              <a:rPr lang="en-US" sz="2400" dirty="0"/>
              <a:t>Agency data: drawdown history, award history, etc.</a:t>
            </a:r>
          </a:p>
          <a:p>
            <a:pPr>
              <a:buFont typeface="Arial" panose="020B0604020202020204" pitchFamily="34" charset="0"/>
              <a:buChar char="•"/>
            </a:pPr>
            <a:r>
              <a:rPr lang="en-US" sz="2800" dirty="0"/>
              <a:t> Your analysis is only as good as your presentation.  You should know your audience and what they want.</a:t>
            </a:r>
          </a:p>
        </p:txBody>
      </p:sp>
      <p:sp>
        <p:nvSpPr>
          <p:cNvPr id="4" name="Slide Number Placeholder 3"/>
          <p:cNvSpPr>
            <a:spLocks noGrp="1"/>
          </p:cNvSpPr>
          <p:nvPr>
            <p:ph type="sldNum" sz="quarter" idx="12"/>
          </p:nvPr>
        </p:nvSpPr>
        <p:spPr/>
        <p:txBody>
          <a:bodyPr/>
          <a:lstStyle/>
          <a:p>
            <a:fld id="{063F0563-C322-477D-9D22-64F6CEA3120B}" type="slidenum">
              <a:rPr lang="en-US" smtClean="0"/>
              <a:pPr/>
              <a:t>20</a:t>
            </a:fld>
            <a:endParaRPr lang="en-US"/>
          </a:p>
        </p:txBody>
      </p:sp>
    </p:spTree>
    <p:extLst>
      <p:ext uri="{BB962C8B-B14F-4D97-AF65-F5344CB8AC3E}">
        <p14:creationId xmlns:p14="http://schemas.microsoft.com/office/powerpoint/2010/main" val="3896886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5" name="Donut 4"/>
          <p:cNvSpPr/>
          <p:nvPr/>
        </p:nvSpPr>
        <p:spPr>
          <a:xfrm>
            <a:off x="812800" y="3078920"/>
            <a:ext cx="1524000" cy="1371600"/>
          </a:xfrm>
          <a:prstGeom prst="donut">
            <a:avLst>
              <a:gd name="adj" fmla="val 1115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13" name="Donut 12"/>
          <p:cNvSpPr/>
          <p:nvPr/>
        </p:nvSpPr>
        <p:spPr>
          <a:xfrm>
            <a:off x="2614341" y="2700894"/>
            <a:ext cx="2364059" cy="2127653"/>
          </a:xfrm>
          <a:prstGeom prst="donut">
            <a:avLst>
              <a:gd name="adj" fmla="val 912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15" name="Donut 14"/>
          <p:cNvSpPr/>
          <p:nvPr/>
        </p:nvSpPr>
        <p:spPr>
          <a:xfrm>
            <a:off x="5283200" y="3078920"/>
            <a:ext cx="1524000" cy="1371600"/>
          </a:xfrm>
          <a:prstGeom prst="donut">
            <a:avLst>
              <a:gd name="adj" fmla="val 1118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16" name="Donut 15"/>
          <p:cNvSpPr/>
          <p:nvPr/>
        </p:nvSpPr>
        <p:spPr>
          <a:xfrm>
            <a:off x="7084741" y="2700894"/>
            <a:ext cx="2364059" cy="2127653"/>
          </a:xfrm>
          <a:prstGeom prst="donut">
            <a:avLst>
              <a:gd name="adj" fmla="val 870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17" name="Donut 16"/>
          <p:cNvSpPr/>
          <p:nvPr/>
        </p:nvSpPr>
        <p:spPr>
          <a:xfrm>
            <a:off x="9753600" y="3078920"/>
            <a:ext cx="1524000" cy="1371600"/>
          </a:xfrm>
          <a:prstGeom prst="donut">
            <a:avLst>
              <a:gd name="adj" fmla="val 105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12" name="TextBox 11"/>
          <p:cNvSpPr txBox="1"/>
          <p:nvPr/>
        </p:nvSpPr>
        <p:spPr>
          <a:xfrm>
            <a:off x="1016000" y="3413855"/>
            <a:ext cx="1117600" cy="748988"/>
          </a:xfrm>
          <a:prstGeom prst="rect">
            <a:avLst/>
          </a:prstGeom>
          <a:noFill/>
        </p:spPr>
        <p:txBody>
          <a:bodyPr wrap="square" rtlCol="0">
            <a:spAutoFit/>
          </a:bodyPr>
          <a:lstStyle/>
          <a:p>
            <a:pPr algn="ctr"/>
            <a:r>
              <a:rPr lang="en-US" sz="4267" dirty="0">
                <a:solidFill>
                  <a:srgbClr val="92D050"/>
                </a:solidFill>
                <a:latin typeface="Arial Black" panose="020B0A04020102020204" pitchFamily="34" charset="0"/>
              </a:rPr>
              <a:t>4</a:t>
            </a:r>
          </a:p>
        </p:txBody>
      </p:sp>
      <p:sp>
        <p:nvSpPr>
          <p:cNvPr id="19" name="TextBox 18"/>
          <p:cNvSpPr txBox="1"/>
          <p:nvPr/>
        </p:nvSpPr>
        <p:spPr>
          <a:xfrm>
            <a:off x="2844800" y="3413855"/>
            <a:ext cx="1930400" cy="748988"/>
          </a:xfrm>
          <a:prstGeom prst="rect">
            <a:avLst/>
          </a:prstGeom>
          <a:noFill/>
        </p:spPr>
        <p:txBody>
          <a:bodyPr wrap="square" rtlCol="0">
            <a:spAutoFit/>
          </a:bodyPr>
          <a:lstStyle/>
          <a:p>
            <a:pPr algn="ctr"/>
            <a:r>
              <a:rPr lang="en-US" sz="4267" dirty="0">
                <a:solidFill>
                  <a:schemeClr val="accent4">
                    <a:lumMod val="60000"/>
                    <a:lumOff val="40000"/>
                  </a:schemeClr>
                </a:solidFill>
                <a:latin typeface="Arial Black" panose="020B0A04020102020204" pitchFamily="34" charset="0"/>
                <a:cs typeface="Courier New" panose="02070309020205020404" pitchFamily="49" charset="0"/>
              </a:rPr>
              <a:t>6,188</a:t>
            </a:r>
          </a:p>
        </p:txBody>
      </p:sp>
      <p:sp>
        <p:nvSpPr>
          <p:cNvPr id="20" name="TextBox 19"/>
          <p:cNvSpPr txBox="1"/>
          <p:nvPr/>
        </p:nvSpPr>
        <p:spPr>
          <a:xfrm>
            <a:off x="5486400" y="3413855"/>
            <a:ext cx="1117600" cy="748988"/>
          </a:xfrm>
          <a:prstGeom prst="rect">
            <a:avLst/>
          </a:prstGeom>
          <a:noFill/>
        </p:spPr>
        <p:txBody>
          <a:bodyPr wrap="square" rtlCol="0">
            <a:spAutoFit/>
          </a:bodyPr>
          <a:lstStyle/>
          <a:p>
            <a:pPr algn="ctr"/>
            <a:r>
              <a:rPr lang="en-US" sz="4267" dirty="0">
                <a:solidFill>
                  <a:schemeClr val="accent6">
                    <a:lumMod val="75000"/>
                  </a:schemeClr>
                </a:solidFill>
                <a:latin typeface="Arial Black" panose="020B0A04020102020204" pitchFamily="34" charset="0"/>
              </a:rPr>
              <a:t>29</a:t>
            </a:r>
          </a:p>
        </p:txBody>
      </p:sp>
      <p:sp>
        <p:nvSpPr>
          <p:cNvPr id="21" name="TextBox 20"/>
          <p:cNvSpPr txBox="1"/>
          <p:nvPr/>
        </p:nvSpPr>
        <p:spPr>
          <a:xfrm>
            <a:off x="7084741" y="3158094"/>
            <a:ext cx="2364059" cy="1405641"/>
          </a:xfrm>
          <a:prstGeom prst="rect">
            <a:avLst/>
          </a:prstGeom>
          <a:noFill/>
        </p:spPr>
        <p:txBody>
          <a:bodyPr wrap="square" rtlCol="0">
            <a:spAutoFit/>
          </a:bodyPr>
          <a:lstStyle/>
          <a:p>
            <a:pPr algn="ctr"/>
            <a:r>
              <a:rPr lang="en-US" sz="4267" dirty="0">
                <a:solidFill>
                  <a:schemeClr val="accent5">
                    <a:lumMod val="60000"/>
                    <a:lumOff val="40000"/>
                  </a:schemeClr>
                </a:solidFill>
                <a:latin typeface="Arial Black" panose="020B0A04020102020204" pitchFamily="34" charset="0"/>
                <a:cs typeface="Courier New" panose="02070309020205020404" pitchFamily="49" charset="0"/>
              </a:rPr>
              <a:t>$19</a:t>
            </a:r>
          </a:p>
          <a:p>
            <a:pPr algn="ctr"/>
            <a:r>
              <a:rPr lang="en-US" sz="4267" dirty="0">
                <a:solidFill>
                  <a:schemeClr val="accent5">
                    <a:lumMod val="60000"/>
                    <a:lumOff val="40000"/>
                  </a:schemeClr>
                </a:solidFill>
                <a:latin typeface="Arial Black" panose="020B0A04020102020204" pitchFamily="34" charset="0"/>
                <a:cs typeface="Courier New" panose="02070309020205020404" pitchFamily="49" charset="0"/>
              </a:rPr>
              <a:t>M</a:t>
            </a:r>
          </a:p>
        </p:txBody>
      </p:sp>
      <p:sp>
        <p:nvSpPr>
          <p:cNvPr id="22" name="TextBox 21"/>
          <p:cNvSpPr txBox="1"/>
          <p:nvPr/>
        </p:nvSpPr>
        <p:spPr>
          <a:xfrm>
            <a:off x="9956800" y="3413855"/>
            <a:ext cx="1117600" cy="748988"/>
          </a:xfrm>
          <a:prstGeom prst="rect">
            <a:avLst/>
          </a:prstGeom>
          <a:noFill/>
        </p:spPr>
        <p:txBody>
          <a:bodyPr wrap="square" rtlCol="0">
            <a:spAutoFit/>
          </a:bodyPr>
          <a:lstStyle/>
          <a:p>
            <a:pPr algn="ctr"/>
            <a:r>
              <a:rPr lang="en-US" sz="4267" dirty="0">
                <a:solidFill>
                  <a:srgbClr val="0070C0"/>
                </a:solidFill>
                <a:latin typeface="Arial Black" panose="020B0A04020102020204" pitchFamily="34" charset="0"/>
              </a:rPr>
              <a:t>1</a:t>
            </a:r>
          </a:p>
        </p:txBody>
      </p:sp>
      <p:cxnSp>
        <p:nvCxnSpPr>
          <p:cNvPr id="23" name="Straight Connector 22"/>
          <p:cNvCxnSpPr/>
          <p:nvPr/>
        </p:nvCxnSpPr>
        <p:spPr>
          <a:xfrm flipV="1">
            <a:off x="1574800" y="1720065"/>
            <a:ext cx="0" cy="1255151"/>
          </a:xfrm>
          <a:prstGeom prst="line">
            <a:avLst/>
          </a:prstGeom>
          <a:ln w="762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20800" y="1022437"/>
            <a:ext cx="5689600" cy="666786"/>
          </a:xfrm>
          <a:prstGeom prst="rect">
            <a:avLst/>
          </a:prstGeom>
          <a:noFill/>
        </p:spPr>
        <p:txBody>
          <a:bodyPr wrap="square" rtlCol="0">
            <a:spAutoFit/>
          </a:bodyPr>
          <a:lstStyle/>
          <a:p>
            <a:r>
              <a:rPr lang="en-US" sz="3733" dirty="0">
                <a:solidFill>
                  <a:srgbClr val="92D050"/>
                </a:solidFill>
                <a:latin typeface="Arial Black" panose="020B0A04020102020204" pitchFamily="34" charset="0"/>
              </a:rPr>
              <a:t>bank accounts</a:t>
            </a:r>
          </a:p>
        </p:txBody>
      </p:sp>
      <p:sp>
        <p:nvSpPr>
          <p:cNvPr id="27" name="TextBox 26"/>
          <p:cNvSpPr txBox="1"/>
          <p:nvPr/>
        </p:nvSpPr>
        <p:spPr>
          <a:xfrm>
            <a:off x="3556000" y="1733637"/>
            <a:ext cx="5080000" cy="666786"/>
          </a:xfrm>
          <a:prstGeom prst="rect">
            <a:avLst/>
          </a:prstGeom>
          <a:noFill/>
        </p:spPr>
        <p:txBody>
          <a:bodyPr wrap="square" rtlCol="0">
            <a:spAutoFit/>
          </a:bodyPr>
          <a:lstStyle/>
          <a:p>
            <a:r>
              <a:rPr lang="en-US" sz="3733" dirty="0">
                <a:solidFill>
                  <a:schemeClr val="accent4">
                    <a:lumMod val="60000"/>
                    <a:lumOff val="40000"/>
                  </a:schemeClr>
                </a:solidFill>
                <a:latin typeface="Arial Black" panose="020B0A04020102020204" pitchFamily="34" charset="0"/>
                <a:cs typeface="Courier New" panose="02070309020205020404" pitchFamily="49" charset="0"/>
              </a:rPr>
              <a:t>transactions</a:t>
            </a:r>
          </a:p>
        </p:txBody>
      </p:sp>
      <p:cxnSp>
        <p:nvCxnSpPr>
          <p:cNvPr id="28" name="Straight Connector 27"/>
          <p:cNvCxnSpPr/>
          <p:nvPr/>
        </p:nvCxnSpPr>
        <p:spPr>
          <a:xfrm flipV="1">
            <a:off x="3796371" y="2343237"/>
            <a:ext cx="0" cy="243840"/>
          </a:xfrm>
          <a:prstGeom prst="line">
            <a:avLst/>
          </a:prstGeom>
          <a:ln w="7620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096000" y="4529693"/>
            <a:ext cx="0" cy="365760"/>
          </a:xfrm>
          <a:prstGeom prst="line">
            <a:avLst/>
          </a:prstGeom>
          <a:ln w="762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52800" y="4828547"/>
            <a:ext cx="3048000" cy="666786"/>
          </a:xfrm>
          <a:prstGeom prst="rect">
            <a:avLst/>
          </a:prstGeom>
          <a:noFill/>
        </p:spPr>
        <p:txBody>
          <a:bodyPr wrap="square" rtlCol="0">
            <a:spAutoFit/>
          </a:bodyPr>
          <a:lstStyle/>
          <a:p>
            <a:pPr algn="r"/>
            <a:r>
              <a:rPr lang="en-US" sz="3733" dirty="0">
                <a:solidFill>
                  <a:schemeClr val="accent6">
                    <a:lumMod val="75000"/>
                  </a:schemeClr>
                </a:solidFill>
                <a:latin typeface="Arial Black" panose="020B0A04020102020204" pitchFamily="34" charset="0"/>
                <a:cs typeface="Courier New" panose="02070309020205020404" pitchFamily="49" charset="0"/>
              </a:rPr>
              <a:t>employees</a:t>
            </a:r>
          </a:p>
        </p:txBody>
      </p:sp>
      <p:cxnSp>
        <p:nvCxnSpPr>
          <p:cNvPr id="18" name="Straight Connector 17"/>
          <p:cNvCxnSpPr/>
          <p:nvPr/>
        </p:nvCxnSpPr>
        <p:spPr>
          <a:xfrm flipV="1">
            <a:off x="8266771" y="4904597"/>
            <a:ext cx="0" cy="722376"/>
          </a:xfrm>
          <a:prstGeom prst="line">
            <a:avLst/>
          </a:prstGeom>
          <a:ln w="76200">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0" y="5626974"/>
            <a:ext cx="3962400" cy="666786"/>
          </a:xfrm>
          <a:prstGeom prst="rect">
            <a:avLst/>
          </a:prstGeom>
          <a:noFill/>
        </p:spPr>
        <p:txBody>
          <a:bodyPr wrap="square" rtlCol="0">
            <a:spAutoFit/>
          </a:bodyPr>
          <a:lstStyle/>
          <a:p>
            <a:pPr algn="r"/>
            <a:r>
              <a:rPr lang="en-US" sz="3733" dirty="0">
                <a:solidFill>
                  <a:schemeClr val="accent5">
                    <a:lumMod val="60000"/>
                    <a:lumOff val="40000"/>
                  </a:schemeClr>
                </a:solidFill>
                <a:latin typeface="Arial Black" panose="020B0A04020102020204" pitchFamily="34" charset="0"/>
                <a:cs typeface="Courier New" panose="02070309020205020404" pitchFamily="49" charset="0"/>
              </a:rPr>
              <a:t>withdrawals</a:t>
            </a:r>
          </a:p>
        </p:txBody>
      </p:sp>
      <p:cxnSp>
        <p:nvCxnSpPr>
          <p:cNvPr id="25" name="Straight Connector 24"/>
          <p:cNvCxnSpPr/>
          <p:nvPr/>
        </p:nvCxnSpPr>
        <p:spPr>
          <a:xfrm flipV="1">
            <a:off x="10515600" y="4558799"/>
            <a:ext cx="0" cy="1604599"/>
          </a:xfrm>
          <a:prstGeom prst="line">
            <a:avLst/>
          </a:prstGeom>
          <a:ln w="762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08800" y="6070600"/>
            <a:ext cx="3962400" cy="666786"/>
          </a:xfrm>
          <a:prstGeom prst="rect">
            <a:avLst/>
          </a:prstGeom>
          <a:noFill/>
        </p:spPr>
        <p:txBody>
          <a:bodyPr wrap="square" rtlCol="0">
            <a:spAutoFit/>
          </a:bodyPr>
          <a:lstStyle/>
          <a:p>
            <a:pPr algn="r"/>
            <a:r>
              <a:rPr lang="en-US" sz="3733" dirty="0">
                <a:solidFill>
                  <a:srgbClr val="0070C0"/>
                </a:solidFill>
                <a:latin typeface="Arial Black" panose="020B0A04020102020204" pitchFamily="34" charset="0"/>
                <a:cs typeface="Courier New" panose="02070309020205020404" pitchFamily="49" charset="0"/>
              </a:rPr>
              <a:t>day</a:t>
            </a:r>
          </a:p>
        </p:txBody>
      </p:sp>
      <p:sp>
        <p:nvSpPr>
          <p:cNvPr id="30" name="TextBox 29"/>
          <p:cNvSpPr txBox="1"/>
          <p:nvPr/>
        </p:nvSpPr>
        <p:spPr>
          <a:xfrm>
            <a:off x="3200400" y="208371"/>
            <a:ext cx="5689600" cy="666786"/>
          </a:xfrm>
          <a:prstGeom prst="rect">
            <a:avLst/>
          </a:prstGeom>
          <a:noFill/>
        </p:spPr>
        <p:txBody>
          <a:bodyPr wrap="square" rtlCol="0">
            <a:spAutoFit/>
          </a:bodyPr>
          <a:lstStyle/>
          <a:p>
            <a:pPr algn="ctr"/>
            <a:r>
              <a:rPr lang="en-US" sz="3733" dirty="0">
                <a:solidFill>
                  <a:schemeClr val="bg1"/>
                </a:solidFill>
                <a:latin typeface="Arial Black" panose="020B0A04020102020204" pitchFamily="34" charset="0"/>
              </a:rPr>
              <a:t>[Case Study]</a:t>
            </a:r>
          </a:p>
        </p:txBody>
      </p:sp>
      <p:sp>
        <p:nvSpPr>
          <p:cNvPr id="2" name="Slide Number Placeholder 1"/>
          <p:cNvSpPr>
            <a:spLocks noGrp="1"/>
          </p:cNvSpPr>
          <p:nvPr>
            <p:ph type="sldNum" sz="quarter" idx="12"/>
          </p:nvPr>
        </p:nvSpPr>
        <p:spPr/>
        <p:txBody>
          <a:bodyPr/>
          <a:lstStyle/>
          <a:p>
            <a:fld id="{063F0563-C322-477D-9D22-64F6CEA3120B}" type="slidenum">
              <a:rPr lang="en-US" smtClean="0"/>
              <a:t>21</a:t>
            </a:fld>
            <a:endParaRPr lang="en-US"/>
          </a:p>
        </p:txBody>
      </p:sp>
    </p:spTree>
    <p:extLst>
      <p:ext uri="{BB962C8B-B14F-4D97-AF65-F5344CB8AC3E}">
        <p14:creationId xmlns:p14="http://schemas.microsoft.com/office/powerpoint/2010/main" val="1518934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80">
                                          <p:stCondLst>
                                            <p:cond delay="0"/>
                                          </p:stCondLst>
                                        </p:cTn>
                                        <p:tgtEl>
                                          <p:spTgt spid="15"/>
                                        </p:tgtEl>
                                      </p:cBhvr>
                                    </p:animEffect>
                                    <p:anim calcmode="lin" valueType="num">
                                      <p:cBhvr>
                                        <p:cTn id="4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5" dur="26">
                                          <p:stCondLst>
                                            <p:cond delay="650"/>
                                          </p:stCondLst>
                                        </p:cTn>
                                        <p:tgtEl>
                                          <p:spTgt spid="15"/>
                                        </p:tgtEl>
                                      </p:cBhvr>
                                      <p:to x="100000" y="60000"/>
                                    </p:animScale>
                                    <p:animScale>
                                      <p:cBhvr>
                                        <p:cTn id="46" dur="166" decel="50000">
                                          <p:stCondLst>
                                            <p:cond delay="676"/>
                                          </p:stCondLst>
                                        </p:cTn>
                                        <p:tgtEl>
                                          <p:spTgt spid="15"/>
                                        </p:tgtEl>
                                      </p:cBhvr>
                                      <p:to x="100000" y="100000"/>
                                    </p:animScale>
                                    <p:animScale>
                                      <p:cBhvr>
                                        <p:cTn id="47" dur="26">
                                          <p:stCondLst>
                                            <p:cond delay="1312"/>
                                          </p:stCondLst>
                                        </p:cTn>
                                        <p:tgtEl>
                                          <p:spTgt spid="15"/>
                                        </p:tgtEl>
                                      </p:cBhvr>
                                      <p:to x="100000" y="80000"/>
                                    </p:animScale>
                                    <p:animScale>
                                      <p:cBhvr>
                                        <p:cTn id="48" dur="166" decel="50000">
                                          <p:stCondLst>
                                            <p:cond delay="1338"/>
                                          </p:stCondLst>
                                        </p:cTn>
                                        <p:tgtEl>
                                          <p:spTgt spid="15"/>
                                        </p:tgtEl>
                                      </p:cBhvr>
                                      <p:to x="100000" y="100000"/>
                                    </p:animScale>
                                    <p:animScale>
                                      <p:cBhvr>
                                        <p:cTn id="49" dur="26">
                                          <p:stCondLst>
                                            <p:cond delay="1642"/>
                                          </p:stCondLst>
                                        </p:cTn>
                                        <p:tgtEl>
                                          <p:spTgt spid="15"/>
                                        </p:tgtEl>
                                      </p:cBhvr>
                                      <p:to x="100000" y="90000"/>
                                    </p:animScale>
                                    <p:animScale>
                                      <p:cBhvr>
                                        <p:cTn id="50" dur="166" decel="50000">
                                          <p:stCondLst>
                                            <p:cond delay="1668"/>
                                          </p:stCondLst>
                                        </p:cTn>
                                        <p:tgtEl>
                                          <p:spTgt spid="15"/>
                                        </p:tgtEl>
                                      </p:cBhvr>
                                      <p:to x="100000" y="100000"/>
                                    </p:animScale>
                                    <p:animScale>
                                      <p:cBhvr>
                                        <p:cTn id="51" dur="26">
                                          <p:stCondLst>
                                            <p:cond delay="1808"/>
                                          </p:stCondLst>
                                        </p:cTn>
                                        <p:tgtEl>
                                          <p:spTgt spid="15"/>
                                        </p:tgtEl>
                                      </p:cBhvr>
                                      <p:to x="100000" y="95000"/>
                                    </p:animScale>
                                    <p:animScale>
                                      <p:cBhvr>
                                        <p:cTn id="52" dur="166" decel="50000">
                                          <p:stCondLst>
                                            <p:cond delay="1834"/>
                                          </p:stCondLst>
                                        </p:cTn>
                                        <p:tgtEl>
                                          <p:spTgt spid="15"/>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80">
                                          <p:stCondLst>
                                            <p:cond delay="0"/>
                                          </p:stCondLst>
                                        </p:cTn>
                                        <p:tgtEl>
                                          <p:spTgt spid="16"/>
                                        </p:tgtEl>
                                      </p:cBhvr>
                                    </p:animEffect>
                                    <p:anim calcmode="lin" valueType="num">
                                      <p:cBhvr>
                                        <p:cTn id="5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1" dur="26">
                                          <p:stCondLst>
                                            <p:cond delay="650"/>
                                          </p:stCondLst>
                                        </p:cTn>
                                        <p:tgtEl>
                                          <p:spTgt spid="16"/>
                                        </p:tgtEl>
                                      </p:cBhvr>
                                      <p:to x="100000" y="60000"/>
                                    </p:animScale>
                                    <p:animScale>
                                      <p:cBhvr>
                                        <p:cTn id="62" dur="166" decel="50000">
                                          <p:stCondLst>
                                            <p:cond delay="676"/>
                                          </p:stCondLst>
                                        </p:cTn>
                                        <p:tgtEl>
                                          <p:spTgt spid="16"/>
                                        </p:tgtEl>
                                      </p:cBhvr>
                                      <p:to x="100000" y="100000"/>
                                    </p:animScale>
                                    <p:animScale>
                                      <p:cBhvr>
                                        <p:cTn id="63" dur="26">
                                          <p:stCondLst>
                                            <p:cond delay="1312"/>
                                          </p:stCondLst>
                                        </p:cTn>
                                        <p:tgtEl>
                                          <p:spTgt spid="16"/>
                                        </p:tgtEl>
                                      </p:cBhvr>
                                      <p:to x="100000" y="80000"/>
                                    </p:animScale>
                                    <p:animScale>
                                      <p:cBhvr>
                                        <p:cTn id="64" dur="166" decel="50000">
                                          <p:stCondLst>
                                            <p:cond delay="1338"/>
                                          </p:stCondLst>
                                        </p:cTn>
                                        <p:tgtEl>
                                          <p:spTgt spid="16"/>
                                        </p:tgtEl>
                                      </p:cBhvr>
                                      <p:to x="100000" y="100000"/>
                                    </p:animScale>
                                    <p:animScale>
                                      <p:cBhvr>
                                        <p:cTn id="65" dur="26">
                                          <p:stCondLst>
                                            <p:cond delay="1642"/>
                                          </p:stCondLst>
                                        </p:cTn>
                                        <p:tgtEl>
                                          <p:spTgt spid="16"/>
                                        </p:tgtEl>
                                      </p:cBhvr>
                                      <p:to x="100000" y="90000"/>
                                    </p:animScale>
                                    <p:animScale>
                                      <p:cBhvr>
                                        <p:cTn id="66" dur="166" decel="50000">
                                          <p:stCondLst>
                                            <p:cond delay="1668"/>
                                          </p:stCondLst>
                                        </p:cTn>
                                        <p:tgtEl>
                                          <p:spTgt spid="16"/>
                                        </p:tgtEl>
                                      </p:cBhvr>
                                      <p:to x="100000" y="100000"/>
                                    </p:animScale>
                                    <p:animScale>
                                      <p:cBhvr>
                                        <p:cTn id="67" dur="26">
                                          <p:stCondLst>
                                            <p:cond delay="1808"/>
                                          </p:stCondLst>
                                        </p:cTn>
                                        <p:tgtEl>
                                          <p:spTgt spid="16"/>
                                        </p:tgtEl>
                                      </p:cBhvr>
                                      <p:to x="100000" y="95000"/>
                                    </p:animScale>
                                    <p:animScale>
                                      <p:cBhvr>
                                        <p:cTn id="68" dur="166" decel="50000">
                                          <p:stCondLst>
                                            <p:cond delay="1834"/>
                                          </p:stCondLst>
                                        </p:cTn>
                                        <p:tgtEl>
                                          <p:spTgt spid="16"/>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80">
                                          <p:stCondLst>
                                            <p:cond delay="0"/>
                                          </p:stCondLst>
                                        </p:cTn>
                                        <p:tgtEl>
                                          <p:spTgt spid="17"/>
                                        </p:tgtEl>
                                      </p:cBhvr>
                                    </p:animEffect>
                                    <p:anim calcmode="lin" valueType="num">
                                      <p:cBhvr>
                                        <p:cTn id="7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7" dur="26">
                                          <p:stCondLst>
                                            <p:cond delay="650"/>
                                          </p:stCondLst>
                                        </p:cTn>
                                        <p:tgtEl>
                                          <p:spTgt spid="17"/>
                                        </p:tgtEl>
                                      </p:cBhvr>
                                      <p:to x="100000" y="60000"/>
                                    </p:animScale>
                                    <p:animScale>
                                      <p:cBhvr>
                                        <p:cTn id="78" dur="166" decel="50000">
                                          <p:stCondLst>
                                            <p:cond delay="676"/>
                                          </p:stCondLst>
                                        </p:cTn>
                                        <p:tgtEl>
                                          <p:spTgt spid="17"/>
                                        </p:tgtEl>
                                      </p:cBhvr>
                                      <p:to x="100000" y="100000"/>
                                    </p:animScale>
                                    <p:animScale>
                                      <p:cBhvr>
                                        <p:cTn id="79" dur="26">
                                          <p:stCondLst>
                                            <p:cond delay="1312"/>
                                          </p:stCondLst>
                                        </p:cTn>
                                        <p:tgtEl>
                                          <p:spTgt spid="17"/>
                                        </p:tgtEl>
                                      </p:cBhvr>
                                      <p:to x="100000" y="80000"/>
                                    </p:animScale>
                                    <p:animScale>
                                      <p:cBhvr>
                                        <p:cTn id="80" dur="166" decel="50000">
                                          <p:stCondLst>
                                            <p:cond delay="1338"/>
                                          </p:stCondLst>
                                        </p:cTn>
                                        <p:tgtEl>
                                          <p:spTgt spid="17"/>
                                        </p:tgtEl>
                                      </p:cBhvr>
                                      <p:to x="100000" y="100000"/>
                                    </p:animScale>
                                    <p:animScale>
                                      <p:cBhvr>
                                        <p:cTn id="81" dur="26">
                                          <p:stCondLst>
                                            <p:cond delay="1642"/>
                                          </p:stCondLst>
                                        </p:cTn>
                                        <p:tgtEl>
                                          <p:spTgt spid="17"/>
                                        </p:tgtEl>
                                      </p:cBhvr>
                                      <p:to x="100000" y="90000"/>
                                    </p:animScale>
                                    <p:animScale>
                                      <p:cBhvr>
                                        <p:cTn id="82" dur="166" decel="50000">
                                          <p:stCondLst>
                                            <p:cond delay="1668"/>
                                          </p:stCondLst>
                                        </p:cTn>
                                        <p:tgtEl>
                                          <p:spTgt spid="17"/>
                                        </p:tgtEl>
                                      </p:cBhvr>
                                      <p:to x="100000" y="100000"/>
                                    </p:animScale>
                                    <p:animScale>
                                      <p:cBhvr>
                                        <p:cTn id="83" dur="26">
                                          <p:stCondLst>
                                            <p:cond delay="1808"/>
                                          </p:stCondLst>
                                        </p:cTn>
                                        <p:tgtEl>
                                          <p:spTgt spid="17"/>
                                        </p:tgtEl>
                                      </p:cBhvr>
                                      <p:to x="100000" y="95000"/>
                                    </p:animScale>
                                    <p:animScale>
                                      <p:cBhvr>
                                        <p:cTn id="84" dur="166" decel="50000">
                                          <p:stCondLst>
                                            <p:cond delay="1834"/>
                                          </p:stCondLst>
                                        </p:cTn>
                                        <p:tgtEl>
                                          <p:spTgt spid="17"/>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80">
                                          <p:stCondLst>
                                            <p:cond delay="0"/>
                                          </p:stCondLst>
                                        </p:cTn>
                                        <p:tgtEl>
                                          <p:spTgt spid="12"/>
                                        </p:tgtEl>
                                      </p:cBhvr>
                                    </p:animEffect>
                                    <p:anim calcmode="lin" valueType="num">
                                      <p:cBhvr>
                                        <p:cTn id="8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3" dur="26">
                                          <p:stCondLst>
                                            <p:cond delay="650"/>
                                          </p:stCondLst>
                                        </p:cTn>
                                        <p:tgtEl>
                                          <p:spTgt spid="12"/>
                                        </p:tgtEl>
                                      </p:cBhvr>
                                      <p:to x="100000" y="60000"/>
                                    </p:animScale>
                                    <p:animScale>
                                      <p:cBhvr>
                                        <p:cTn id="94" dur="166" decel="50000">
                                          <p:stCondLst>
                                            <p:cond delay="676"/>
                                          </p:stCondLst>
                                        </p:cTn>
                                        <p:tgtEl>
                                          <p:spTgt spid="12"/>
                                        </p:tgtEl>
                                      </p:cBhvr>
                                      <p:to x="100000" y="100000"/>
                                    </p:animScale>
                                    <p:animScale>
                                      <p:cBhvr>
                                        <p:cTn id="95" dur="26">
                                          <p:stCondLst>
                                            <p:cond delay="1312"/>
                                          </p:stCondLst>
                                        </p:cTn>
                                        <p:tgtEl>
                                          <p:spTgt spid="12"/>
                                        </p:tgtEl>
                                      </p:cBhvr>
                                      <p:to x="100000" y="80000"/>
                                    </p:animScale>
                                    <p:animScale>
                                      <p:cBhvr>
                                        <p:cTn id="96" dur="166" decel="50000">
                                          <p:stCondLst>
                                            <p:cond delay="1338"/>
                                          </p:stCondLst>
                                        </p:cTn>
                                        <p:tgtEl>
                                          <p:spTgt spid="12"/>
                                        </p:tgtEl>
                                      </p:cBhvr>
                                      <p:to x="100000" y="100000"/>
                                    </p:animScale>
                                    <p:animScale>
                                      <p:cBhvr>
                                        <p:cTn id="97" dur="26">
                                          <p:stCondLst>
                                            <p:cond delay="1642"/>
                                          </p:stCondLst>
                                        </p:cTn>
                                        <p:tgtEl>
                                          <p:spTgt spid="12"/>
                                        </p:tgtEl>
                                      </p:cBhvr>
                                      <p:to x="100000" y="90000"/>
                                    </p:animScale>
                                    <p:animScale>
                                      <p:cBhvr>
                                        <p:cTn id="98" dur="166" decel="50000">
                                          <p:stCondLst>
                                            <p:cond delay="1668"/>
                                          </p:stCondLst>
                                        </p:cTn>
                                        <p:tgtEl>
                                          <p:spTgt spid="12"/>
                                        </p:tgtEl>
                                      </p:cBhvr>
                                      <p:to x="100000" y="100000"/>
                                    </p:animScale>
                                    <p:animScale>
                                      <p:cBhvr>
                                        <p:cTn id="99" dur="26">
                                          <p:stCondLst>
                                            <p:cond delay="1808"/>
                                          </p:stCondLst>
                                        </p:cTn>
                                        <p:tgtEl>
                                          <p:spTgt spid="12"/>
                                        </p:tgtEl>
                                      </p:cBhvr>
                                      <p:to x="100000" y="95000"/>
                                    </p:animScale>
                                    <p:animScale>
                                      <p:cBhvr>
                                        <p:cTn id="100" dur="166" decel="50000">
                                          <p:stCondLst>
                                            <p:cond delay="1834"/>
                                          </p:stCondLst>
                                        </p:cTn>
                                        <p:tgtEl>
                                          <p:spTgt spid="12"/>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down)">
                                      <p:cBhvr>
                                        <p:cTn id="103" dur="580">
                                          <p:stCondLst>
                                            <p:cond delay="0"/>
                                          </p:stCondLst>
                                        </p:cTn>
                                        <p:tgtEl>
                                          <p:spTgt spid="19"/>
                                        </p:tgtEl>
                                      </p:cBhvr>
                                    </p:animEffect>
                                    <p:anim calcmode="lin" valueType="num">
                                      <p:cBhvr>
                                        <p:cTn id="10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09" dur="26">
                                          <p:stCondLst>
                                            <p:cond delay="650"/>
                                          </p:stCondLst>
                                        </p:cTn>
                                        <p:tgtEl>
                                          <p:spTgt spid="19"/>
                                        </p:tgtEl>
                                      </p:cBhvr>
                                      <p:to x="100000" y="60000"/>
                                    </p:animScale>
                                    <p:animScale>
                                      <p:cBhvr>
                                        <p:cTn id="110" dur="166" decel="50000">
                                          <p:stCondLst>
                                            <p:cond delay="676"/>
                                          </p:stCondLst>
                                        </p:cTn>
                                        <p:tgtEl>
                                          <p:spTgt spid="19"/>
                                        </p:tgtEl>
                                      </p:cBhvr>
                                      <p:to x="100000" y="100000"/>
                                    </p:animScale>
                                    <p:animScale>
                                      <p:cBhvr>
                                        <p:cTn id="111" dur="26">
                                          <p:stCondLst>
                                            <p:cond delay="1312"/>
                                          </p:stCondLst>
                                        </p:cTn>
                                        <p:tgtEl>
                                          <p:spTgt spid="19"/>
                                        </p:tgtEl>
                                      </p:cBhvr>
                                      <p:to x="100000" y="80000"/>
                                    </p:animScale>
                                    <p:animScale>
                                      <p:cBhvr>
                                        <p:cTn id="112" dur="166" decel="50000">
                                          <p:stCondLst>
                                            <p:cond delay="1338"/>
                                          </p:stCondLst>
                                        </p:cTn>
                                        <p:tgtEl>
                                          <p:spTgt spid="19"/>
                                        </p:tgtEl>
                                      </p:cBhvr>
                                      <p:to x="100000" y="100000"/>
                                    </p:animScale>
                                    <p:animScale>
                                      <p:cBhvr>
                                        <p:cTn id="113" dur="26">
                                          <p:stCondLst>
                                            <p:cond delay="1642"/>
                                          </p:stCondLst>
                                        </p:cTn>
                                        <p:tgtEl>
                                          <p:spTgt spid="19"/>
                                        </p:tgtEl>
                                      </p:cBhvr>
                                      <p:to x="100000" y="90000"/>
                                    </p:animScale>
                                    <p:animScale>
                                      <p:cBhvr>
                                        <p:cTn id="114" dur="166" decel="50000">
                                          <p:stCondLst>
                                            <p:cond delay="1668"/>
                                          </p:stCondLst>
                                        </p:cTn>
                                        <p:tgtEl>
                                          <p:spTgt spid="19"/>
                                        </p:tgtEl>
                                      </p:cBhvr>
                                      <p:to x="100000" y="100000"/>
                                    </p:animScale>
                                    <p:animScale>
                                      <p:cBhvr>
                                        <p:cTn id="115" dur="26">
                                          <p:stCondLst>
                                            <p:cond delay="1808"/>
                                          </p:stCondLst>
                                        </p:cTn>
                                        <p:tgtEl>
                                          <p:spTgt spid="19"/>
                                        </p:tgtEl>
                                      </p:cBhvr>
                                      <p:to x="100000" y="95000"/>
                                    </p:animScale>
                                    <p:animScale>
                                      <p:cBhvr>
                                        <p:cTn id="116" dur="166" decel="50000">
                                          <p:stCondLst>
                                            <p:cond delay="1834"/>
                                          </p:stCondLst>
                                        </p:cTn>
                                        <p:tgtEl>
                                          <p:spTgt spid="19"/>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wipe(down)">
                                      <p:cBhvr>
                                        <p:cTn id="119" dur="580">
                                          <p:stCondLst>
                                            <p:cond delay="0"/>
                                          </p:stCondLst>
                                        </p:cTn>
                                        <p:tgtEl>
                                          <p:spTgt spid="20"/>
                                        </p:tgtEl>
                                      </p:cBhvr>
                                    </p:animEffect>
                                    <p:anim calcmode="lin" valueType="num">
                                      <p:cBhvr>
                                        <p:cTn id="12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25" dur="26">
                                          <p:stCondLst>
                                            <p:cond delay="650"/>
                                          </p:stCondLst>
                                        </p:cTn>
                                        <p:tgtEl>
                                          <p:spTgt spid="20"/>
                                        </p:tgtEl>
                                      </p:cBhvr>
                                      <p:to x="100000" y="60000"/>
                                    </p:animScale>
                                    <p:animScale>
                                      <p:cBhvr>
                                        <p:cTn id="126" dur="166" decel="50000">
                                          <p:stCondLst>
                                            <p:cond delay="676"/>
                                          </p:stCondLst>
                                        </p:cTn>
                                        <p:tgtEl>
                                          <p:spTgt spid="20"/>
                                        </p:tgtEl>
                                      </p:cBhvr>
                                      <p:to x="100000" y="100000"/>
                                    </p:animScale>
                                    <p:animScale>
                                      <p:cBhvr>
                                        <p:cTn id="127" dur="26">
                                          <p:stCondLst>
                                            <p:cond delay="1312"/>
                                          </p:stCondLst>
                                        </p:cTn>
                                        <p:tgtEl>
                                          <p:spTgt spid="20"/>
                                        </p:tgtEl>
                                      </p:cBhvr>
                                      <p:to x="100000" y="80000"/>
                                    </p:animScale>
                                    <p:animScale>
                                      <p:cBhvr>
                                        <p:cTn id="128" dur="166" decel="50000">
                                          <p:stCondLst>
                                            <p:cond delay="1338"/>
                                          </p:stCondLst>
                                        </p:cTn>
                                        <p:tgtEl>
                                          <p:spTgt spid="20"/>
                                        </p:tgtEl>
                                      </p:cBhvr>
                                      <p:to x="100000" y="100000"/>
                                    </p:animScale>
                                    <p:animScale>
                                      <p:cBhvr>
                                        <p:cTn id="129" dur="26">
                                          <p:stCondLst>
                                            <p:cond delay="1642"/>
                                          </p:stCondLst>
                                        </p:cTn>
                                        <p:tgtEl>
                                          <p:spTgt spid="20"/>
                                        </p:tgtEl>
                                      </p:cBhvr>
                                      <p:to x="100000" y="90000"/>
                                    </p:animScale>
                                    <p:animScale>
                                      <p:cBhvr>
                                        <p:cTn id="130" dur="166" decel="50000">
                                          <p:stCondLst>
                                            <p:cond delay="1668"/>
                                          </p:stCondLst>
                                        </p:cTn>
                                        <p:tgtEl>
                                          <p:spTgt spid="20"/>
                                        </p:tgtEl>
                                      </p:cBhvr>
                                      <p:to x="100000" y="100000"/>
                                    </p:animScale>
                                    <p:animScale>
                                      <p:cBhvr>
                                        <p:cTn id="131" dur="26">
                                          <p:stCondLst>
                                            <p:cond delay="1808"/>
                                          </p:stCondLst>
                                        </p:cTn>
                                        <p:tgtEl>
                                          <p:spTgt spid="20"/>
                                        </p:tgtEl>
                                      </p:cBhvr>
                                      <p:to x="100000" y="95000"/>
                                    </p:animScale>
                                    <p:animScale>
                                      <p:cBhvr>
                                        <p:cTn id="132" dur="166" decel="50000">
                                          <p:stCondLst>
                                            <p:cond delay="1834"/>
                                          </p:stCondLst>
                                        </p:cTn>
                                        <p:tgtEl>
                                          <p:spTgt spid="20"/>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21"/>
                                        </p:tgtEl>
                                        <p:attrNameLst>
                                          <p:attrName>style.visibility</p:attrName>
                                        </p:attrNameLst>
                                      </p:cBhvr>
                                      <p:to>
                                        <p:strVal val="visible"/>
                                      </p:to>
                                    </p:set>
                                    <p:animEffect transition="in" filter="wipe(down)">
                                      <p:cBhvr>
                                        <p:cTn id="135" dur="580">
                                          <p:stCondLst>
                                            <p:cond delay="0"/>
                                          </p:stCondLst>
                                        </p:cTn>
                                        <p:tgtEl>
                                          <p:spTgt spid="21"/>
                                        </p:tgtEl>
                                      </p:cBhvr>
                                    </p:animEffect>
                                    <p:anim calcmode="lin" valueType="num">
                                      <p:cBhvr>
                                        <p:cTn id="13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41" dur="26">
                                          <p:stCondLst>
                                            <p:cond delay="650"/>
                                          </p:stCondLst>
                                        </p:cTn>
                                        <p:tgtEl>
                                          <p:spTgt spid="21"/>
                                        </p:tgtEl>
                                      </p:cBhvr>
                                      <p:to x="100000" y="60000"/>
                                    </p:animScale>
                                    <p:animScale>
                                      <p:cBhvr>
                                        <p:cTn id="142" dur="166" decel="50000">
                                          <p:stCondLst>
                                            <p:cond delay="676"/>
                                          </p:stCondLst>
                                        </p:cTn>
                                        <p:tgtEl>
                                          <p:spTgt spid="21"/>
                                        </p:tgtEl>
                                      </p:cBhvr>
                                      <p:to x="100000" y="100000"/>
                                    </p:animScale>
                                    <p:animScale>
                                      <p:cBhvr>
                                        <p:cTn id="143" dur="26">
                                          <p:stCondLst>
                                            <p:cond delay="1312"/>
                                          </p:stCondLst>
                                        </p:cTn>
                                        <p:tgtEl>
                                          <p:spTgt spid="21"/>
                                        </p:tgtEl>
                                      </p:cBhvr>
                                      <p:to x="100000" y="80000"/>
                                    </p:animScale>
                                    <p:animScale>
                                      <p:cBhvr>
                                        <p:cTn id="144" dur="166" decel="50000">
                                          <p:stCondLst>
                                            <p:cond delay="1338"/>
                                          </p:stCondLst>
                                        </p:cTn>
                                        <p:tgtEl>
                                          <p:spTgt spid="21"/>
                                        </p:tgtEl>
                                      </p:cBhvr>
                                      <p:to x="100000" y="100000"/>
                                    </p:animScale>
                                    <p:animScale>
                                      <p:cBhvr>
                                        <p:cTn id="145" dur="26">
                                          <p:stCondLst>
                                            <p:cond delay="1642"/>
                                          </p:stCondLst>
                                        </p:cTn>
                                        <p:tgtEl>
                                          <p:spTgt spid="21"/>
                                        </p:tgtEl>
                                      </p:cBhvr>
                                      <p:to x="100000" y="90000"/>
                                    </p:animScale>
                                    <p:animScale>
                                      <p:cBhvr>
                                        <p:cTn id="146" dur="166" decel="50000">
                                          <p:stCondLst>
                                            <p:cond delay="1668"/>
                                          </p:stCondLst>
                                        </p:cTn>
                                        <p:tgtEl>
                                          <p:spTgt spid="21"/>
                                        </p:tgtEl>
                                      </p:cBhvr>
                                      <p:to x="100000" y="100000"/>
                                    </p:animScale>
                                    <p:animScale>
                                      <p:cBhvr>
                                        <p:cTn id="147" dur="26">
                                          <p:stCondLst>
                                            <p:cond delay="1808"/>
                                          </p:stCondLst>
                                        </p:cTn>
                                        <p:tgtEl>
                                          <p:spTgt spid="21"/>
                                        </p:tgtEl>
                                      </p:cBhvr>
                                      <p:to x="100000" y="95000"/>
                                    </p:animScale>
                                    <p:animScale>
                                      <p:cBhvr>
                                        <p:cTn id="148" dur="166" decel="50000">
                                          <p:stCondLst>
                                            <p:cond delay="1834"/>
                                          </p:stCondLst>
                                        </p:cTn>
                                        <p:tgtEl>
                                          <p:spTgt spid="21"/>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22"/>
                                        </p:tgtEl>
                                        <p:attrNameLst>
                                          <p:attrName>style.visibility</p:attrName>
                                        </p:attrNameLst>
                                      </p:cBhvr>
                                      <p:to>
                                        <p:strVal val="visible"/>
                                      </p:to>
                                    </p:set>
                                    <p:animEffect transition="in" filter="wipe(down)">
                                      <p:cBhvr>
                                        <p:cTn id="151" dur="580">
                                          <p:stCondLst>
                                            <p:cond delay="0"/>
                                          </p:stCondLst>
                                        </p:cTn>
                                        <p:tgtEl>
                                          <p:spTgt spid="22"/>
                                        </p:tgtEl>
                                      </p:cBhvr>
                                    </p:animEffect>
                                    <p:anim calcmode="lin" valueType="num">
                                      <p:cBhvr>
                                        <p:cTn id="15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57" dur="26">
                                          <p:stCondLst>
                                            <p:cond delay="650"/>
                                          </p:stCondLst>
                                        </p:cTn>
                                        <p:tgtEl>
                                          <p:spTgt spid="22"/>
                                        </p:tgtEl>
                                      </p:cBhvr>
                                      <p:to x="100000" y="60000"/>
                                    </p:animScale>
                                    <p:animScale>
                                      <p:cBhvr>
                                        <p:cTn id="158" dur="166" decel="50000">
                                          <p:stCondLst>
                                            <p:cond delay="676"/>
                                          </p:stCondLst>
                                        </p:cTn>
                                        <p:tgtEl>
                                          <p:spTgt spid="22"/>
                                        </p:tgtEl>
                                      </p:cBhvr>
                                      <p:to x="100000" y="100000"/>
                                    </p:animScale>
                                    <p:animScale>
                                      <p:cBhvr>
                                        <p:cTn id="159" dur="26">
                                          <p:stCondLst>
                                            <p:cond delay="1312"/>
                                          </p:stCondLst>
                                        </p:cTn>
                                        <p:tgtEl>
                                          <p:spTgt spid="22"/>
                                        </p:tgtEl>
                                      </p:cBhvr>
                                      <p:to x="100000" y="80000"/>
                                    </p:animScale>
                                    <p:animScale>
                                      <p:cBhvr>
                                        <p:cTn id="160" dur="166" decel="50000">
                                          <p:stCondLst>
                                            <p:cond delay="1338"/>
                                          </p:stCondLst>
                                        </p:cTn>
                                        <p:tgtEl>
                                          <p:spTgt spid="22"/>
                                        </p:tgtEl>
                                      </p:cBhvr>
                                      <p:to x="100000" y="100000"/>
                                    </p:animScale>
                                    <p:animScale>
                                      <p:cBhvr>
                                        <p:cTn id="161" dur="26">
                                          <p:stCondLst>
                                            <p:cond delay="1642"/>
                                          </p:stCondLst>
                                        </p:cTn>
                                        <p:tgtEl>
                                          <p:spTgt spid="22"/>
                                        </p:tgtEl>
                                      </p:cBhvr>
                                      <p:to x="100000" y="90000"/>
                                    </p:animScale>
                                    <p:animScale>
                                      <p:cBhvr>
                                        <p:cTn id="162" dur="166" decel="50000">
                                          <p:stCondLst>
                                            <p:cond delay="1668"/>
                                          </p:stCondLst>
                                        </p:cTn>
                                        <p:tgtEl>
                                          <p:spTgt spid="22"/>
                                        </p:tgtEl>
                                      </p:cBhvr>
                                      <p:to x="100000" y="100000"/>
                                    </p:animScale>
                                    <p:animScale>
                                      <p:cBhvr>
                                        <p:cTn id="163" dur="26">
                                          <p:stCondLst>
                                            <p:cond delay="1808"/>
                                          </p:stCondLst>
                                        </p:cTn>
                                        <p:tgtEl>
                                          <p:spTgt spid="22"/>
                                        </p:tgtEl>
                                      </p:cBhvr>
                                      <p:to x="100000" y="95000"/>
                                    </p:animScale>
                                    <p:animScale>
                                      <p:cBhvr>
                                        <p:cTn id="164" dur="166" decel="50000">
                                          <p:stCondLst>
                                            <p:cond delay="1834"/>
                                          </p:stCondLst>
                                        </p:cTn>
                                        <p:tgtEl>
                                          <p:spTgt spid="22"/>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down)">
                                      <p:cBhvr>
                                        <p:cTn id="167" dur="580">
                                          <p:stCondLst>
                                            <p:cond delay="0"/>
                                          </p:stCondLst>
                                        </p:cTn>
                                        <p:tgtEl>
                                          <p:spTgt spid="23"/>
                                        </p:tgtEl>
                                      </p:cBhvr>
                                    </p:animEffect>
                                    <p:anim calcmode="lin" valueType="num">
                                      <p:cBhvr>
                                        <p:cTn id="16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73" dur="26">
                                          <p:stCondLst>
                                            <p:cond delay="650"/>
                                          </p:stCondLst>
                                        </p:cTn>
                                        <p:tgtEl>
                                          <p:spTgt spid="23"/>
                                        </p:tgtEl>
                                      </p:cBhvr>
                                      <p:to x="100000" y="60000"/>
                                    </p:animScale>
                                    <p:animScale>
                                      <p:cBhvr>
                                        <p:cTn id="174" dur="166" decel="50000">
                                          <p:stCondLst>
                                            <p:cond delay="676"/>
                                          </p:stCondLst>
                                        </p:cTn>
                                        <p:tgtEl>
                                          <p:spTgt spid="23"/>
                                        </p:tgtEl>
                                      </p:cBhvr>
                                      <p:to x="100000" y="100000"/>
                                    </p:animScale>
                                    <p:animScale>
                                      <p:cBhvr>
                                        <p:cTn id="175" dur="26">
                                          <p:stCondLst>
                                            <p:cond delay="1312"/>
                                          </p:stCondLst>
                                        </p:cTn>
                                        <p:tgtEl>
                                          <p:spTgt spid="23"/>
                                        </p:tgtEl>
                                      </p:cBhvr>
                                      <p:to x="100000" y="80000"/>
                                    </p:animScale>
                                    <p:animScale>
                                      <p:cBhvr>
                                        <p:cTn id="176" dur="166" decel="50000">
                                          <p:stCondLst>
                                            <p:cond delay="1338"/>
                                          </p:stCondLst>
                                        </p:cTn>
                                        <p:tgtEl>
                                          <p:spTgt spid="23"/>
                                        </p:tgtEl>
                                      </p:cBhvr>
                                      <p:to x="100000" y="100000"/>
                                    </p:animScale>
                                    <p:animScale>
                                      <p:cBhvr>
                                        <p:cTn id="177" dur="26">
                                          <p:stCondLst>
                                            <p:cond delay="1642"/>
                                          </p:stCondLst>
                                        </p:cTn>
                                        <p:tgtEl>
                                          <p:spTgt spid="23"/>
                                        </p:tgtEl>
                                      </p:cBhvr>
                                      <p:to x="100000" y="90000"/>
                                    </p:animScale>
                                    <p:animScale>
                                      <p:cBhvr>
                                        <p:cTn id="178" dur="166" decel="50000">
                                          <p:stCondLst>
                                            <p:cond delay="1668"/>
                                          </p:stCondLst>
                                        </p:cTn>
                                        <p:tgtEl>
                                          <p:spTgt spid="23"/>
                                        </p:tgtEl>
                                      </p:cBhvr>
                                      <p:to x="100000" y="100000"/>
                                    </p:animScale>
                                    <p:animScale>
                                      <p:cBhvr>
                                        <p:cTn id="179" dur="26">
                                          <p:stCondLst>
                                            <p:cond delay="1808"/>
                                          </p:stCondLst>
                                        </p:cTn>
                                        <p:tgtEl>
                                          <p:spTgt spid="23"/>
                                        </p:tgtEl>
                                      </p:cBhvr>
                                      <p:to x="100000" y="95000"/>
                                    </p:animScale>
                                    <p:animScale>
                                      <p:cBhvr>
                                        <p:cTn id="180" dur="166" decel="50000">
                                          <p:stCondLst>
                                            <p:cond delay="1834"/>
                                          </p:stCondLst>
                                        </p:cTn>
                                        <p:tgtEl>
                                          <p:spTgt spid="23"/>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wipe(down)">
                                      <p:cBhvr>
                                        <p:cTn id="183" dur="580">
                                          <p:stCondLst>
                                            <p:cond delay="0"/>
                                          </p:stCondLst>
                                        </p:cTn>
                                        <p:tgtEl>
                                          <p:spTgt spid="26"/>
                                        </p:tgtEl>
                                      </p:cBhvr>
                                    </p:animEffect>
                                    <p:anim calcmode="lin" valueType="num">
                                      <p:cBhvr>
                                        <p:cTn id="18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89" dur="26">
                                          <p:stCondLst>
                                            <p:cond delay="650"/>
                                          </p:stCondLst>
                                        </p:cTn>
                                        <p:tgtEl>
                                          <p:spTgt spid="26"/>
                                        </p:tgtEl>
                                      </p:cBhvr>
                                      <p:to x="100000" y="60000"/>
                                    </p:animScale>
                                    <p:animScale>
                                      <p:cBhvr>
                                        <p:cTn id="190" dur="166" decel="50000">
                                          <p:stCondLst>
                                            <p:cond delay="676"/>
                                          </p:stCondLst>
                                        </p:cTn>
                                        <p:tgtEl>
                                          <p:spTgt spid="26"/>
                                        </p:tgtEl>
                                      </p:cBhvr>
                                      <p:to x="100000" y="100000"/>
                                    </p:animScale>
                                    <p:animScale>
                                      <p:cBhvr>
                                        <p:cTn id="191" dur="26">
                                          <p:stCondLst>
                                            <p:cond delay="1312"/>
                                          </p:stCondLst>
                                        </p:cTn>
                                        <p:tgtEl>
                                          <p:spTgt spid="26"/>
                                        </p:tgtEl>
                                      </p:cBhvr>
                                      <p:to x="100000" y="80000"/>
                                    </p:animScale>
                                    <p:animScale>
                                      <p:cBhvr>
                                        <p:cTn id="192" dur="166" decel="50000">
                                          <p:stCondLst>
                                            <p:cond delay="1338"/>
                                          </p:stCondLst>
                                        </p:cTn>
                                        <p:tgtEl>
                                          <p:spTgt spid="26"/>
                                        </p:tgtEl>
                                      </p:cBhvr>
                                      <p:to x="100000" y="100000"/>
                                    </p:animScale>
                                    <p:animScale>
                                      <p:cBhvr>
                                        <p:cTn id="193" dur="26">
                                          <p:stCondLst>
                                            <p:cond delay="1642"/>
                                          </p:stCondLst>
                                        </p:cTn>
                                        <p:tgtEl>
                                          <p:spTgt spid="26"/>
                                        </p:tgtEl>
                                      </p:cBhvr>
                                      <p:to x="100000" y="90000"/>
                                    </p:animScale>
                                    <p:animScale>
                                      <p:cBhvr>
                                        <p:cTn id="194" dur="166" decel="50000">
                                          <p:stCondLst>
                                            <p:cond delay="1668"/>
                                          </p:stCondLst>
                                        </p:cTn>
                                        <p:tgtEl>
                                          <p:spTgt spid="26"/>
                                        </p:tgtEl>
                                      </p:cBhvr>
                                      <p:to x="100000" y="100000"/>
                                    </p:animScale>
                                    <p:animScale>
                                      <p:cBhvr>
                                        <p:cTn id="195" dur="26">
                                          <p:stCondLst>
                                            <p:cond delay="1808"/>
                                          </p:stCondLst>
                                        </p:cTn>
                                        <p:tgtEl>
                                          <p:spTgt spid="26"/>
                                        </p:tgtEl>
                                      </p:cBhvr>
                                      <p:to x="100000" y="95000"/>
                                    </p:animScale>
                                    <p:animScale>
                                      <p:cBhvr>
                                        <p:cTn id="196" dur="166" decel="50000">
                                          <p:stCondLst>
                                            <p:cond delay="1834"/>
                                          </p:stCondLst>
                                        </p:cTn>
                                        <p:tgtEl>
                                          <p:spTgt spid="26"/>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27"/>
                                        </p:tgtEl>
                                        <p:attrNameLst>
                                          <p:attrName>style.visibility</p:attrName>
                                        </p:attrNameLst>
                                      </p:cBhvr>
                                      <p:to>
                                        <p:strVal val="visible"/>
                                      </p:to>
                                    </p:set>
                                    <p:animEffect transition="in" filter="wipe(down)">
                                      <p:cBhvr>
                                        <p:cTn id="199" dur="580">
                                          <p:stCondLst>
                                            <p:cond delay="0"/>
                                          </p:stCondLst>
                                        </p:cTn>
                                        <p:tgtEl>
                                          <p:spTgt spid="27"/>
                                        </p:tgtEl>
                                      </p:cBhvr>
                                    </p:animEffect>
                                    <p:anim calcmode="lin" valueType="num">
                                      <p:cBhvr>
                                        <p:cTn id="200"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05" dur="26">
                                          <p:stCondLst>
                                            <p:cond delay="650"/>
                                          </p:stCondLst>
                                        </p:cTn>
                                        <p:tgtEl>
                                          <p:spTgt spid="27"/>
                                        </p:tgtEl>
                                      </p:cBhvr>
                                      <p:to x="100000" y="60000"/>
                                    </p:animScale>
                                    <p:animScale>
                                      <p:cBhvr>
                                        <p:cTn id="206" dur="166" decel="50000">
                                          <p:stCondLst>
                                            <p:cond delay="676"/>
                                          </p:stCondLst>
                                        </p:cTn>
                                        <p:tgtEl>
                                          <p:spTgt spid="27"/>
                                        </p:tgtEl>
                                      </p:cBhvr>
                                      <p:to x="100000" y="100000"/>
                                    </p:animScale>
                                    <p:animScale>
                                      <p:cBhvr>
                                        <p:cTn id="207" dur="26">
                                          <p:stCondLst>
                                            <p:cond delay="1312"/>
                                          </p:stCondLst>
                                        </p:cTn>
                                        <p:tgtEl>
                                          <p:spTgt spid="27"/>
                                        </p:tgtEl>
                                      </p:cBhvr>
                                      <p:to x="100000" y="80000"/>
                                    </p:animScale>
                                    <p:animScale>
                                      <p:cBhvr>
                                        <p:cTn id="208" dur="166" decel="50000">
                                          <p:stCondLst>
                                            <p:cond delay="1338"/>
                                          </p:stCondLst>
                                        </p:cTn>
                                        <p:tgtEl>
                                          <p:spTgt spid="27"/>
                                        </p:tgtEl>
                                      </p:cBhvr>
                                      <p:to x="100000" y="100000"/>
                                    </p:animScale>
                                    <p:animScale>
                                      <p:cBhvr>
                                        <p:cTn id="209" dur="26">
                                          <p:stCondLst>
                                            <p:cond delay="1642"/>
                                          </p:stCondLst>
                                        </p:cTn>
                                        <p:tgtEl>
                                          <p:spTgt spid="27"/>
                                        </p:tgtEl>
                                      </p:cBhvr>
                                      <p:to x="100000" y="90000"/>
                                    </p:animScale>
                                    <p:animScale>
                                      <p:cBhvr>
                                        <p:cTn id="210" dur="166" decel="50000">
                                          <p:stCondLst>
                                            <p:cond delay="1668"/>
                                          </p:stCondLst>
                                        </p:cTn>
                                        <p:tgtEl>
                                          <p:spTgt spid="27"/>
                                        </p:tgtEl>
                                      </p:cBhvr>
                                      <p:to x="100000" y="100000"/>
                                    </p:animScale>
                                    <p:animScale>
                                      <p:cBhvr>
                                        <p:cTn id="211" dur="26">
                                          <p:stCondLst>
                                            <p:cond delay="1808"/>
                                          </p:stCondLst>
                                        </p:cTn>
                                        <p:tgtEl>
                                          <p:spTgt spid="27"/>
                                        </p:tgtEl>
                                      </p:cBhvr>
                                      <p:to x="100000" y="95000"/>
                                    </p:animScale>
                                    <p:animScale>
                                      <p:cBhvr>
                                        <p:cTn id="212" dur="166" decel="50000">
                                          <p:stCondLst>
                                            <p:cond delay="1834"/>
                                          </p:stCondLst>
                                        </p:cTn>
                                        <p:tgtEl>
                                          <p:spTgt spid="27"/>
                                        </p:tgtEl>
                                      </p:cBhvr>
                                      <p:to x="100000" y="100000"/>
                                    </p:animScale>
                                  </p:childTnLst>
                                </p:cTn>
                              </p:par>
                              <p:par>
                                <p:cTn id="213" presetID="26" presetClass="entr" presetSubtype="0" fill="hold" nodeType="withEffect">
                                  <p:stCondLst>
                                    <p:cond delay="0"/>
                                  </p:stCondLst>
                                  <p:childTnLst>
                                    <p:set>
                                      <p:cBhvr>
                                        <p:cTn id="214" dur="1" fill="hold">
                                          <p:stCondLst>
                                            <p:cond delay="0"/>
                                          </p:stCondLst>
                                        </p:cTn>
                                        <p:tgtEl>
                                          <p:spTgt spid="28"/>
                                        </p:tgtEl>
                                        <p:attrNameLst>
                                          <p:attrName>style.visibility</p:attrName>
                                        </p:attrNameLst>
                                      </p:cBhvr>
                                      <p:to>
                                        <p:strVal val="visible"/>
                                      </p:to>
                                    </p:set>
                                    <p:animEffect transition="in" filter="wipe(down)">
                                      <p:cBhvr>
                                        <p:cTn id="215" dur="580">
                                          <p:stCondLst>
                                            <p:cond delay="0"/>
                                          </p:stCondLst>
                                        </p:cTn>
                                        <p:tgtEl>
                                          <p:spTgt spid="28"/>
                                        </p:tgtEl>
                                      </p:cBhvr>
                                    </p:animEffect>
                                    <p:anim calcmode="lin" valueType="num">
                                      <p:cBhvr>
                                        <p:cTn id="21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21" dur="26">
                                          <p:stCondLst>
                                            <p:cond delay="650"/>
                                          </p:stCondLst>
                                        </p:cTn>
                                        <p:tgtEl>
                                          <p:spTgt spid="28"/>
                                        </p:tgtEl>
                                      </p:cBhvr>
                                      <p:to x="100000" y="60000"/>
                                    </p:animScale>
                                    <p:animScale>
                                      <p:cBhvr>
                                        <p:cTn id="222" dur="166" decel="50000">
                                          <p:stCondLst>
                                            <p:cond delay="676"/>
                                          </p:stCondLst>
                                        </p:cTn>
                                        <p:tgtEl>
                                          <p:spTgt spid="28"/>
                                        </p:tgtEl>
                                      </p:cBhvr>
                                      <p:to x="100000" y="100000"/>
                                    </p:animScale>
                                    <p:animScale>
                                      <p:cBhvr>
                                        <p:cTn id="223" dur="26">
                                          <p:stCondLst>
                                            <p:cond delay="1312"/>
                                          </p:stCondLst>
                                        </p:cTn>
                                        <p:tgtEl>
                                          <p:spTgt spid="28"/>
                                        </p:tgtEl>
                                      </p:cBhvr>
                                      <p:to x="100000" y="80000"/>
                                    </p:animScale>
                                    <p:animScale>
                                      <p:cBhvr>
                                        <p:cTn id="224" dur="166" decel="50000">
                                          <p:stCondLst>
                                            <p:cond delay="1338"/>
                                          </p:stCondLst>
                                        </p:cTn>
                                        <p:tgtEl>
                                          <p:spTgt spid="28"/>
                                        </p:tgtEl>
                                      </p:cBhvr>
                                      <p:to x="100000" y="100000"/>
                                    </p:animScale>
                                    <p:animScale>
                                      <p:cBhvr>
                                        <p:cTn id="225" dur="26">
                                          <p:stCondLst>
                                            <p:cond delay="1642"/>
                                          </p:stCondLst>
                                        </p:cTn>
                                        <p:tgtEl>
                                          <p:spTgt spid="28"/>
                                        </p:tgtEl>
                                      </p:cBhvr>
                                      <p:to x="100000" y="90000"/>
                                    </p:animScale>
                                    <p:animScale>
                                      <p:cBhvr>
                                        <p:cTn id="226" dur="166" decel="50000">
                                          <p:stCondLst>
                                            <p:cond delay="1668"/>
                                          </p:stCondLst>
                                        </p:cTn>
                                        <p:tgtEl>
                                          <p:spTgt spid="28"/>
                                        </p:tgtEl>
                                      </p:cBhvr>
                                      <p:to x="100000" y="100000"/>
                                    </p:animScale>
                                    <p:animScale>
                                      <p:cBhvr>
                                        <p:cTn id="227" dur="26">
                                          <p:stCondLst>
                                            <p:cond delay="1808"/>
                                          </p:stCondLst>
                                        </p:cTn>
                                        <p:tgtEl>
                                          <p:spTgt spid="28"/>
                                        </p:tgtEl>
                                      </p:cBhvr>
                                      <p:to x="100000" y="95000"/>
                                    </p:animScale>
                                    <p:animScale>
                                      <p:cBhvr>
                                        <p:cTn id="228" dur="166" decel="50000">
                                          <p:stCondLst>
                                            <p:cond delay="1834"/>
                                          </p:stCondLst>
                                        </p:cTn>
                                        <p:tgtEl>
                                          <p:spTgt spid="28"/>
                                        </p:tgtEl>
                                      </p:cBhvr>
                                      <p:to x="100000" y="100000"/>
                                    </p:animScale>
                                  </p:childTnLst>
                                </p:cTn>
                              </p:par>
                              <p:par>
                                <p:cTn id="229" presetID="26" presetClass="entr" presetSubtype="0" fill="hold" nodeType="withEffect">
                                  <p:stCondLst>
                                    <p:cond delay="0"/>
                                  </p:stCondLst>
                                  <p:childTnLst>
                                    <p:set>
                                      <p:cBhvr>
                                        <p:cTn id="230" dur="1" fill="hold">
                                          <p:stCondLst>
                                            <p:cond delay="0"/>
                                          </p:stCondLst>
                                        </p:cTn>
                                        <p:tgtEl>
                                          <p:spTgt spid="34"/>
                                        </p:tgtEl>
                                        <p:attrNameLst>
                                          <p:attrName>style.visibility</p:attrName>
                                        </p:attrNameLst>
                                      </p:cBhvr>
                                      <p:to>
                                        <p:strVal val="visible"/>
                                      </p:to>
                                    </p:set>
                                    <p:animEffect transition="in" filter="wipe(down)">
                                      <p:cBhvr>
                                        <p:cTn id="231" dur="580">
                                          <p:stCondLst>
                                            <p:cond delay="0"/>
                                          </p:stCondLst>
                                        </p:cTn>
                                        <p:tgtEl>
                                          <p:spTgt spid="34"/>
                                        </p:tgtEl>
                                      </p:cBhvr>
                                    </p:animEffect>
                                    <p:anim calcmode="lin" valueType="num">
                                      <p:cBhvr>
                                        <p:cTn id="232"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37" dur="26">
                                          <p:stCondLst>
                                            <p:cond delay="650"/>
                                          </p:stCondLst>
                                        </p:cTn>
                                        <p:tgtEl>
                                          <p:spTgt spid="34"/>
                                        </p:tgtEl>
                                      </p:cBhvr>
                                      <p:to x="100000" y="60000"/>
                                    </p:animScale>
                                    <p:animScale>
                                      <p:cBhvr>
                                        <p:cTn id="238" dur="166" decel="50000">
                                          <p:stCondLst>
                                            <p:cond delay="676"/>
                                          </p:stCondLst>
                                        </p:cTn>
                                        <p:tgtEl>
                                          <p:spTgt spid="34"/>
                                        </p:tgtEl>
                                      </p:cBhvr>
                                      <p:to x="100000" y="100000"/>
                                    </p:animScale>
                                    <p:animScale>
                                      <p:cBhvr>
                                        <p:cTn id="239" dur="26">
                                          <p:stCondLst>
                                            <p:cond delay="1312"/>
                                          </p:stCondLst>
                                        </p:cTn>
                                        <p:tgtEl>
                                          <p:spTgt spid="34"/>
                                        </p:tgtEl>
                                      </p:cBhvr>
                                      <p:to x="100000" y="80000"/>
                                    </p:animScale>
                                    <p:animScale>
                                      <p:cBhvr>
                                        <p:cTn id="240" dur="166" decel="50000">
                                          <p:stCondLst>
                                            <p:cond delay="1338"/>
                                          </p:stCondLst>
                                        </p:cTn>
                                        <p:tgtEl>
                                          <p:spTgt spid="34"/>
                                        </p:tgtEl>
                                      </p:cBhvr>
                                      <p:to x="100000" y="100000"/>
                                    </p:animScale>
                                    <p:animScale>
                                      <p:cBhvr>
                                        <p:cTn id="241" dur="26">
                                          <p:stCondLst>
                                            <p:cond delay="1642"/>
                                          </p:stCondLst>
                                        </p:cTn>
                                        <p:tgtEl>
                                          <p:spTgt spid="34"/>
                                        </p:tgtEl>
                                      </p:cBhvr>
                                      <p:to x="100000" y="90000"/>
                                    </p:animScale>
                                    <p:animScale>
                                      <p:cBhvr>
                                        <p:cTn id="242" dur="166" decel="50000">
                                          <p:stCondLst>
                                            <p:cond delay="1668"/>
                                          </p:stCondLst>
                                        </p:cTn>
                                        <p:tgtEl>
                                          <p:spTgt spid="34"/>
                                        </p:tgtEl>
                                      </p:cBhvr>
                                      <p:to x="100000" y="100000"/>
                                    </p:animScale>
                                    <p:animScale>
                                      <p:cBhvr>
                                        <p:cTn id="243" dur="26">
                                          <p:stCondLst>
                                            <p:cond delay="1808"/>
                                          </p:stCondLst>
                                        </p:cTn>
                                        <p:tgtEl>
                                          <p:spTgt spid="34"/>
                                        </p:tgtEl>
                                      </p:cBhvr>
                                      <p:to x="100000" y="95000"/>
                                    </p:animScale>
                                    <p:animScale>
                                      <p:cBhvr>
                                        <p:cTn id="244" dur="166" decel="50000">
                                          <p:stCondLst>
                                            <p:cond delay="1834"/>
                                          </p:stCondLst>
                                        </p:cTn>
                                        <p:tgtEl>
                                          <p:spTgt spid="34"/>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nodeType="withEffect">
                                  <p:stCondLst>
                                    <p:cond delay="0"/>
                                  </p:stCondLst>
                                  <p:childTnLst>
                                    <p:set>
                                      <p:cBhvr>
                                        <p:cTn id="262" dur="1" fill="hold">
                                          <p:stCondLst>
                                            <p:cond delay="0"/>
                                          </p:stCondLst>
                                        </p:cTn>
                                        <p:tgtEl>
                                          <p:spTgt spid="18"/>
                                        </p:tgtEl>
                                        <p:attrNameLst>
                                          <p:attrName>style.visibility</p:attrName>
                                        </p:attrNameLst>
                                      </p:cBhvr>
                                      <p:to>
                                        <p:strVal val="visible"/>
                                      </p:to>
                                    </p:set>
                                    <p:animEffect transition="in" filter="wipe(down)">
                                      <p:cBhvr>
                                        <p:cTn id="263" dur="580">
                                          <p:stCondLst>
                                            <p:cond delay="0"/>
                                          </p:stCondLst>
                                        </p:cTn>
                                        <p:tgtEl>
                                          <p:spTgt spid="18"/>
                                        </p:tgtEl>
                                      </p:cBhvr>
                                    </p:animEffect>
                                    <p:anim calcmode="lin" valueType="num">
                                      <p:cBhvr>
                                        <p:cTn id="26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69" dur="26">
                                          <p:stCondLst>
                                            <p:cond delay="650"/>
                                          </p:stCondLst>
                                        </p:cTn>
                                        <p:tgtEl>
                                          <p:spTgt spid="18"/>
                                        </p:tgtEl>
                                      </p:cBhvr>
                                      <p:to x="100000" y="60000"/>
                                    </p:animScale>
                                    <p:animScale>
                                      <p:cBhvr>
                                        <p:cTn id="270" dur="166" decel="50000">
                                          <p:stCondLst>
                                            <p:cond delay="676"/>
                                          </p:stCondLst>
                                        </p:cTn>
                                        <p:tgtEl>
                                          <p:spTgt spid="18"/>
                                        </p:tgtEl>
                                      </p:cBhvr>
                                      <p:to x="100000" y="100000"/>
                                    </p:animScale>
                                    <p:animScale>
                                      <p:cBhvr>
                                        <p:cTn id="271" dur="26">
                                          <p:stCondLst>
                                            <p:cond delay="1312"/>
                                          </p:stCondLst>
                                        </p:cTn>
                                        <p:tgtEl>
                                          <p:spTgt spid="18"/>
                                        </p:tgtEl>
                                      </p:cBhvr>
                                      <p:to x="100000" y="80000"/>
                                    </p:animScale>
                                    <p:animScale>
                                      <p:cBhvr>
                                        <p:cTn id="272" dur="166" decel="50000">
                                          <p:stCondLst>
                                            <p:cond delay="1338"/>
                                          </p:stCondLst>
                                        </p:cTn>
                                        <p:tgtEl>
                                          <p:spTgt spid="18"/>
                                        </p:tgtEl>
                                      </p:cBhvr>
                                      <p:to x="100000" y="100000"/>
                                    </p:animScale>
                                    <p:animScale>
                                      <p:cBhvr>
                                        <p:cTn id="273" dur="26">
                                          <p:stCondLst>
                                            <p:cond delay="1642"/>
                                          </p:stCondLst>
                                        </p:cTn>
                                        <p:tgtEl>
                                          <p:spTgt spid="18"/>
                                        </p:tgtEl>
                                      </p:cBhvr>
                                      <p:to x="100000" y="90000"/>
                                    </p:animScale>
                                    <p:animScale>
                                      <p:cBhvr>
                                        <p:cTn id="274" dur="166" decel="50000">
                                          <p:stCondLst>
                                            <p:cond delay="1668"/>
                                          </p:stCondLst>
                                        </p:cTn>
                                        <p:tgtEl>
                                          <p:spTgt spid="18"/>
                                        </p:tgtEl>
                                      </p:cBhvr>
                                      <p:to x="100000" y="100000"/>
                                    </p:animScale>
                                    <p:animScale>
                                      <p:cBhvr>
                                        <p:cTn id="275" dur="26">
                                          <p:stCondLst>
                                            <p:cond delay="1808"/>
                                          </p:stCondLst>
                                        </p:cTn>
                                        <p:tgtEl>
                                          <p:spTgt spid="18"/>
                                        </p:tgtEl>
                                      </p:cBhvr>
                                      <p:to x="100000" y="95000"/>
                                    </p:animScale>
                                    <p:animScale>
                                      <p:cBhvr>
                                        <p:cTn id="276" dur="166" decel="50000">
                                          <p:stCondLst>
                                            <p:cond delay="1834"/>
                                          </p:stCondLst>
                                        </p:cTn>
                                        <p:tgtEl>
                                          <p:spTgt spid="18"/>
                                        </p:tgtEl>
                                      </p:cBhvr>
                                      <p:to x="100000" y="100000"/>
                                    </p:animScale>
                                  </p:childTnLst>
                                </p:cTn>
                              </p:par>
                              <p:par>
                                <p:cTn id="277" presetID="26" presetClass="entr" presetSubtype="0" fill="hold" grpId="0" nodeType="withEffect">
                                  <p:stCondLst>
                                    <p:cond delay="0"/>
                                  </p:stCondLst>
                                  <p:childTnLst>
                                    <p:set>
                                      <p:cBhvr>
                                        <p:cTn id="278" dur="1" fill="hold">
                                          <p:stCondLst>
                                            <p:cond delay="0"/>
                                          </p:stCondLst>
                                        </p:cTn>
                                        <p:tgtEl>
                                          <p:spTgt spid="24"/>
                                        </p:tgtEl>
                                        <p:attrNameLst>
                                          <p:attrName>style.visibility</p:attrName>
                                        </p:attrNameLst>
                                      </p:cBhvr>
                                      <p:to>
                                        <p:strVal val="visible"/>
                                      </p:to>
                                    </p:set>
                                    <p:animEffect transition="in" filter="wipe(down)">
                                      <p:cBhvr>
                                        <p:cTn id="279" dur="580">
                                          <p:stCondLst>
                                            <p:cond delay="0"/>
                                          </p:stCondLst>
                                        </p:cTn>
                                        <p:tgtEl>
                                          <p:spTgt spid="24"/>
                                        </p:tgtEl>
                                      </p:cBhvr>
                                    </p:animEffect>
                                    <p:anim calcmode="lin" valueType="num">
                                      <p:cBhvr>
                                        <p:cTn id="28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85" dur="26">
                                          <p:stCondLst>
                                            <p:cond delay="650"/>
                                          </p:stCondLst>
                                        </p:cTn>
                                        <p:tgtEl>
                                          <p:spTgt spid="24"/>
                                        </p:tgtEl>
                                      </p:cBhvr>
                                      <p:to x="100000" y="60000"/>
                                    </p:animScale>
                                    <p:animScale>
                                      <p:cBhvr>
                                        <p:cTn id="286" dur="166" decel="50000">
                                          <p:stCondLst>
                                            <p:cond delay="676"/>
                                          </p:stCondLst>
                                        </p:cTn>
                                        <p:tgtEl>
                                          <p:spTgt spid="24"/>
                                        </p:tgtEl>
                                      </p:cBhvr>
                                      <p:to x="100000" y="100000"/>
                                    </p:animScale>
                                    <p:animScale>
                                      <p:cBhvr>
                                        <p:cTn id="287" dur="26">
                                          <p:stCondLst>
                                            <p:cond delay="1312"/>
                                          </p:stCondLst>
                                        </p:cTn>
                                        <p:tgtEl>
                                          <p:spTgt spid="24"/>
                                        </p:tgtEl>
                                      </p:cBhvr>
                                      <p:to x="100000" y="80000"/>
                                    </p:animScale>
                                    <p:animScale>
                                      <p:cBhvr>
                                        <p:cTn id="288" dur="166" decel="50000">
                                          <p:stCondLst>
                                            <p:cond delay="1338"/>
                                          </p:stCondLst>
                                        </p:cTn>
                                        <p:tgtEl>
                                          <p:spTgt spid="24"/>
                                        </p:tgtEl>
                                      </p:cBhvr>
                                      <p:to x="100000" y="100000"/>
                                    </p:animScale>
                                    <p:animScale>
                                      <p:cBhvr>
                                        <p:cTn id="289" dur="26">
                                          <p:stCondLst>
                                            <p:cond delay="1642"/>
                                          </p:stCondLst>
                                        </p:cTn>
                                        <p:tgtEl>
                                          <p:spTgt spid="24"/>
                                        </p:tgtEl>
                                      </p:cBhvr>
                                      <p:to x="100000" y="90000"/>
                                    </p:animScale>
                                    <p:animScale>
                                      <p:cBhvr>
                                        <p:cTn id="290" dur="166" decel="50000">
                                          <p:stCondLst>
                                            <p:cond delay="1668"/>
                                          </p:stCondLst>
                                        </p:cTn>
                                        <p:tgtEl>
                                          <p:spTgt spid="24"/>
                                        </p:tgtEl>
                                      </p:cBhvr>
                                      <p:to x="100000" y="100000"/>
                                    </p:animScale>
                                    <p:animScale>
                                      <p:cBhvr>
                                        <p:cTn id="291" dur="26">
                                          <p:stCondLst>
                                            <p:cond delay="1808"/>
                                          </p:stCondLst>
                                        </p:cTn>
                                        <p:tgtEl>
                                          <p:spTgt spid="24"/>
                                        </p:tgtEl>
                                      </p:cBhvr>
                                      <p:to x="100000" y="95000"/>
                                    </p:animScale>
                                    <p:animScale>
                                      <p:cBhvr>
                                        <p:cTn id="292" dur="166" decel="50000">
                                          <p:stCondLst>
                                            <p:cond delay="1834"/>
                                          </p:stCondLst>
                                        </p:cTn>
                                        <p:tgtEl>
                                          <p:spTgt spid="24"/>
                                        </p:tgtEl>
                                      </p:cBhvr>
                                      <p:to x="100000" y="100000"/>
                                    </p:animScale>
                                  </p:childTnLst>
                                </p:cTn>
                              </p:par>
                              <p:par>
                                <p:cTn id="293" presetID="26" presetClass="entr" presetSubtype="0" fill="hold" nodeType="withEffect">
                                  <p:stCondLst>
                                    <p:cond delay="0"/>
                                  </p:stCondLst>
                                  <p:childTnLst>
                                    <p:set>
                                      <p:cBhvr>
                                        <p:cTn id="294" dur="1" fill="hold">
                                          <p:stCondLst>
                                            <p:cond delay="0"/>
                                          </p:stCondLst>
                                        </p:cTn>
                                        <p:tgtEl>
                                          <p:spTgt spid="25"/>
                                        </p:tgtEl>
                                        <p:attrNameLst>
                                          <p:attrName>style.visibility</p:attrName>
                                        </p:attrNameLst>
                                      </p:cBhvr>
                                      <p:to>
                                        <p:strVal val="visible"/>
                                      </p:to>
                                    </p:set>
                                    <p:animEffect transition="in" filter="wipe(down)">
                                      <p:cBhvr>
                                        <p:cTn id="295" dur="580">
                                          <p:stCondLst>
                                            <p:cond delay="0"/>
                                          </p:stCondLst>
                                        </p:cTn>
                                        <p:tgtEl>
                                          <p:spTgt spid="25"/>
                                        </p:tgtEl>
                                      </p:cBhvr>
                                    </p:animEffect>
                                    <p:anim calcmode="lin" valueType="num">
                                      <p:cBhvr>
                                        <p:cTn id="29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01" dur="26">
                                          <p:stCondLst>
                                            <p:cond delay="650"/>
                                          </p:stCondLst>
                                        </p:cTn>
                                        <p:tgtEl>
                                          <p:spTgt spid="25"/>
                                        </p:tgtEl>
                                      </p:cBhvr>
                                      <p:to x="100000" y="60000"/>
                                    </p:animScale>
                                    <p:animScale>
                                      <p:cBhvr>
                                        <p:cTn id="302" dur="166" decel="50000">
                                          <p:stCondLst>
                                            <p:cond delay="676"/>
                                          </p:stCondLst>
                                        </p:cTn>
                                        <p:tgtEl>
                                          <p:spTgt spid="25"/>
                                        </p:tgtEl>
                                      </p:cBhvr>
                                      <p:to x="100000" y="100000"/>
                                    </p:animScale>
                                    <p:animScale>
                                      <p:cBhvr>
                                        <p:cTn id="303" dur="26">
                                          <p:stCondLst>
                                            <p:cond delay="1312"/>
                                          </p:stCondLst>
                                        </p:cTn>
                                        <p:tgtEl>
                                          <p:spTgt spid="25"/>
                                        </p:tgtEl>
                                      </p:cBhvr>
                                      <p:to x="100000" y="80000"/>
                                    </p:animScale>
                                    <p:animScale>
                                      <p:cBhvr>
                                        <p:cTn id="304" dur="166" decel="50000">
                                          <p:stCondLst>
                                            <p:cond delay="1338"/>
                                          </p:stCondLst>
                                        </p:cTn>
                                        <p:tgtEl>
                                          <p:spTgt spid="25"/>
                                        </p:tgtEl>
                                      </p:cBhvr>
                                      <p:to x="100000" y="100000"/>
                                    </p:animScale>
                                    <p:animScale>
                                      <p:cBhvr>
                                        <p:cTn id="305" dur="26">
                                          <p:stCondLst>
                                            <p:cond delay="1642"/>
                                          </p:stCondLst>
                                        </p:cTn>
                                        <p:tgtEl>
                                          <p:spTgt spid="25"/>
                                        </p:tgtEl>
                                      </p:cBhvr>
                                      <p:to x="100000" y="90000"/>
                                    </p:animScale>
                                    <p:animScale>
                                      <p:cBhvr>
                                        <p:cTn id="306" dur="166" decel="50000">
                                          <p:stCondLst>
                                            <p:cond delay="1668"/>
                                          </p:stCondLst>
                                        </p:cTn>
                                        <p:tgtEl>
                                          <p:spTgt spid="25"/>
                                        </p:tgtEl>
                                      </p:cBhvr>
                                      <p:to x="100000" y="100000"/>
                                    </p:animScale>
                                    <p:animScale>
                                      <p:cBhvr>
                                        <p:cTn id="307" dur="26">
                                          <p:stCondLst>
                                            <p:cond delay="1808"/>
                                          </p:stCondLst>
                                        </p:cTn>
                                        <p:tgtEl>
                                          <p:spTgt spid="25"/>
                                        </p:tgtEl>
                                      </p:cBhvr>
                                      <p:to x="100000" y="95000"/>
                                    </p:animScale>
                                    <p:animScale>
                                      <p:cBhvr>
                                        <p:cTn id="308" dur="166" decel="50000">
                                          <p:stCondLst>
                                            <p:cond delay="1834"/>
                                          </p:stCondLst>
                                        </p:cTn>
                                        <p:tgtEl>
                                          <p:spTgt spid="25"/>
                                        </p:tgtEl>
                                      </p:cBhvr>
                                      <p:to x="100000" y="100000"/>
                                    </p:animScale>
                                  </p:childTnLst>
                                </p:cTn>
                              </p:par>
                              <p:par>
                                <p:cTn id="309" presetID="26" presetClass="entr" presetSubtype="0" fill="hold" grpId="0" nodeType="withEffect">
                                  <p:stCondLst>
                                    <p:cond delay="0"/>
                                  </p:stCondLst>
                                  <p:childTnLst>
                                    <p:set>
                                      <p:cBhvr>
                                        <p:cTn id="310" dur="1" fill="hold">
                                          <p:stCondLst>
                                            <p:cond delay="0"/>
                                          </p:stCondLst>
                                        </p:cTn>
                                        <p:tgtEl>
                                          <p:spTgt spid="29"/>
                                        </p:tgtEl>
                                        <p:attrNameLst>
                                          <p:attrName>style.visibility</p:attrName>
                                        </p:attrNameLst>
                                      </p:cBhvr>
                                      <p:to>
                                        <p:strVal val="visible"/>
                                      </p:to>
                                    </p:set>
                                    <p:animEffect transition="in" filter="wipe(down)">
                                      <p:cBhvr>
                                        <p:cTn id="311" dur="580">
                                          <p:stCondLst>
                                            <p:cond delay="0"/>
                                          </p:stCondLst>
                                        </p:cTn>
                                        <p:tgtEl>
                                          <p:spTgt spid="29"/>
                                        </p:tgtEl>
                                      </p:cBhvr>
                                    </p:animEffect>
                                    <p:anim calcmode="lin" valueType="num">
                                      <p:cBhvr>
                                        <p:cTn id="31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17" dur="26">
                                          <p:stCondLst>
                                            <p:cond delay="650"/>
                                          </p:stCondLst>
                                        </p:cTn>
                                        <p:tgtEl>
                                          <p:spTgt spid="29"/>
                                        </p:tgtEl>
                                      </p:cBhvr>
                                      <p:to x="100000" y="60000"/>
                                    </p:animScale>
                                    <p:animScale>
                                      <p:cBhvr>
                                        <p:cTn id="318" dur="166" decel="50000">
                                          <p:stCondLst>
                                            <p:cond delay="676"/>
                                          </p:stCondLst>
                                        </p:cTn>
                                        <p:tgtEl>
                                          <p:spTgt spid="29"/>
                                        </p:tgtEl>
                                      </p:cBhvr>
                                      <p:to x="100000" y="100000"/>
                                    </p:animScale>
                                    <p:animScale>
                                      <p:cBhvr>
                                        <p:cTn id="319" dur="26">
                                          <p:stCondLst>
                                            <p:cond delay="1312"/>
                                          </p:stCondLst>
                                        </p:cTn>
                                        <p:tgtEl>
                                          <p:spTgt spid="29"/>
                                        </p:tgtEl>
                                      </p:cBhvr>
                                      <p:to x="100000" y="80000"/>
                                    </p:animScale>
                                    <p:animScale>
                                      <p:cBhvr>
                                        <p:cTn id="320" dur="166" decel="50000">
                                          <p:stCondLst>
                                            <p:cond delay="1338"/>
                                          </p:stCondLst>
                                        </p:cTn>
                                        <p:tgtEl>
                                          <p:spTgt spid="29"/>
                                        </p:tgtEl>
                                      </p:cBhvr>
                                      <p:to x="100000" y="100000"/>
                                    </p:animScale>
                                    <p:animScale>
                                      <p:cBhvr>
                                        <p:cTn id="321" dur="26">
                                          <p:stCondLst>
                                            <p:cond delay="1642"/>
                                          </p:stCondLst>
                                        </p:cTn>
                                        <p:tgtEl>
                                          <p:spTgt spid="29"/>
                                        </p:tgtEl>
                                      </p:cBhvr>
                                      <p:to x="100000" y="90000"/>
                                    </p:animScale>
                                    <p:animScale>
                                      <p:cBhvr>
                                        <p:cTn id="322" dur="166" decel="50000">
                                          <p:stCondLst>
                                            <p:cond delay="1668"/>
                                          </p:stCondLst>
                                        </p:cTn>
                                        <p:tgtEl>
                                          <p:spTgt spid="29"/>
                                        </p:tgtEl>
                                      </p:cBhvr>
                                      <p:to x="100000" y="100000"/>
                                    </p:animScale>
                                    <p:animScale>
                                      <p:cBhvr>
                                        <p:cTn id="323" dur="26">
                                          <p:stCondLst>
                                            <p:cond delay="1808"/>
                                          </p:stCondLst>
                                        </p:cTn>
                                        <p:tgtEl>
                                          <p:spTgt spid="29"/>
                                        </p:tgtEl>
                                      </p:cBhvr>
                                      <p:to x="100000" y="95000"/>
                                    </p:animScale>
                                    <p:animScale>
                                      <p:cBhvr>
                                        <p:cTn id="324" dur="166" decel="50000">
                                          <p:stCondLst>
                                            <p:cond delay="1834"/>
                                          </p:stCondLst>
                                        </p:cTn>
                                        <p:tgtEl>
                                          <p:spTgt spid="29"/>
                                        </p:tgtEl>
                                      </p:cBhvr>
                                      <p:to x="100000" y="100000"/>
                                    </p:animScale>
                                  </p:childTnLst>
                                </p:cTn>
                              </p:par>
                              <p:par>
                                <p:cTn id="325" presetID="26" presetClass="entr" presetSubtype="0" fill="hold" grpId="0" nodeType="withEffect">
                                  <p:stCondLst>
                                    <p:cond delay="0"/>
                                  </p:stCondLst>
                                  <p:childTnLst>
                                    <p:set>
                                      <p:cBhvr>
                                        <p:cTn id="326" dur="1" fill="hold">
                                          <p:stCondLst>
                                            <p:cond delay="0"/>
                                          </p:stCondLst>
                                        </p:cTn>
                                        <p:tgtEl>
                                          <p:spTgt spid="30"/>
                                        </p:tgtEl>
                                        <p:attrNameLst>
                                          <p:attrName>style.visibility</p:attrName>
                                        </p:attrNameLst>
                                      </p:cBhvr>
                                      <p:to>
                                        <p:strVal val="visible"/>
                                      </p:to>
                                    </p:set>
                                    <p:animEffect transition="in" filter="wipe(down)">
                                      <p:cBhvr>
                                        <p:cTn id="327" dur="580">
                                          <p:stCondLst>
                                            <p:cond delay="0"/>
                                          </p:stCondLst>
                                        </p:cTn>
                                        <p:tgtEl>
                                          <p:spTgt spid="30"/>
                                        </p:tgtEl>
                                      </p:cBhvr>
                                    </p:animEffect>
                                    <p:anim calcmode="lin" valueType="num">
                                      <p:cBhvr>
                                        <p:cTn id="32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32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33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33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33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333" dur="26">
                                          <p:stCondLst>
                                            <p:cond delay="650"/>
                                          </p:stCondLst>
                                        </p:cTn>
                                        <p:tgtEl>
                                          <p:spTgt spid="30"/>
                                        </p:tgtEl>
                                      </p:cBhvr>
                                      <p:to x="100000" y="60000"/>
                                    </p:animScale>
                                    <p:animScale>
                                      <p:cBhvr>
                                        <p:cTn id="334" dur="166" decel="50000">
                                          <p:stCondLst>
                                            <p:cond delay="676"/>
                                          </p:stCondLst>
                                        </p:cTn>
                                        <p:tgtEl>
                                          <p:spTgt spid="30"/>
                                        </p:tgtEl>
                                      </p:cBhvr>
                                      <p:to x="100000" y="100000"/>
                                    </p:animScale>
                                    <p:animScale>
                                      <p:cBhvr>
                                        <p:cTn id="335" dur="26">
                                          <p:stCondLst>
                                            <p:cond delay="1312"/>
                                          </p:stCondLst>
                                        </p:cTn>
                                        <p:tgtEl>
                                          <p:spTgt spid="30"/>
                                        </p:tgtEl>
                                      </p:cBhvr>
                                      <p:to x="100000" y="80000"/>
                                    </p:animScale>
                                    <p:animScale>
                                      <p:cBhvr>
                                        <p:cTn id="336" dur="166" decel="50000">
                                          <p:stCondLst>
                                            <p:cond delay="1338"/>
                                          </p:stCondLst>
                                        </p:cTn>
                                        <p:tgtEl>
                                          <p:spTgt spid="30"/>
                                        </p:tgtEl>
                                      </p:cBhvr>
                                      <p:to x="100000" y="100000"/>
                                    </p:animScale>
                                    <p:animScale>
                                      <p:cBhvr>
                                        <p:cTn id="337" dur="26">
                                          <p:stCondLst>
                                            <p:cond delay="1642"/>
                                          </p:stCondLst>
                                        </p:cTn>
                                        <p:tgtEl>
                                          <p:spTgt spid="30"/>
                                        </p:tgtEl>
                                      </p:cBhvr>
                                      <p:to x="100000" y="90000"/>
                                    </p:animScale>
                                    <p:animScale>
                                      <p:cBhvr>
                                        <p:cTn id="338" dur="166" decel="50000">
                                          <p:stCondLst>
                                            <p:cond delay="1668"/>
                                          </p:stCondLst>
                                        </p:cTn>
                                        <p:tgtEl>
                                          <p:spTgt spid="30"/>
                                        </p:tgtEl>
                                      </p:cBhvr>
                                      <p:to x="100000" y="100000"/>
                                    </p:animScale>
                                    <p:animScale>
                                      <p:cBhvr>
                                        <p:cTn id="339" dur="26">
                                          <p:stCondLst>
                                            <p:cond delay="1808"/>
                                          </p:stCondLst>
                                        </p:cTn>
                                        <p:tgtEl>
                                          <p:spTgt spid="30"/>
                                        </p:tgtEl>
                                      </p:cBhvr>
                                      <p:to x="100000" y="95000"/>
                                    </p:animScale>
                                    <p:animScale>
                                      <p:cBhvr>
                                        <p:cTn id="340"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2" grpId="0"/>
      <p:bldP spid="19" grpId="0"/>
      <p:bldP spid="20" grpId="0"/>
      <p:bldP spid="21" grpId="0"/>
      <p:bldP spid="22" grpId="0"/>
      <p:bldP spid="26" grpId="0"/>
      <p:bldP spid="27" grpId="0"/>
      <p:bldP spid="37" grpId="0"/>
      <p:bldP spid="24"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51648" y="0"/>
            <a:ext cx="10488705" cy="6858000"/>
          </a:xfrm>
          <a:prstGeom prst="rect">
            <a:avLst/>
          </a:prstGeom>
        </p:spPr>
      </p:pic>
      <p:sp>
        <p:nvSpPr>
          <p:cNvPr id="4" name="Title 1"/>
          <p:cNvSpPr txBox="1">
            <a:spLocks/>
          </p:cNvSpPr>
          <p:nvPr/>
        </p:nvSpPr>
        <p:spPr>
          <a:xfrm>
            <a:off x="-49048" y="1691640"/>
            <a:ext cx="12241048" cy="3200403"/>
          </a:xfrm>
          <a:prstGeom prst="rect">
            <a:avLst/>
          </a:prstGeom>
          <a:solidFill>
            <a:srgbClr val="2D3E50">
              <a:alpha val="90000"/>
            </a:srgbClr>
          </a:solidFill>
        </p:spPr>
        <p:txBody>
          <a:bodyPr vert="horz"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67" dirty="0">
                <a:solidFill>
                  <a:srgbClr val="92D050"/>
                </a:solidFill>
                <a:latin typeface="Arial Narrow" panose="020B0606020202030204" pitchFamily="34" charset="0"/>
              </a:rPr>
              <a:t>corporate bank statements</a:t>
            </a:r>
          </a:p>
        </p:txBody>
      </p:sp>
      <p:sp>
        <p:nvSpPr>
          <p:cNvPr id="3" name="Rectangle 2"/>
          <p:cNvSpPr/>
          <p:nvPr/>
        </p:nvSpPr>
        <p:spPr>
          <a:xfrm>
            <a:off x="4064000" y="4800600"/>
            <a:ext cx="6807200" cy="137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965960"/>
            <a:ext cx="11988800" cy="234625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6" name="Bent Arrow 5"/>
          <p:cNvSpPr/>
          <p:nvPr/>
        </p:nvSpPr>
        <p:spPr>
          <a:xfrm rot="16200000">
            <a:off x="2801012" y="4452013"/>
            <a:ext cx="1205181" cy="1320799"/>
          </a:xfrm>
          <a:prstGeom prst="bentArrow">
            <a:avLst>
              <a:gd name="adj1" fmla="val 25000"/>
              <a:gd name="adj2" fmla="val 22094"/>
              <a:gd name="adj3" fmla="val 25000"/>
              <a:gd name="adj4" fmla="val 4375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a:solidFill>
                <a:schemeClr val="tx1"/>
              </a:solidFill>
            </a:endParaRPr>
          </a:p>
        </p:txBody>
      </p:sp>
      <p:sp>
        <p:nvSpPr>
          <p:cNvPr id="2" name="Slide Number Placeholder 1"/>
          <p:cNvSpPr>
            <a:spLocks noGrp="1"/>
          </p:cNvSpPr>
          <p:nvPr>
            <p:ph type="sldNum" sz="quarter" idx="12"/>
          </p:nvPr>
        </p:nvSpPr>
        <p:spPr/>
        <p:txBody>
          <a:bodyPr/>
          <a:lstStyle/>
          <a:p>
            <a:fld id="{063F0563-C322-477D-9D22-64F6CEA3120B}" type="slidenum">
              <a:rPr lang="en-US" smtClean="0"/>
              <a:t>22</a:t>
            </a:fld>
            <a:endParaRPr lang="en-US"/>
          </a:p>
        </p:txBody>
      </p:sp>
    </p:spTree>
    <p:extLst>
      <p:ext uri="{BB962C8B-B14F-4D97-AF65-F5344CB8AC3E}">
        <p14:creationId xmlns:p14="http://schemas.microsoft.com/office/powerpoint/2010/main" val="3916252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4.56311E-6 L 0.00208 -0.33731 " pathEditMode="relative" rAng="0" ptsTypes="AA">
                                      <p:cBhvr>
                                        <p:cTn id="6" dur="1000" fill="hold"/>
                                        <p:tgtEl>
                                          <p:spTgt spid="4"/>
                                        </p:tgtEl>
                                        <p:attrNameLst>
                                          <p:attrName>ppt_x</p:attrName>
                                          <p:attrName>ppt_y</p:attrName>
                                        </p:attrNameLst>
                                      </p:cBhvr>
                                      <p:rCtr x="104" y="-16865"/>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2000"/>
                            </p:stCondLst>
                            <p:childTnLst>
                              <p:par>
                                <p:cTn id="12" presetID="10" presetClass="entr" presetSubtype="0" fill="hold" grpId="0" nodeType="after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3250"/>
                            </p:stCondLst>
                            <p:childTnLst>
                              <p:par>
                                <p:cTn id="16" presetID="10" presetClass="entr" presetSubtype="0" fill="hold" nodeType="afterEffect">
                                  <p:stCondLst>
                                    <p:cond delay="25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908800" cy="1899236"/>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0391" y="1346182"/>
            <a:ext cx="2411608" cy="247938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2931" y="3825564"/>
            <a:ext cx="2995639" cy="30798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99235"/>
            <a:ext cx="7438147" cy="495876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4515" y="4378617"/>
            <a:ext cx="2464571" cy="253383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9970" y="1346181"/>
            <a:ext cx="2949545" cy="3032436"/>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8047" y="2661841"/>
            <a:ext cx="2544687" cy="2616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1"/>
          <p:cNvSpPr>
            <a:spLocks noChangeArrowheads="1"/>
          </p:cNvSpPr>
          <p:nvPr/>
        </p:nvSpPr>
        <p:spPr bwMode="auto">
          <a:xfrm>
            <a:off x="1" y="-2976"/>
            <a:ext cx="2462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3200"/>
          </a:p>
        </p:txBody>
      </p:sp>
      <p:sp>
        <p:nvSpPr>
          <p:cNvPr id="5" name="Rectangle 13"/>
          <p:cNvSpPr>
            <a:spLocks noChangeArrowheads="1"/>
          </p:cNvSpPr>
          <p:nvPr/>
        </p:nvSpPr>
        <p:spPr bwMode="auto">
          <a:xfrm>
            <a:off x="1" y="8438561"/>
            <a:ext cx="246286" cy="90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fontAlgn="base">
              <a:spcBef>
                <a:spcPct val="0"/>
              </a:spcBef>
              <a:spcAft>
                <a:spcPct val="0"/>
              </a:spcAft>
            </a:pPr>
            <a:r>
              <a:rPr lang="en-US" altLang="en-US" sz="1600">
                <a:latin typeface="Times New Roman" pitchFamily="18" charset="0"/>
                <a:ea typeface="Calibri" pitchFamily="34" charset="0"/>
                <a:cs typeface="Times New Roman" pitchFamily="18" charset="0"/>
              </a:rPr>
              <a:t/>
            </a:r>
            <a:br>
              <a:rPr lang="en-US" altLang="en-US" sz="1600">
                <a:latin typeface="Times New Roman" pitchFamily="18" charset="0"/>
                <a:ea typeface="Calibri" pitchFamily="34" charset="0"/>
                <a:cs typeface="Times New Roman" pitchFamily="18" charset="0"/>
              </a:rPr>
            </a:br>
            <a:endParaRPr lang="en-US" altLang="en-US" sz="1067">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sp>
        <p:nvSpPr>
          <p:cNvPr id="6" name="Rectangle 14"/>
          <p:cNvSpPr>
            <a:spLocks noChangeArrowheads="1"/>
          </p:cNvSpPr>
          <p:nvPr/>
        </p:nvSpPr>
        <p:spPr bwMode="auto">
          <a:xfrm>
            <a:off x="1" y="10982524"/>
            <a:ext cx="2462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3200"/>
          </a:p>
        </p:txBody>
      </p:sp>
      <p:sp>
        <p:nvSpPr>
          <p:cNvPr id="7" name="Rectangle 15"/>
          <p:cNvSpPr>
            <a:spLocks noChangeArrowheads="1"/>
          </p:cNvSpPr>
          <p:nvPr/>
        </p:nvSpPr>
        <p:spPr bwMode="auto">
          <a:xfrm>
            <a:off x="1" y="16718961"/>
            <a:ext cx="246286" cy="90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fontAlgn="base">
              <a:spcBef>
                <a:spcPct val="0"/>
              </a:spcBef>
              <a:spcAft>
                <a:spcPct val="0"/>
              </a:spcAft>
            </a:pPr>
            <a:r>
              <a:rPr lang="en-US" altLang="en-US" sz="1600">
                <a:latin typeface="Times New Roman" pitchFamily="18" charset="0"/>
                <a:ea typeface="Calibri" pitchFamily="34" charset="0"/>
                <a:cs typeface="Times New Roman" pitchFamily="18" charset="0"/>
              </a:rPr>
              <a:t/>
            </a:r>
            <a:br>
              <a:rPr lang="en-US" altLang="en-US" sz="1600">
                <a:latin typeface="Times New Roman" pitchFamily="18" charset="0"/>
                <a:ea typeface="Calibri" pitchFamily="34" charset="0"/>
                <a:cs typeface="Times New Roman" pitchFamily="18" charset="0"/>
              </a:rPr>
            </a:br>
            <a:endParaRPr lang="en-US" altLang="en-US" sz="1067">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sp>
        <p:nvSpPr>
          <p:cNvPr id="8" name="Rectangle 16"/>
          <p:cNvSpPr>
            <a:spLocks noChangeArrowheads="1"/>
          </p:cNvSpPr>
          <p:nvPr/>
        </p:nvSpPr>
        <p:spPr bwMode="auto">
          <a:xfrm>
            <a:off x="1" y="22450624"/>
            <a:ext cx="2462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3200"/>
          </a:p>
        </p:txBody>
      </p:sp>
      <p:sp>
        <p:nvSpPr>
          <p:cNvPr id="9" name="Rectangle 17"/>
          <p:cNvSpPr>
            <a:spLocks noChangeArrowheads="1"/>
          </p:cNvSpPr>
          <p:nvPr/>
        </p:nvSpPr>
        <p:spPr bwMode="auto">
          <a:xfrm>
            <a:off x="1" y="34210824"/>
            <a:ext cx="2462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3200"/>
          </a:p>
        </p:txBody>
      </p:sp>
      <p:sp>
        <p:nvSpPr>
          <p:cNvPr id="10" name="Rectangle 18"/>
          <p:cNvSpPr>
            <a:spLocks noChangeArrowheads="1"/>
          </p:cNvSpPr>
          <p:nvPr/>
        </p:nvSpPr>
        <p:spPr bwMode="auto">
          <a:xfrm>
            <a:off x="1" y="40395724"/>
            <a:ext cx="2462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3200"/>
          </a:p>
        </p:txBody>
      </p:sp>
      <p:sp>
        <p:nvSpPr>
          <p:cNvPr id="4" name="Rectangle 12"/>
          <p:cNvSpPr>
            <a:spLocks noChangeArrowheads="1"/>
          </p:cNvSpPr>
          <p:nvPr/>
        </p:nvSpPr>
        <p:spPr bwMode="auto">
          <a:xfrm>
            <a:off x="2" y="2957109"/>
            <a:ext cx="12191999" cy="943785"/>
          </a:xfrm>
          <a:prstGeom prst="rect">
            <a:avLst/>
          </a:prstGeom>
          <a:solidFill>
            <a:srgbClr val="2D3E50">
              <a:alpha val="90000"/>
            </a:srgbClr>
          </a:solidFill>
          <a:ln>
            <a:noFill/>
          </a:ln>
          <a:effectLst/>
        </p:spPr>
        <p:txBody>
          <a:bodyPr vert="horz" wrap="square" lIns="121920" tIns="60960" rIns="121920" bIns="60960" numCol="1" anchor="ctr" anchorCtr="0" compatLnSpc="1">
            <a:prstTxWarp prst="textNoShape">
              <a:avLst/>
            </a:prstTxWarp>
            <a:spAutoFit/>
          </a:bodyPr>
          <a:lstStyle/>
          <a:p>
            <a:pPr algn="ctr"/>
            <a:r>
              <a:rPr lang="en-US" sz="5333" dirty="0">
                <a:solidFill>
                  <a:schemeClr val="bg1"/>
                </a:solidFill>
                <a:latin typeface="Arial Narrow" panose="020B0606020202030204" pitchFamily="34" charset="0"/>
              </a:rPr>
              <a:t>[data extraction]</a:t>
            </a:r>
          </a:p>
        </p:txBody>
      </p:sp>
      <p:pic>
        <p:nvPicPr>
          <p:cNvPr id="2" name="Picture 1"/>
          <p:cNvPicPr>
            <a:picLocks noChangeAspect="1"/>
          </p:cNvPicPr>
          <p:nvPr/>
        </p:nvPicPr>
        <p:blipFill>
          <a:blip r:embed="rId10"/>
          <a:stretch>
            <a:fillRect/>
          </a:stretch>
        </p:blipFill>
        <p:spPr>
          <a:xfrm>
            <a:off x="6870701" y="11843"/>
            <a:ext cx="5321300" cy="1409700"/>
          </a:xfrm>
          <a:prstGeom prst="rect">
            <a:avLst/>
          </a:prstGeom>
        </p:spPr>
      </p:pic>
      <p:sp>
        <p:nvSpPr>
          <p:cNvPr id="11" name="Slide Number Placeholder 10"/>
          <p:cNvSpPr>
            <a:spLocks noGrp="1"/>
          </p:cNvSpPr>
          <p:nvPr>
            <p:ph type="sldNum" sz="quarter" idx="12"/>
          </p:nvPr>
        </p:nvSpPr>
        <p:spPr/>
        <p:txBody>
          <a:bodyPr/>
          <a:lstStyle/>
          <a:p>
            <a:fld id="{063F0563-C322-477D-9D22-64F6CEA3120B}" type="slidenum">
              <a:rPr lang="en-US" smtClean="0"/>
              <a:t>23</a:t>
            </a:fld>
            <a:endParaRPr lang="en-US"/>
          </a:p>
        </p:txBody>
      </p:sp>
    </p:spTree>
    <p:extLst>
      <p:ext uri="{BB962C8B-B14F-4D97-AF65-F5344CB8AC3E}">
        <p14:creationId xmlns:p14="http://schemas.microsoft.com/office/powerpoint/2010/main" val="1112517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824" y="0"/>
            <a:ext cx="12102353" cy="6858000"/>
          </a:xfrm>
          <a:prstGeom prst="rect">
            <a:avLst/>
          </a:prstGeom>
        </p:spPr>
      </p:pic>
      <p:sp>
        <p:nvSpPr>
          <p:cNvPr id="2" name="Slide Number Placeholder 1"/>
          <p:cNvSpPr>
            <a:spLocks noGrp="1"/>
          </p:cNvSpPr>
          <p:nvPr>
            <p:ph type="sldNum" sz="quarter" idx="12"/>
          </p:nvPr>
        </p:nvSpPr>
        <p:spPr/>
        <p:txBody>
          <a:bodyPr/>
          <a:lstStyle/>
          <a:p>
            <a:fld id="{063F0563-C322-477D-9D22-64F6CEA3120B}" type="slidenum">
              <a:rPr lang="en-US" smtClean="0"/>
              <a:t>24</a:t>
            </a:fld>
            <a:endParaRPr lang="en-US"/>
          </a:p>
        </p:txBody>
      </p:sp>
    </p:spTree>
    <p:extLst>
      <p:ext uri="{BB962C8B-B14F-4D97-AF65-F5344CB8AC3E}">
        <p14:creationId xmlns:p14="http://schemas.microsoft.com/office/powerpoint/2010/main" val="2832474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131" y="-31470"/>
            <a:ext cx="12170837" cy="73582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27710" y="248264"/>
            <a:ext cx="12219708" cy="830997"/>
          </a:xfrm>
          <a:prstGeom prst="rect">
            <a:avLst/>
          </a:prstGeom>
          <a:noFill/>
        </p:spPr>
        <p:txBody>
          <a:bodyPr wrap="square" rtlCol="0" anchor="ctr">
            <a:spAutoFit/>
          </a:bodyPr>
          <a:lstStyle/>
          <a:p>
            <a:pPr algn="ctr"/>
            <a:r>
              <a:rPr lang="en-US" sz="4800" b="1" dirty="0">
                <a:solidFill>
                  <a:schemeClr val="bg1"/>
                </a:solidFill>
                <a:latin typeface="Arial Narrow" panose="020B0606020202030204" pitchFamily="34" charset="0"/>
              </a:rPr>
              <a:t>[track movement of funds]</a:t>
            </a:r>
          </a:p>
        </p:txBody>
      </p:sp>
      <p:sp>
        <p:nvSpPr>
          <p:cNvPr id="4" name="Rectangle 3"/>
          <p:cNvSpPr/>
          <p:nvPr/>
        </p:nvSpPr>
        <p:spPr>
          <a:xfrm>
            <a:off x="6583683" y="2702560"/>
            <a:ext cx="5608317" cy="32004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n w="38100">
                <a:solidFill>
                  <a:schemeClr val="tx1"/>
                </a:solidFill>
              </a:ln>
            </a:endParaRPr>
          </a:p>
        </p:txBody>
      </p:sp>
      <p:sp>
        <p:nvSpPr>
          <p:cNvPr id="9" name="Rectangle 8"/>
          <p:cNvSpPr/>
          <p:nvPr/>
        </p:nvSpPr>
        <p:spPr>
          <a:xfrm>
            <a:off x="0" y="5445760"/>
            <a:ext cx="5608320" cy="32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n w="38100">
                <a:solidFill>
                  <a:schemeClr val="tx1"/>
                </a:solidFill>
              </a:ln>
            </a:endParaRPr>
          </a:p>
        </p:txBody>
      </p:sp>
      <p:sp>
        <p:nvSpPr>
          <p:cNvPr id="10" name="Rectangle 9"/>
          <p:cNvSpPr/>
          <p:nvPr/>
        </p:nvSpPr>
        <p:spPr>
          <a:xfrm>
            <a:off x="5277" y="4953000"/>
            <a:ext cx="3454400" cy="32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n w="38100">
                <a:solidFill>
                  <a:schemeClr val="tx1"/>
                </a:solidFill>
              </a:ln>
            </a:endParaRPr>
          </a:p>
        </p:txBody>
      </p:sp>
      <p:sp>
        <p:nvSpPr>
          <p:cNvPr id="11" name="Rectangle 10"/>
          <p:cNvSpPr/>
          <p:nvPr/>
        </p:nvSpPr>
        <p:spPr>
          <a:xfrm>
            <a:off x="6583683" y="2359152"/>
            <a:ext cx="3454400" cy="32004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n w="38100">
                <a:solidFill>
                  <a:schemeClr val="tx1"/>
                </a:solidFill>
              </a:ln>
            </a:endParaRPr>
          </a:p>
        </p:txBody>
      </p:sp>
      <p:sp>
        <p:nvSpPr>
          <p:cNvPr id="5" name="Down Arrow 4"/>
          <p:cNvSpPr/>
          <p:nvPr/>
        </p:nvSpPr>
        <p:spPr>
          <a:xfrm rot="2937913">
            <a:off x="4708572" y="2176246"/>
            <a:ext cx="530355" cy="3838333"/>
          </a:xfrm>
          <a:prstGeom prst="downArrow">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Slide Number Placeholder 2"/>
          <p:cNvSpPr>
            <a:spLocks noGrp="1"/>
          </p:cNvSpPr>
          <p:nvPr>
            <p:ph type="sldNum" sz="quarter" idx="12"/>
          </p:nvPr>
        </p:nvSpPr>
        <p:spPr/>
        <p:txBody>
          <a:bodyPr/>
          <a:lstStyle/>
          <a:p>
            <a:fld id="{063F0563-C322-477D-9D22-64F6CEA3120B}" type="slidenum">
              <a:rPr lang="en-US" smtClean="0"/>
              <a:t>25</a:t>
            </a:fld>
            <a:endParaRPr lang="en-US"/>
          </a:p>
        </p:txBody>
      </p:sp>
    </p:spTree>
    <p:extLst>
      <p:ext uri="{BB962C8B-B14F-4D97-AF65-F5344CB8AC3E}">
        <p14:creationId xmlns:p14="http://schemas.microsoft.com/office/powerpoint/2010/main" val="153879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1.23457E-7 L -3.05556E-6 0.18179 " pathEditMode="relative" rAng="0" ptsTypes="AA">
                                      <p:cBhvr>
                                        <p:cTn id="6" dur="1000" fill="hold"/>
                                        <p:tgtEl>
                                          <p:spTgt spid="2052"/>
                                        </p:tgtEl>
                                        <p:attrNameLst>
                                          <p:attrName>ppt_x</p:attrName>
                                          <p:attrName>ppt_y</p:attrName>
                                        </p:attrNameLst>
                                      </p:cBhvr>
                                      <p:rCtr x="0" y="9074"/>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9" grpId="0" animBg="1"/>
      <p:bldP spid="10" grpId="0" animBg="1"/>
      <p:bldP spid="11"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8" y="1"/>
            <a:ext cx="12226401" cy="799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7710" y="248264"/>
            <a:ext cx="12219708" cy="830997"/>
          </a:xfrm>
          <a:prstGeom prst="rect">
            <a:avLst/>
          </a:prstGeom>
          <a:noFill/>
        </p:spPr>
        <p:txBody>
          <a:bodyPr wrap="square" rtlCol="0" anchor="ctr">
            <a:spAutoFit/>
          </a:bodyPr>
          <a:lstStyle/>
          <a:p>
            <a:pPr algn="ctr"/>
            <a:r>
              <a:rPr lang="en-US" sz="4800" b="1" dirty="0">
                <a:solidFill>
                  <a:schemeClr val="bg1"/>
                </a:solidFill>
                <a:latin typeface="Arial Narrow" panose="020B0606020202030204" pitchFamily="34" charset="0"/>
              </a:rPr>
              <a:t>[identify sources of revenue]</a:t>
            </a:r>
          </a:p>
        </p:txBody>
      </p:sp>
      <p:sp>
        <p:nvSpPr>
          <p:cNvPr id="9" name="Rectangle 8"/>
          <p:cNvSpPr/>
          <p:nvPr/>
        </p:nvSpPr>
        <p:spPr>
          <a:xfrm>
            <a:off x="0" y="2819400"/>
            <a:ext cx="5730240" cy="32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n w="38100">
                <a:solidFill>
                  <a:schemeClr val="tx1"/>
                </a:solidFill>
              </a:ln>
            </a:endParaRPr>
          </a:p>
        </p:txBody>
      </p:sp>
      <p:sp>
        <p:nvSpPr>
          <p:cNvPr id="12" name="Rectangle 11"/>
          <p:cNvSpPr/>
          <p:nvPr/>
        </p:nvSpPr>
        <p:spPr>
          <a:xfrm>
            <a:off x="0" y="3835400"/>
            <a:ext cx="5730240" cy="32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n w="38100">
                <a:solidFill>
                  <a:schemeClr val="tx1"/>
                </a:solidFill>
              </a:ln>
            </a:endParaRPr>
          </a:p>
        </p:txBody>
      </p:sp>
      <p:sp>
        <p:nvSpPr>
          <p:cNvPr id="13" name="Rectangle 12"/>
          <p:cNvSpPr/>
          <p:nvPr/>
        </p:nvSpPr>
        <p:spPr>
          <a:xfrm>
            <a:off x="-20320" y="5156200"/>
            <a:ext cx="5730240" cy="32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n w="38100">
                <a:solidFill>
                  <a:schemeClr val="tx1"/>
                </a:solidFill>
              </a:ln>
            </a:endParaRPr>
          </a:p>
        </p:txBody>
      </p:sp>
      <p:sp>
        <p:nvSpPr>
          <p:cNvPr id="2" name="TextBox 1"/>
          <p:cNvSpPr txBox="1"/>
          <p:nvPr/>
        </p:nvSpPr>
        <p:spPr>
          <a:xfrm>
            <a:off x="6096000" y="2733199"/>
            <a:ext cx="4165600" cy="584775"/>
          </a:xfrm>
          <a:prstGeom prst="rect">
            <a:avLst/>
          </a:prstGeom>
          <a:solidFill>
            <a:srgbClr val="00B050"/>
          </a:solidFill>
        </p:spPr>
        <p:txBody>
          <a:bodyPr wrap="square" rtlCol="0">
            <a:spAutoFit/>
          </a:bodyPr>
          <a:lstStyle/>
          <a:p>
            <a:r>
              <a:rPr lang="en-US" sz="3200" b="1" dirty="0">
                <a:solidFill>
                  <a:schemeClr val="bg1"/>
                </a:solidFill>
                <a:latin typeface="Arial Narrow" panose="020B0606020202030204" pitchFamily="34" charset="0"/>
              </a:rPr>
              <a:t>Department of Defense</a:t>
            </a:r>
          </a:p>
        </p:txBody>
      </p:sp>
      <p:sp>
        <p:nvSpPr>
          <p:cNvPr id="18" name="TextBox 17"/>
          <p:cNvSpPr txBox="1"/>
          <p:nvPr/>
        </p:nvSpPr>
        <p:spPr>
          <a:xfrm>
            <a:off x="6082143" y="3749199"/>
            <a:ext cx="4165600" cy="1077218"/>
          </a:xfrm>
          <a:prstGeom prst="rect">
            <a:avLst/>
          </a:prstGeom>
          <a:solidFill>
            <a:srgbClr val="00B050"/>
          </a:solidFill>
        </p:spPr>
        <p:txBody>
          <a:bodyPr wrap="square" rtlCol="0">
            <a:spAutoFit/>
          </a:bodyPr>
          <a:lstStyle/>
          <a:p>
            <a:r>
              <a:rPr lang="en-US" sz="3200" b="1" dirty="0">
                <a:solidFill>
                  <a:schemeClr val="bg1"/>
                </a:solidFill>
                <a:latin typeface="Arial Narrow" panose="020B0606020202030204" pitchFamily="34" charset="0"/>
              </a:rPr>
              <a:t>National Science Foundation</a:t>
            </a:r>
          </a:p>
        </p:txBody>
      </p:sp>
      <p:sp>
        <p:nvSpPr>
          <p:cNvPr id="19" name="TextBox 18"/>
          <p:cNvSpPr txBox="1"/>
          <p:nvPr/>
        </p:nvSpPr>
        <p:spPr>
          <a:xfrm>
            <a:off x="6082143" y="5069999"/>
            <a:ext cx="4165600" cy="584775"/>
          </a:xfrm>
          <a:prstGeom prst="rect">
            <a:avLst/>
          </a:prstGeom>
          <a:solidFill>
            <a:srgbClr val="00B050"/>
          </a:solidFill>
        </p:spPr>
        <p:txBody>
          <a:bodyPr wrap="square" rtlCol="0">
            <a:spAutoFit/>
          </a:bodyPr>
          <a:lstStyle/>
          <a:p>
            <a:r>
              <a:rPr lang="en-US" sz="3200" b="1" dirty="0">
                <a:solidFill>
                  <a:schemeClr val="bg1"/>
                </a:solidFill>
                <a:latin typeface="Arial Narrow" panose="020B0606020202030204" pitchFamily="34" charset="0"/>
              </a:rPr>
              <a:t>Department of Energy</a:t>
            </a:r>
          </a:p>
        </p:txBody>
      </p:sp>
      <p:sp>
        <p:nvSpPr>
          <p:cNvPr id="3" name="Slide Number Placeholder 2"/>
          <p:cNvSpPr>
            <a:spLocks noGrp="1"/>
          </p:cNvSpPr>
          <p:nvPr>
            <p:ph type="sldNum" sz="quarter" idx="12"/>
          </p:nvPr>
        </p:nvSpPr>
        <p:spPr/>
        <p:txBody>
          <a:bodyPr/>
          <a:lstStyle/>
          <a:p>
            <a:fld id="{063F0563-C322-477D-9D22-64F6CEA3120B}" type="slidenum">
              <a:rPr lang="en-US" smtClean="0"/>
              <a:t>26</a:t>
            </a:fld>
            <a:endParaRPr lang="en-US"/>
          </a:p>
        </p:txBody>
      </p:sp>
    </p:spTree>
    <p:extLst>
      <p:ext uri="{BB962C8B-B14F-4D97-AF65-F5344CB8AC3E}">
        <p14:creationId xmlns:p14="http://schemas.microsoft.com/office/powerpoint/2010/main" val="3177213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4.69136E-6 L -0.00156 0.18396 " pathEditMode="relative" rAng="0" ptsTypes="AA">
                                      <p:cBhvr>
                                        <p:cTn id="6" dur="2000" fill="hold"/>
                                        <p:tgtEl>
                                          <p:spTgt spid="14"/>
                                        </p:tgtEl>
                                        <p:attrNameLst>
                                          <p:attrName>ppt_x</p:attrName>
                                          <p:attrName>ppt_y</p:attrName>
                                        </p:attrNameLst>
                                      </p:cBhvr>
                                      <p:rCtr x="-87" y="9198"/>
                                    </p:animMotion>
                                  </p:childTnLst>
                                </p:cTn>
                              </p:par>
                            </p:childTnLst>
                          </p:cTn>
                        </p:par>
                        <p:par>
                          <p:cTn id="7" fill="hold">
                            <p:stCondLst>
                              <p:cond delay="2000"/>
                            </p:stCondLst>
                            <p:childTnLst>
                              <p:par>
                                <p:cTn id="8" presetID="10"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3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500"/>
                                        <p:tgtEl>
                                          <p:spTgt spid="2"/>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500"/>
                                        <p:tgtEl>
                                          <p:spTgt spid="18"/>
                                        </p:tgtEl>
                                      </p:cBhvr>
                                    </p:animEffect>
                                  </p:childTnLst>
                                </p:cTn>
                              </p:par>
                            </p:childTnLst>
                          </p:cTn>
                        </p:par>
                        <p:par>
                          <p:cTn id="25" fill="hold">
                            <p:stCondLst>
                              <p:cond delay="6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3" grpId="0" animBg="1"/>
      <p:bldP spid="2"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19" t="18916" r="62068" b="5963"/>
          <a:stretch/>
        </p:blipFill>
        <p:spPr bwMode="auto">
          <a:xfrm>
            <a:off x="5833197" y="-6048"/>
            <a:ext cx="6054004" cy="686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1600" y="1397675"/>
            <a:ext cx="5588000" cy="4032258"/>
          </a:xfrm>
          <a:prstGeom prst="rect">
            <a:avLst/>
          </a:prstGeom>
          <a:noFill/>
        </p:spPr>
        <p:txBody>
          <a:bodyPr wrap="square" rtlCol="0">
            <a:spAutoFit/>
          </a:bodyPr>
          <a:lstStyle/>
          <a:p>
            <a:pPr algn="ctr"/>
            <a:r>
              <a:rPr lang="en-US" sz="4267" b="1" dirty="0">
                <a:solidFill>
                  <a:schemeClr val="bg1"/>
                </a:solidFill>
                <a:latin typeface="Arial Narrow" panose="020B0606020202030204" pitchFamily="34" charset="0"/>
              </a:rPr>
              <a:t>[search for </a:t>
            </a:r>
          </a:p>
          <a:p>
            <a:pPr algn="ctr"/>
            <a:r>
              <a:rPr lang="en-US" sz="4267" b="1" dirty="0">
                <a:solidFill>
                  <a:schemeClr val="bg1"/>
                </a:solidFill>
                <a:latin typeface="Arial Narrow" panose="020B0606020202030204" pitchFamily="34" charset="0"/>
              </a:rPr>
              <a:t>specific transactions]</a:t>
            </a:r>
          </a:p>
          <a:p>
            <a:pPr algn="ctr"/>
            <a:endParaRPr lang="en-US" sz="4267" b="1" dirty="0">
              <a:solidFill>
                <a:schemeClr val="bg1"/>
              </a:solidFill>
              <a:latin typeface="Arial Narrow" panose="020B0606020202030204" pitchFamily="34" charset="0"/>
            </a:endParaRPr>
          </a:p>
          <a:p>
            <a:pPr algn="ctr"/>
            <a:r>
              <a:rPr lang="en-US" sz="4267" b="1" dirty="0">
                <a:solidFill>
                  <a:schemeClr val="bg1">
                    <a:lumMod val="75000"/>
                  </a:schemeClr>
                </a:solidFill>
                <a:latin typeface="Arial Narrow" panose="020B0606020202030204" pitchFamily="34" charset="0"/>
              </a:rPr>
              <a:t>i.e. </a:t>
            </a:r>
            <a:r>
              <a:rPr lang="en-US" sz="4267" b="1" dirty="0">
                <a:solidFill>
                  <a:srgbClr val="00B0F0"/>
                </a:solidFill>
                <a:latin typeface="Arial Narrow" panose="020B0606020202030204" pitchFamily="34" charset="0"/>
              </a:rPr>
              <a:t>checks</a:t>
            </a:r>
            <a:r>
              <a:rPr lang="en-US" sz="4267" b="1" dirty="0">
                <a:solidFill>
                  <a:schemeClr val="bg1">
                    <a:lumMod val="75000"/>
                  </a:schemeClr>
                </a:solidFill>
                <a:latin typeface="Arial Narrow" panose="020B0606020202030204" pitchFamily="34" charset="0"/>
              </a:rPr>
              <a:t>, </a:t>
            </a:r>
          </a:p>
          <a:p>
            <a:pPr algn="ctr"/>
            <a:r>
              <a:rPr lang="en-US" sz="4267" b="1" dirty="0">
                <a:solidFill>
                  <a:schemeClr val="bg1">
                    <a:lumMod val="75000"/>
                  </a:schemeClr>
                </a:solidFill>
                <a:latin typeface="Arial Narrow" panose="020B0606020202030204" pitchFamily="34" charset="0"/>
              </a:rPr>
              <a:t>wire transfers,</a:t>
            </a:r>
          </a:p>
          <a:p>
            <a:pPr algn="ctr"/>
            <a:r>
              <a:rPr lang="en-US" sz="4267" b="1" dirty="0">
                <a:solidFill>
                  <a:schemeClr val="bg1">
                    <a:lumMod val="75000"/>
                  </a:schemeClr>
                </a:solidFill>
                <a:latin typeface="Arial Narrow" panose="020B0606020202030204" pitchFamily="34" charset="0"/>
              </a:rPr>
              <a:t>tax payments, etc.</a:t>
            </a:r>
          </a:p>
        </p:txBody>
      </p:sp>
      <p:sp>
        <p:nvSpPr>
          <p:cNvPr id="3" name="Slide Number Placeholder 2"/>
          <p:cNvSpPr>
            <a:spLocks noGrp="1"/>
          </p:cNvSpPr>
          <p:nvPr>
            <p:ph type="sldNum" sz="quarter" idx="12"/>
          </p:nvPr>
        </p:nvSpPr>
        <p:spPr/>
        <p:txBody>
          <a:bodyPr/>
          <a:lstStyle/>
          <a:p>
            <a:fld id="{063F0563-C322-477D-9D22-64F6CEA3120B}" type="slidenum">
              <a:rPr lang="en-US" smtClean="0"/>
              <a:t>27</a:t>
            </a:fld>
            <a:endParaRPr lang="en-US"/>
          </a:p>
        </p:txBody>
      </p:sp>
    </p:spTree>
    <p:extLst>
      <p:ext uri="{BB962C8B-B14F-4D97-AF65-F5344CB8AC3E}">
        <p14:creationId xmlns:p14="http://schemas.microsoft.com/office/powerpoint/2010/main" val="529046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1" y="76200"/>
            <a:ext cx="28172833" cy="6705600"/>
            <a:chOff x="0" y="57150"/>
            <a:chExt cx="21129625" cy="5029200"/>
          </a:xfrm>
        </p:grpSpPr>
        <p:grpSp>
          <p:nvGrpSpPr>
            <p:cNvPr id="12" name="Group 11"/>
            <p:cNvGrpSpPr/>
            <p:nvPr/>
          </p:nvGrpSpPr>
          <p:grpSpPr>
            <a:xfrm>
              <a:off x="0" y="57150"/>
              <a:ext cx="21129625" cy="5029200"/>
              <a:chOff x="0" y="57150"/>
              <a:chExt cx="21129625" cy="5029200"/>
            </a:xfrm>
          </p:grpSpPr>
          <p:graphicFrame>
            <p:nvGraphicFramePr>
              <p:cNvPr id="4" name="Chart 3"/>
              <p:cNvGraphicFramePr>
                <a:graphicFrameLocks/>
              </p:cNvGraphicFramePr>
              <p:nvPr>
                <p:extLst/>
              </p:nvPr>
            </p:nvGraphicFramePr>
            <p:xfrm>
              <a:off x="0" y="57150"/>
              <a:ext cx="21129625"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47800" y="637282"/>
                <a:ext cx="5410200" cy="1054231"/>
              </a:xfrm>
              <a:prstGeom prst="rect">
                <a:avLst/>
              </a:prstGeom>
              <a:noFill/>
            </p:spPr>
            <p:txBody>
              <a:bodyPr wrap="square" rtlCol="0">
                <a:spAutoFit/>
              </a:bodyPr>
              <a:lstStyle/>
              <a:p>
                <a:pPr algn="ctr"/>
                <a:r>
                  <a:rPr lang="en-US" sz="4267" b="1" dirty="0">
                    <a:solidFill>
                      <a:schemeClr val="bg1"/>
                    </a:solidFill>
                    <a:latin typeface="Arial Narrow" panose="020B0606020202030204" pitchFamily="34" charset="0"/>
                  </a:rPr>
                  <a:t>[review account balances</a:t>
                </a:r>
              </a:p>
              <a:p>
                <a:pPr algn="ctr"/>
                <a:r>
                  <a:rPr lang="en-US" sz="4267" b="1" dirty="0">
                    <a:solidFill>
                      <a:schemeClr val="bg1"/>
                    </a:solidFill>
                    <a:latin typeface="Arial Narrow" panose="020B0606020202030204" pitchFamily="34" charset="0"/>
                  </a:rPr>
                  <a:t>and identify anomalous activity]</a:t>
                </a:r>
              </a:p>
            </p:txBody>
          </p:sp>
          <p:sp>
            <p:nvSpPr>
              <p:cNvPr id="6" name="TextBox 5"/>
              <p:cNvSpPr txBox="1"/>
              <p:nvPr/>
            </p:nvSpPr>
            <p:spPr>
              <a:xfrm>
                <a:off x="17754600" y="631115"/>
                <a:ext cx="1524000" cy="561741"/>
              </a:xfrm>
              <a:prstGeom prst="rect">
                <a:avLst/>
              </a:prstGeom>
              <a:noFill/>
            </p:spPr>
            <p:txBody>
              <a:bodyPr wrap="square" rtlCol="0">
                <a:spAutoFit/>
              </a:bodyPr>
              <a:lstStyle/>
              <a:p>
                <a:pPr algn="ctr"/>
                <a:r>
                  <a:rPr lang="en-US" sz="4267" b="1" dirty="0">
                    <a:solidFill>
                      <a:schemeClr val="bg1"/>
                    </a:solidFill>
                    <a:latin typeface="Arial Narrow" panose="020B0606020202030204" pitchFamily="34" charset="0"/>
                  </a:rPr>
                  <a:t>huh?!</a:t>
                </a:r>
              </a:p>
            </p:txBody>
          </p:sp>
          <p:sp>
            <p:nvSpPr>
              <p:cNvPr id="7" name="Bent Arrow 6"/>
              <p:cNvSpPr/>
              <p:nvPr/>
            </p:nvSpPr>
            <p:spPr>
              <a:xfrm flipV="1">
                <a:off x="18364200" y="1222057"/>
                <a:ext cx="762000" cy="1164907"/>
              </a:xfrm>
              <a:prstGeom prst="ben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8" name="TextBox 7"/>
              <p:cNvSpPr txBox="1"/>
              <p:nvPr/>
            </p:nvSpPr>
            <p:spPr>
              <a:xfrm>
                <a:off x="12344400" y="1200150"/>
                <a:ext cx="2286000" cy="561741"/>
              </a:xfrm>
              <a:prstGeom prst="rect">
                <a:avLst/>
              </a:prstGeom>
              <a:noFill/>
            </p:spPr>
            <p:txBody>
              <a:bodyPr wrap="square" rtlCol="0">
                <a:spAutoFit/>
              </a:bodyPr>
              <a:lstStyle/>
              <a:p>
                <a:pPr algn="ctr"/>
                <a:r>
                  <a:rPr lang="en-US" sz="4267" b="1" dirty="0">
                    <a:solidFill>
                      <a:schemeClr val="bg1"/>
                    </a:solidFill>
                    <a:latin typeface="Arial Narrow" panose="020B0606020202030204" pitchFamily="34" charset="0"/>
                  </a:rPr>
                  <a:t>and here…</a:t>
                </a:r>
              </a:p>
            </p:txBody>
          </p:sp>
          <p:sp>
            <p:nvSpPr>
              <p:cNvPr id="9" name="Bent Arrow 8"/>
              <p:cNvSpPr/>
              <p:nvPr/>
            </p:nvSpPr>
            <p:spPr>
              <a:xfrm flipV="1">
                <a:off x="14173200" y="1787843"/>
                <a:ext cx="762000" cy="1164907"/>
              </a:xfrm>
              <a:prstGeom prst="ben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10" name="TextBox 9"/>
              <p:cNvSpPr txBox="1"/>
              <p:nvPr/>
            </p:nvSpPr>
            <p:spPr>
              <a:xfrm>
                <a:off x="8458200" y="666750"/>
                <a:ext cx="2286000" cy="1546722"/>
              </a:xfrm>
              <a:prstGeom prst="rect">
                <a:avLst/>
              </a:prstGeom>
              <a:noFill/>
            </p:spPr>
            <p:txBody>
              <a:bodyPr wrap="square" rtlCol="0">
                <a:spAutoFit/>
              </a:bodyPr>
              <a:lstStyle/>
              <a:p>
                <a:pPr algn="r"/>
                <a:r>
                  <a:rPr lang="en-US" sz="4267" b="1" dirty="0">
                    <a:solidFill>
                      <a:schemeClr val="bg1"/>
                    </a:solidFill>
                    <a:latin typeface="Arial Narrow" panose="020B0606020202030204" pitchFamily="34" charset="0"/>
                  </a:rPr>
                  <a:t>what’s </a:t>
                </a:r>
              </a:p>
              <a:p>
                <a:pPr algn="r"/>
                <a:r>
                  <a:rPr lang="en-US" sz="4267" b="1" dirty="0">
                    <a:solidFill>
                      <a:schemeClr val="bg1"/>
                    </a:solidFill>
                    <a:latin typeface="Arial Narrow" panose="020B0606020202030204" pitchFamily="34" charset="0"/>
                  </a:rPr>
                  <a:t>going on here…</a:t>
                </a:r>
              </a:p>
            </p:txBody>
          </p:sp>
          <p:sp>
            <p:nvSpPr>
              <p:cNvPr id="11" name="Bent Arrow 10"/>
              <p:cNvSpPr/>
              <p:nvPr/>
            </p:nvSpPr>
            <p:spPr>
              <a:xfrm flipV="1">
                <a:off x="10401299" y="2190750"/>
                <a:ext cx="762000" cy="1164907"/>
              </a:xfrm>
              <a:prstGeom prst="ben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grpSp>
        <p:sp>
          <p:nvSpPr>
            <p:cNvPr id="14" name="TextBox 13"/>
            <p:cNvSpPr txBox="1"/>
            <p:nvPr/>
          </p:nvSpPr>
          <p:spPr>
            <a:xfrm>
              <a:off x="15849600" y="2660362"/>
              <a:ext cx="2286000" cy="1054231"/>
            </a:xfrm>
            <a:prstGeom prst="rect">
              <a:avLst/>
            </a:prstGeom>
            <a:noFill/>
          </p:spPr>
          <p:txBody>
            <a:bodyPr wrap="square" rtlCol="0">
              <a:spAutoFit/>
            </a:bodyPr>
            <a:lstStyle/>
            <a:p>
              <a:pPr algn="ctr"/>
              <a:r>
                <a:rPr lang="en-US" sz="4267" b="1" dirty="0">
                  <a:solidFill>
                    <a:schemeClr val="bg1"/>
                  </a:solidFill>
                  <a:latin typeface="Arial Narrow" panose="020B0606020202030204" pitchFamily="34" charset="0"/>
                </a:rPr>
                <a:t>missing data?</a:t>
              </a:r>
            </a:p>
          </p:txBody>
        </p:sp>
        <p:sp>
          <p:nvSpPr>
            <p:cNvPr id="15" name="Down Arrow 14"/>
            <p:cNvSpPr/>
            <p:nvPr/>
          </p:nvSpPr>
          <p:spPr>
            <a:xfrm>
              <a:off x="16840200" y="3714750"/>
              <a:ext cx="228600" cy="58677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 name="Slide Number Placeholder 1"/>
          <p:cNvSpPr>
            <a:spLocks noGrp="1"/>
          </p:cNvSpPr>
          <p:nvPr>
            <p:ph type="sldNum" sz="quarter" idx="12"/>
          </p:nvPr>
        </p:nvSpPr>
        <p:spPr/>
        <p:txBody>
          <a:bodyPr/>
          <a:lstStyle/>
          <a:p>
            <a:fld id="{063F0563-C322-477D-9D22-64F6CEA3120B}" type="slidenum">
              <a:rPr lang="en-US" smtClean="0"/>
              <a:t>28</a:t>
            </a:fld>
            <a:endParaRPr lang="en-US"/>
          </a:p>
        </p:txBody>
      </p:sp>
    </p:spTree>
    <p:extLst>
      <p:ext uri="{BB962C8B-B14F-4D97-AF65-F5344CB8AC3E}">
        <p14:creationId xmlns:p14="http://schemas.microsoft.com/office/powerpoint/2010/main" val="2031658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94444E-6 -4.36863E-6 L -0.82205 -4.36863E-6 " pathEditMode="relative" rAng="0" ptsTypes="AA">
                                      <p:cBhvr>
                                        <p:cTn id="6" dur="10000" fill="hold"/>
                                        <p:tgtEl>
                                          <p:spTgt spid="16"/>
                                        </p:tgtEl>
                                        <p:attrNameLst>
                                          <p:attrName>ppt_x</p:attrName>
                                          <p:attrName>ppt_y</p:attrName>
                                        </p:attrNameLst>
                                      </p:cBhvr>
                                      <p:rCtr x="-41111" y="0"/>
                                    </p:animMotion>
                                  </p:childTnLst>
                                </p:cTn>
                              </p:par>
                            </p:childTnLst>
                          </p:cTn>
                        </p:par>
                        <p:par>
                          <p:cTn id="7" fill="hold">
                            <p:stCondLst>
                              <p:cond delay="10000"/>
                            </p:stCondLst>
                            <p:childTnLst>
                              <p:par>
                                <p:cTn id="8" presetID="35" presetClass="path" presetSubtype="0" accel="50000" decel="50000" fill="hold" nodeType="afterEffect">
                                  <p:stCondLst>
                                    <p:cond delay="1000"/>
                                  </p:stCondLst>
                                  <p:childTnLst>
                                    <p:animMotion origin="layout" path="M -0.82205 -4.36863E-6 L -1.33038 -4.36863E-6 " pathEditMode="relative" rAng="0" ptsTypes="AA">
                                      <p:cBhvr>
                                        <p:cTn id="9" dur="4000" fill="hold"/>
                                        <p:tgtEl>
                                          <p:spTgt spid="16"/>
                                        </p:tgtEl>
                                        <p:attrNameLst>
                                          <p:attrName>ppt_x</p:attrName>
                                          <p:attrName>ppt_y</p:attrName>
                                        </p:attrNameLst>
                                      </p:cBhvr>
                                      <p:rCtr x="-254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0025" y="482601"/>
            <a:ext cx="10886560" cy="616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47715" y="2311400"/>
            <a:ext cx="10896572" cy="142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p>
        </p:txBody>
      </p:sp>
      <p:sp>
        <p:nvSpPr>
          <p:cNvPr id="7" name="Rectangle 6"/>
          <p:cNvSpPr/>
          <p:nvPr/>
        </p:nvSpPr>
        <p:spPr>
          <a:xfrm>
            <a:off x="647715" y="3733800"/>
            <a:ext cx="10896572" cy="1422400"/>
          </a:xfrm>
          <a:prstGeom prst="rect">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p>
        </p:txBody>
      </p:sp>
      <p:sp>
        <p:nvSpPr>
          <p:cNvPr id="9" name="Title 1"/>
          <p:cNvSpPr txBox="1">
            <a:spLocks/>
          </p:cNvSpPr>
          <p:nvPr/>
        </p:nvSpPr>
        <p:spPr>
          <a:xfrm>
            <a:off x="0" y="3937000"/>
            <a:ext cx="12192000" cy="1930400"/>
          </a:xfrm>
          <a:prstGeom prst="rect">
            <a:avLst/>
          </a:prstGeom>
          <a:solidFill>
            <a:srgbClr val="2D3E50">
              <a:alpha val="90000"/>
            </a:srgbClr>
          </a:solidFill>
        </p:spPr>
        <p:txBody>
          <a:bodyPr vert="horz"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67" dirty="0">
                <a:solidFill>
                  <a:srgbClr val="92D050"/>
                </a:solidFill>
                <a:latin typeface="Arial Narrow" panose="020B0606020202030204" pitchFamily="34" charset="0"/>
              </a:rPr>
              <a:t>corporate payroll</a:t>
            </a:r>
          </a:p>
        </p:txBody>
      </p:sp>
      <p:sp>
        <p:nvSpPr>
          <p:cNvPr id="2" name="Slide Number Placeholder 1"/>
          <p:cNvSpPr>
            <a:spLocks noGrp="1"/>
          </p:cNvSpPr>
          <p:nvPr>
            <p:ph type="sldNum" sz="quarter" idx="12"/>
          </p:nvPr>
        </p:nvSpPr>
        <p:spPr/>
        <p:txBody>
          <a:bodyPr/>
          <a:lstStyle/>
          <a:p>
            <a:fld id="{063F0563-C322-477D-9D22-64F6CEA3120B}" type="slidenum">
              <a:rPr lang="en-US" smtClean="0"/>
              <a:t>29</a:t>
            </a:fld>
            <a:endParaRPr lang="en-US"/>
          </a:p>
        </p:txBody>
      </p:sp>
    </p:spTree>
    <p:extLst>
      <p:ext uri="{BB962C8B-B14F-4D97-AF65-F5344CB8AC3E}">
        <p14:creationId xmlns:p14="http://schemas.microsoft.com/office/powerpoint/2010/main" val="3347981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4.49521E-6 L 0 -0.60019 " pathEditMode="relative" rAng="0" ptsTypes="AA">
                                      <p:cBhvr>
                                        <p:cTn id="6" dur="2000" fill="hold"/>
                                        <p:tgtEl>
                                          <p:spTgt spid="9"/>
                                        </p:tgtEl>
                                        <p:attrNameLst>
                                          <p:attrName>ppt_x</p:attrName>
                                          <p:attrName>ppt_y</p:attrName>
                                        </p:attrNameLst>
                                      </p:cBhvr>
                                      <p:rCtr x="0" y="-30009"/>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What is Data Analytics? (Definition)</a:t>
            </a:r>
          </a:p>
        </p:txBody>
      </p:sp>
      <p:sp>
        <p:nvSpPr>
          <p:cNvPr id="16" name="Content Placeholder 15"/>
          <p:cNvSpPr>
            <a:spLocks noGrp="1"/>
          </p:cNvSpPr>
          <p:nvPr>
            <p:ph idx="1"/>
          </p:nvPr>
        </p:nvSpPr>
        <p:spPr/>
        <p:txBody>
          <a:bodyPr>
            <a:normAutofit/>
          </a:bodyPr>
          <a:lstStyle/>
          <a:p>
            <a:r>
              <a:rPr lang="en-US" sz="2800" dirty="0"/>
              <a:t>The AICPA defines audit data analytics as:</a:t>
            </a:r>
          </a:p>
          <a:p>
            <a:endParaRPr lang="en-US" sz="2800" dirty="0"/>
          </a:p>
          <a:p>
            <a:pPr lvl="1"/>
            <a:r>
              <a:rPr lang="en-US" sz="2600" dirty="0"/>
              <a:t>The science and art of discovering and analyzing patterns, </a:t>
            </a:r>
          </a:p>
          <a:p>
            <a:pPr lvl="1"/>
            <a:r>
              <a:rPr lang="en-US" sz="2600" dirty="0"/>
              <a:t>identifying anomalies, and extracting other useful information in data…</a:t>
            </a:r>
          </a:p>
          <a:p>
            <a:pPr lvl="1"/>
            <a:r>
              <a:rPr lang="en-US" sz="2600" dirty="0"/>
              <a:t>…through analysis, modeling, and visualization…”  </a:t>
            </a:r>
            <a:endParaRPr lang="en-US" sz="1400" i="1" dirty="0">
              <a:hlinkClick r:id="rId3"/>
            </a:endParaRPr>
          </a:p>
          <a:p>
            <a:pPr algn="r"/>
            <a:endParaRPr lang="en-US" sz="1400" i="1" dirty="0">
              <a:hlinkClick r:id="rId3"/>
            </a:endParaRPr>
          </a:p>
          <a:p>
            <a:pPr algn="r"/>
            <a:endParaRPr lang="en-US" sz="1400" i="1" dirty="0">
              <a:hlinkClick r:id="rId3"/>
            </a:endParaRPr>
          </a:p>
          <a:p>
            <a:pPr algn="r"/>
            <a:r>
              <a:rPr lang="en-US" sz="1400" i="1" dirty="0">
                <a:hlinkClick r:id="rId3"/>
              </a:rPr>
              <a:t>http://www.aicpa.org/interestareas/frc/assuranceadvisoryservices/downloadabledocuments/auditanalytics_lookingtowardfuture.pdf</a:t>
            </a:r>
            <a:r>
              <a:rPr lang="en-US" sz="1400" i="1" dirty="0"/>
              <a:t> </a:t>
            </a:r>
          </a:p>
          <a:p>
            <a:endParaRPr lang="en-US" dirty="0"/>
          </a:p>
          <a:p>
            <a:endParaRPr lang="en-US" dirty="0"/>
          </a:p>
        </p:txBody>
      </p:sp>
      <p:sp>
        <p:nvSpPr>
          <p:cNvPr id="2" name="Slide Number Placeholder 1"/>
          <p:cNvSpPr>
            <a:spLocks noGrp="1"/>
          </p:cNvSpPr>
          <p:nvPr>
            <p:ph type="sldNum" sz="quarter" idx="12"/>
          </p:nvPr>
        </p:nvSpPr>
        <p:spPr/>
        <p:txBody>
          <a:bodyPr/>
          <a:lstStyle/>
          <a:p>
            <a:fld id="{C9D44EBD-F3CC-4C38-BEF4-F513BA34EBF7}" type="slidenum">
              <a:rPr lang="en-US" smtClean="0"/>
              <a:t>3</a:t>
            </a:fld>
            <a:endParaRPr lang="en-US"/>
          </a:p>
        </p:txBody>
      </p:sp>
      <p:sp>
        <p:nvSpPr>
          <p:cNvPr id="6" name="Text Placeholder 5"/>
          <p:cNvSpPr>
            <a:spLocks noGrp="1"/>
          </p:cNvSpPr>
          <p:nvPr>
            <p:ph type="body" sz="quarter" idx="4294967295"/>
          </p:nvPr>
        </p:nvSpPr>
        <p:spPr>
          <a:xfrm>
            <a:off x="0" y="6502400"/>
            <a:ext cx="12192000" cy="279400"/>
          </a:xfrm>
        </p:spPr>
        <p:txBody>
          <a:bodyPr>
            <a:normAutofit fontScale="85000" lnSpcReduction="20000"/>
          </a:bodyPr>
          <a:lstStyle/>
          <a:p>
            <a:pPr marL="0" indent="0">
              <a:buNone/>
            </a:pPr>
            <a:r>
              <a:rPr lang="en-US" dirty="0"/>
              <a:t>UNCLASSIFIED</a:t>
            </a:r>
          </a:p>
        </p:txBody>
      </p:sp>
      <p:sp>
        <p:nvSpPr>
          <p:cNvPr id="9" name="Text Placeholder 8"/>
          <p:cNvSpPr>
            <a:spLocks noGrp="1"/>
          </p:cNvSpPr>
          <p:nvPr>
            <p:ph type="body" sz="quarter" idx="4294967295"/>
          </p:nvPr>
        </p:nvSpPr>
        <p:spPr>
          <a:xfrm>
            <a:off x="0" y="101600"/>
            <a:ext cx="12192000" cy="279400"/>
          </a:xfrm>
        </p:spPr>
        <p:txBody>
          <a:bodyPr>
            <a:normAutofit fontScale="85000" lnSpcReduction="20000"/>
          </a:bodyPr>
          <a:lstStyle/>
          <a:p>
            <a:pPr marL="0" indent="0">
              <a:buNone/>
            </a:pPr>
            <a:r>
              <a:rPr lang="en-US" dirty="0"/>
              <a:t>UNCLASSIFIED</a:t>
            </a:r>
          </a:p>
        </p:txBody>
      </p:sp>
    </p:spTree>
    <p:extLst>
      <p:ext uri="{BB962C8B-B14F-4D97-AF65-F5344CB8AC3E}">
        <p14:creationId xmlns:p14="http://schemas.microsoft.com/office/powerpoint/2010/main" val="982714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anim calcmode="lin" valueType="num">
                                      <p:cBhvr>
                                        <p:cTn id="8"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anim calcmode="lin" valueType="num">
                                      <p:cBhvr>
                                        <p:cTn id="14"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fade">
                                      <p:cBhvr>
                                        <p:cTn id="19" dur="500"/>
                                        <p:tgtEl>
                                          <p:spTgt spid="16">
                                            <p:txEl>
                                              <p:pRg st="3" end="3"/>
                                            </p:txEl>
                                          </p:spTgt>
                                        </p:tgtEl>
                                      </p:cBhvr>
                                    </p:animEffect>
                                    <p:anim calcmode="lin" valueType="num">
                                      <p:cBhvr>
                                        <p:cTn id="20"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Effect transition="in" filter="fade">
                                      <p:cBhvr>
                                        <p:cTn id="25" dur="500"/>
                                        <p:tgtEl>
                                          <p:spTgt spid="16">
                                            <p:txEl>
                                              <p:pRg st="4" end="4"/>
                                            </p:txEl>
                                          </p:spTgt>
                                        </p:tgtEl>
                                      </p:cBhvr>
                                    </p:animEffect>
                                    <p:anim calcmode="lin" valueType="num">
                                      <p:cBhvr>
                                        <p:cTn id="26"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animEffect transition="in" filter="fade">
                                      <p:cBhvr>
                                        <p:cTn id="31" dur="500"/>
                                        <p:tgtEl>
                                          <p:spTgt spid="16">
                                            <p:txEl>
                                              <p:pRg st="7" end="7"/>
                                            </p:txEl>
                                          </p:spTgt>
                                        </p:tgtEl>
                                      </p:cBhvr>
                                    </p:animEffect>
                                    <p:anim calcmode="lin" valueType="num">
                                      <p:cBhvr>
                                        <p:cTn id="32"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33" dur="5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57076" y="25607"/>
            <a:ext cx="5715000" cy="6794500"/>
          </a:xfrm>
          <a:prstGeom prst="rect">
            <a:avLst/>
          </a:prstGeom>
        </p:spPr>
      </p:pic>
      <p:sp>
        <p:nvSpPr>
          <p:cNvPr id="3" name="TextBox 2"/>
          <p:cNvSpPr txBox="1"/>
          <p:nvPr/>
        </p:nvSpPr>
        <p:spPr>
          <a:xfrm>
            <a:off x="203200" y="1397676"/>
            <a:ext cx="5588000" cy="4032258"/>
          </a:xfrm>
          <a:prstGeom prst="rect">
            <a:avLst/>
          </a:prstGeom>
          <a:noFill/>
        </p:spPr>
        <p:txBody>
          <a:bodyPr wrap="square" rtlCol="0">
            <a:spAutoFit/>
          </a:bodyPr>
          <a:lstStyle/>
          <a:p>
            <a:pPr algn="ctr"/>
            <a:r>
              <a:rPr lang="en-US" sz="4267" b="1" dirty="0">
                <a:solidFill>
                  <a:schemeClr val="bg1"/>
                </a:solidFill>
                <a:latin typeface="Arial Narrow" panose="020B0606020202030204" pitchFamily="34" charset="0"/>
              </a:rPr>
              <a:t>[converted payroll data]</a:t>
            </a:r>
          </a:p>
          <a:p>
            <a:pPr algn="ctr"/>
            <a:endParaRPr lang="en-US" sz="4267" b="1" dirty="0">
              <a:solidFill>
                <a:schemeClr val="bg1"/>
              </a:solidFill>
              <a:latin typeface="Arial Narrow" panose="020B0606020202030204" pitchFamily="34" charset="0"/>
            </a:endParaRPr>
          </a:p>
          <a:p>
            <a:pPr algn="ctr"/>
            <a:r>
              <a:rPr lang="en-US" sz="4267" b="1" dirty="0">
                <a:solidFill>
                  <a:schemeClr val="bg1">
                    <a:lumMod val="75000"/>
                  </a:schemeClr>
                </a:solidFill>
                <a:latin typeface="Arial Narrow" panose="020B0606020202030204" pitchFamily="34" charset="0"/>
              </a:rPr>
              <a:t>can be used to annualize</a:t>
            </a:r>
          </a:p>
          <a:p>
            <a:pPr algn="ctr"/>
            <a:r>
              <a:rPr lang="en-US" sz="4267" b="1" dirty="0">
                <a:solidFill>
                  <a:srgbClr val="00B0F0"/>
                </a:solidFill>
                <a:latin typeface="Arial Narrow" panose="020B0606020202030204" pitchFamily="34" charset="0"/>
              </a:rPr>
              <a:t>gross pay</a:t>
            </a:r>
            <a:r>
              <a:rPr lang="en-US" sz="4267" b="1" dirty="0">
                <a:solidFill>
                  <a:schemeClr val="bg1">
                    <a:lumMod val="75000"/>
                  </a:schemeClr>
                </a:solidFill>
                <a:latin typeface="Arial Narrow" panose="020B0606020202030204" pitchFamily="34" charset="0"/>
              </a:rPr>
              <a:t>, benefits, tax obligations, etc.</a:t>
            </a:r>
          </a:p>
          <a:p>
            <a:pPr algn="ctr"/>
            <a:endParaRPr lang="en-US" sz="4267" b="1" dirty="0">
              <a:solidFill>
                <a:schemeClr val="bg1">
                  <a:lumMod val="75000"/>
                </a:schemeClr>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063F0563-C322-477D-9D22-64F6CEA3120B}" type="slidenum">
              <a:rPr lang="en-US" smtClean="0"/>
              <a:t>30</a:t>
            </a:fld>
            <a:endParaRPr lang="en-US"/>
          </a:p>
        </p:txBody>
      </p:sp>
    </p:spTree>
    <p:extLst>
      <p:ext uri="{BB962C8B-B14F-4D97-AF65-F5344CB8AC3E}">
        <p14:creationId xmlns:p14="http://schemas.microsoft.com/office/powerpoint/2010/main" val="848221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5814" y="-26915"/>
            <a:ext cx="11500373" cy="687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9048" y="0"/>
            <a:ext cx="12342648" cy="1295400"/>
          </a:xfrm>
          <a:prstGeom prst="rect">
            <a:avLst/>
          </a:prstGeom>
          <a:solidFill>
            <a:srgbClr val="2D3E50">
              <a:alpha val="90000"/>
            </a:srgbClr>
          </a:solidFill>
        </p:spPr>
        <p:txBody>
          <a:bodyPr vert="horz"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67" dirty="0">
                <a:solidFill>
                  <a:schemeClr val="bg1"/>
                </a:solidFill>
                <a:latin typeface="Arial Narrow" panose="020B0606020202030204" pitchFamily="34" charset="0"/>
              </a:rPr>
              <a:t>[labor overcharges]</a:t>
            </a:r>
          </a:p>
          <a:p>
            <a:endParaRPr lang="en-US" sz="5867" dirty="0">
              <a:solidFill>
                <a:schemeClr val="bg1"/>
              </a:solidFill>
              <a:latin typeface="Arial Narrow" panose="020B0606020202030204" pitchFamily="34" charset="0"/>
            </a:endParaRPr>
          </a:p>
          <a:p>
            <a:endParaRPr lang="en-US" sz="5333" dirty="0">
              <a:solidFill>
                <a:schemeClr val="bg1"/>
              </a:solidFill>
              <a:latin typeface="Arial Narrow" panose="020B0606020202030204" pitchFamily="34" charset="0"/>
            </a:endParaRPr>
          </a:p>
        </p:txBody>
      </p:sp>
      <p:sp>
        <p:nvSpPr>
          <p:cNvPr id="2" name="Rectangle 1"/>
          <p:cNvSpPr/>
          <p:nvPr/>
        </p:nvSpPr>
        <p:spPr>
          <a:xfrm>
            <a:off x="101600" y="4038600"/>
            <a:ext cx="11988800" cy="406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 name="Slide Number Placeholder 3"/>
          <p:cNvSpPr>
            <a:spLocks noGrp="1"/>
          </p:cNvSpPr>
          <p:nvPr>
            <p:ph type="sldNum" sz="quarter" idx="12"/>
          </p:nvPr>
        </p:nvSpPr>
        <p:spPr/>
        <p:txBody>
          <a:bodyPr/>
          <a:lstStyle/>
          <a:p>
            <a:fld id="{063F0563-C322-477D-9D22-64F6CEA3120B}" type="slidenum">
              <a:rPr lang="en-US" smtClean="0"/>
              <a:t>31</a:t>
            </a:fld>
            <a:endParaRPr lang="en-US"/>
          </a:p>
        </p:txBody>
      </p:sp>
    </p:spTree>
    <p:extLst>
      <p:ext uri="{BB962C8B-B14F-4D97-AF65-F5344CB8AC3E}">
        <p14:creationId xmlns:p14="http://schemas.microsoft.com/office/powerpoint/2010/main" val="3879312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28743E-6 L 3.33333E-6 0.82062 " pathEditMode="relative" rAng="0" ptsTypes="AA">
                                      <p:cBhvr>
                                        <p:cTn id="6" dur="2000" fill="hold"/>
                                        <p:tgtEl>
                                          <p:spTgt spid="3"/>
                                        </p:tgtEl>
                                        <p:attrNameLst>
                                          <p:attrName>ppt_x</p:attrName>
                                          <p:attrName>ppt_y</p:attrName>
                                        </p:attrNameLst>
                                      </p:cBhvr>
                                      <p:rCtr x="0" y="41031"/>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9" y="0"/>
            <a:ext cx="122412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0" y="177801"/>
            <a:ext cx="3962400" cy="774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p>
        </p:txBody>
      </p:sp>
      <p:sp>
        <p:nvSpPr>
          <p:cNvPr id="5" name="Rectangle 4"/>
          <p:cNvSpPr/>
          <p:nvPr/>
        </p:nvSpPr>
        <p:spPr>
          <a:xfrm>
            <a:off x="10160000" y="694426"/>
            <a:ext cx="1625600" cy="3873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p>
        </p:txBody>
      </p:sp>
      <p:sp>
        <p:nvSpPr>
          <p:cNvPr id="4" name="Title 1"/>
          <p:cNvSpPr txBox="1">
            <a:spLocks/>
          </p:cNvSpPr>
          <p:nvPr/>
        </p:nvSpPr>
        <p:spPr>
          <a:xfrm>
            <a:off x="-49048" y="0"/>
            <a:ext cx="12241048" cy="1905000"/>
          </a:xfrm>
          <a:prstGeom prst="rect">
            <a:avLst/>
          </a:prstGeom>
          <a:solidFill>
            <a:srgbClr val="2D3E50">
              <a:alpha val="90000"/>
            </a:srgbClr>
          </a:solidFill>
        </p:spPr>
        <p:txBody>
          <a:bodyPr vert="horz"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67" dirty="0">
                <a:solidFill>
                  <a:srgbClr val="92D050"/>
                </a:solidFill>
                <a:latin typeface="Arial Narrow" panose="020B0606020202030204" pitchFamily="34" charset="0"/>
              </a:rPr>
              <a:t>personal bank statements</a:t>
            </a:r>
          </a:p>
        </p:txBody>
      </p:sp>
      <p:sp>
        <p:nvSpPr>
          <p:cNvPr id="3" name="Rectangle 2"/>
          <p:cNvSpPr/>
          <p:nvPr/>
        </p:nvSpPr>
        <p:spPr>
          <a:xfrm>
            <a:off x="6604000" y="2209800"/>
            <a:ext cx="812800" cy="20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p>
        </p:txBody>
      </p:sp>
      <p:sp>
        <p:nvSpPr>
          <p:cNvPr id="6" name="Rectangle 5"/>
          <p:cNvSpPr/>
          <p:nvPr/>
        </p:nvSpPr>
        <p:spPr>
          <a:xfrm>
            <a:off x="101600" y="2108200"/>
            <a:ext cx="11887200" cy="16256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p>
        </p:txBody>
      </p:sp>
      <p:sp>
        <p:nvSpPr>
          <p:cNvPr id="7" name="Slide Number Placeholder 6"/>
          <p:cNvSpPr>
            <a:spLocks noGrp="1"/>
          </p:cNvSpPr>
          <p:nvPr>
            <p:ph type="sldNum" sz="quarter" idx="12"/>
          </p:nvPr>
        </p:nvSpPr>
        <p:spPr/>
        <p:txBody>
          <a:bodyPr/>
          <a:lstStyle/>
          <a:p>
            <a:fld id="{063F0563-C322-477D-9D22-64F6CEA3120B}" type="slidenum">
              <a:rPr lang="en-US" smtClean="0"/>
              <a:t>32</a:t>
            </a:fld>
            <a:endParaRPr lang="en-US"/>
          </a:p>
        </p:txBody>
      </p:sp>
    </p:spTree>
    <p:extLst>
      <p:ext uri="{BB962C8B-B14F-4D97-AF65-F5344CB8AC3E}">
        <p14:creationId xmlns:p14="http://schemas.microsoft.com/office/powerpoint/2010/main" val="2126940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77012" y="0"/>
            <a:ext cx="7543800" cy="6858000"/>
          </a:xfrm>
          <a:prstGeom prst="rect">
            <a:avLst/>
          </a:prstGeom>
        </p:spPr>
      </p:pic>
      <p:sp>
        <p:nvSpPr>
          <p:cNvPr id="7" name="TextBox 6"/>
          <p:cNvSpPr txBox="1"/>
          <p:nvPr/>
        </p:nvSpPr>
        <p:spPr>
          <a:xfrm>
            <a:off x="203200" y="1274565"/>
            <a:ext cx="4267200" cy="4277902"/>
          </a:xfrm>
          <a:prstGeom prst="rect">
            <a:avLst/>
          </a:prstGeom>
          <a:noFill/>
        </p:spPr>
        <p:txBody>
          <a:bodyPr wrap="square" rtlCol="0">
            <a:spAutoFit/>
          </a:bodyPr>
          <a:lstStyle/>
          <a:p>
            <a:pPr algn="ctr"/>
            <a:r>
              <a:rPr lang="en-US" sz="3733" b="1" dirty="0">
                <a:solidFill>
                  <a:schemeClr val="bg1"/>
                </a:solidFill>
              </a:rPr>
              <a:t>[excessive number of deposits]</a:t>
            </a:r>
          </a:p>
          <a:p>
            <a:pPr algn="ctr"/>
            <a:endParaRPr lang="en-US" sz="3733" b="1" dirty="0">
              <a:solidFill>
                <a:schemeClr val="bg1"/>
              </a:solidFill>
            </a:endParaRPr>
          </a:p>
          <a:p>
            <a:pPr algn="ctr"/>
            <a:r>
              <a:rPr lang="en-US" sz="3200" b="1" dirty="0">
                <a:solidFill>
                  <a:schemeClr val="accent6">
                    <a:lumMod val="75000"/>
                  </a:schemeClr>
                </a:solidFill>
              </a:rPr>
              <a:t>83 deposits </a:t>
            </a:r>
            <a:r>
              <a:rPr lang="en-US" sz="3200" b="1" dirty="0">
                <a:solidFill>
                  <a:schemeClr val="bg1">
                    <a:lumMod val="75000"/>
                  </a:schemeClr>
                </a:solidFill>
              </a:rPr>
              <a:t>were made to the CEO’s account, but there were only </a:t>
            </a:r>
            <a:r>
              <a:rPr lang="en-US" sz="3200" b="1" dirty="0">
                <a:solidFill>
                  <a:schemeClr val="accent6">
                    <a:lumMod val="75000"/>
                  </a:schemeClr>
                </a:solidFill>
              </a:rPr>
              <a:t>57 pay periods</a:t>
            </a:r>
            <a:r>
              <a:rPr lang="en-US" sz="3200" b="1" dirty="0">
                <a:solidFill>
                  <a:schemeClr val="bg1">
                    <a:lumMod val="75000"/>
                  </a:schemeClr>
                </a:solidFill>
              </a:rPr>
              <a:t> in this timeframe.</a:t>
            </a:r>
          </a:p>
        </p:txBody>
      </p:sp>
      <p:sp>
        <p:nvSpPr>
          <p:cNvPr id="3" name="Slide Number Placeholder 2"/>
          <p:cNvSpPr>
            <a:spLocks noGrp="1"/>
          </p:cNvSpPr>
          <p:nvPr>
            <p:ph type="sldNum" sz="quarter" idx="12"/>
          </p:nvPr>
        </p:nvSpPr>
        <p:spPr/>
        <p:txBody>
          <a:bodyPr/>
          <a:lstStyle/>
          <a:p>
            <a:fld id="{063F0563-C322-477D-9D22-64F6CEA3120B}" type="slidenum">
              <a:rPr lang="en-US" smtClean="0"/>
              <a:t>33</a:t>
            </a:fld>
            <a:endParaRPr lang="en-US"/>
          </a:p>
        </p:txBody>
      </p:sp>
    </p:spTree>
    <p:extLst>
      <p:ext uri="{BB962C8B-B14F-4D97-AF65-F5344CB8AC3E}">
        <p14:creationId xmlns:p14="http://schemas.microsoft.com/office/powerpoint/2010/main" val="239170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3200" y="1274565"/>
            <a:ext cx="4267200" cy="4688335"/>
          </a:xfrm>
          <a:prstGeom prst="rect">
            <a:avLst/>
          </a:prstGeom>
          <a:noFill/>
        </p:spPr>
        <p:txBody>
          <a:bodyPr wrap="square" rtlCol="0">
            <a:spAutoFit/>
          </a:bodyPr>
          <a:lstStyle/>
          <a:p>
            <a:pPr algn="ctr"/>
            <a:r>
              <a:rPr lang="en-US" sz="3733" b="1" dirty="0">
                <a:solidFill>
                  <a:schemeClr val="bg1"/>
                </a:solidFill>
              </a:rPr>
              <a:t>[insufficient funds]</a:t>
            </a:r>
          </a:p>
          <a:p>
            <a:pPr algn="ctr"/>
            <a:endParaRPr lang="en-US" sz="3733" b="1" dirty="0"/>
          </a:p>
          <a:p>
            <a:pPr algn="ctr"/>
            <a:r>
              <a:rPr lang="en-US" sz="3200" b="1" dirty="0">
                <a:solidFill>
                  <a:schemeClr val="bg1">
                    <a:lumMod val="75000"/>
                  </a:schemeClr>
                </a:solidFill>
              </a:rPr>
              <a:t>49 of 83 (59%) deposits were made when the account balance was below $100 and </a:t>
            </a:r>
            <a:r>
              <a:rPr lang="en-US" sz="3200" b="1" dirty="0">
                <a:solidFill>
                  <a:schemeClr val="accent6">
                    <a:lumMod val="75000"/>
                  </a:schemeClr>
                </a:solidFill>
              </a:rPr>
              <a:t>27  of 83 (33%) deposits were made when the account was below $0</a:t>
            </a:r>
          </a:p>
        </p:txBody>
      </p:sp>
      <p:pic>
        <p:nvPicPr>
          <p:cNvPr id="2" name="Picture 1"/>
          <p:cNvPicPr>
            <a:picLocks noChangeAspect="1"/>
          </p:cNvPicPr>
          <p:nvPr/>
        </p:nvPicPr>
        <p:blipFill>
          <a:blip r:embed="rId3"/>
          <a:stretch>
            <a:fillRect/>
          </a:stretch>
        </p:blipFill>
        <p:spPr>
          <a:xfrm>
            <a:off x="4635501" y="0"/>
            <a:ext cx="7556500" cy="6858000"/>
          </a:xfrm>
          <a:prstGeom prst="rect">
            <a:avLst/>
          </a:prstGeom>
        </p:spPr>
      </p:pic>
      <p:sp>
        <p:nvSpPr>
          <p:cNvPr id="3" name="Slide Number Placeholder 2"/>
          <p:cNvSpPr>
            <a:spLocks noGrp="1"/>
          </p:cNvSpPr>
          <p:nvPr>
            <p:ph type="sldNum" sz="quarter" idx="12"/>
          </p:nvPr>
        </p:nvSpPr>
        <p:spPr/>
        <p:txBody>
          <a:bodyPr/>
          <a:lstStyle/>
          <a:p>
            <a:fld id="{063F0563-C322-477D-9D22-64F6CEA3120B}" type="slidenum">
              <a:rPr lang="en-US" smtClean="0"/>
              <a:t>34</a:t>
            </a:fld>
            <a:endParaRPr lang="en-US"/>
          </a:p>
        </p:txBody>
      </p:sp>
    </p:spTree>
    <p:extLst>
      <p:ext uri="{BB962C8B-B14F-4D97-AF65-F5344CB8AC3E}">
        <p14:creationId xmlns:p14="http://schemas.microsoft.com/office/powerpoint/2010/main" val="532070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25400"/>
            <a:ext cx="12192000" cy="1815690"/>
          </a:xfrm>
          <a:prstGeom prst="rect">
            <a:avLst/>
          </a:prstGeom>
          <a:noFill/>
        </p:spPr>
        <p:txBody>
          <a:bodyPr wrap="square" rtlCol="0">
            <a:spAutoFit/>
          </a:bodyPr>
          <a:lstStyle/>
          <a:p>
            <a:pPr algn="ctr"/>
            <a:endParaRPr lang="en-US" sz="3733" b="1" dirty="0">
              <a:solidFill>
                <a:schemeClr val="bg1"/>
              </a:solidFill>
            </a:endParaRPr>
          </a:p>
          <a:p>
            <a:pPr algn="ctr"/>
            <a:r>
              <a:rPr lang="en-US" sz="3733" b="1" dirty="0">
                <a:solidFill>
                  <a:schemeClr val="bg1"/>
                </a:solidFill>
              </a:rPr>
              <a:t>[excessive sum of deposits]</a:t>
            </a:r>
          </a:p>
          <a:p>
            <a:pPr algn="ctr"/>
            <a:endParaRPr lang="en-US" sz="3733" b="1" dirty="0"/>
          </a:p>
        </p:txBody>
      </p:sp>
      <p:graphicFrame>
        <p:nvGraphicFramePr>
          <p:cNvPr id="4" name="Table 3"/>
          <p:cNvGraphicFramePr>
            <a:graphicFrameLocks noGrp="1"/>
          </p:cNvGraphicFramePr>
          <p:nvPr>
            <p:extLst/>
          </p:nvPr>
        </p:nvGraphicFramePr>
        <p:xfrm>
          <a:off x="0" y="2209800"/>
          <a:ext cx="12192000" cy="3521592"/>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86932">
                <a:tc gridSpan="2">
                  <a:txBody>
                    <a:bodyPr/>
                    <a:lstStyle/>
                    <a:p>
                      <a:pPr algn="ctr" fontAlgn="b"/>
                      <a:r>
                        <a:rPr lang="en-US" sz="2100" b="1" i="0" u="none" strike="noStrike" dirty="0">
                          <a:solidFill>
                            <a:srgbClr val="000000"/>
                          </a:solidFill>
                          <a:effectLst/>
                          <a:latin typeface="Arial"/>
                        </a:rPr>
                        <a:t>Payroll Analysis between 05/23/2012 and 07/22/2014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10000"/>
                  </a:ext>
                </a:extLst>
              </a:tr>
              <a:tr h="586932">
                <a:tc>
                  <a:txBody>
                    <a:bodyPr/>
                    <a:lstStyle/>
                    <a:p>
                      <a:pPr marL="182880" algn="r" fontAlgn="b"/>
                      <a:r>
                        <a:rPr lang="en-US" sz="2100" b="1" i="0" u="none" strike="noStrike" dirty="0">
                          <a:solidFill>
                            <a:srgbClr val="000000"/>
                          </a:solidFill>
                          <a:effectLst/>
                          <a:latin typeface="Arial"/>
                        </a:rPr>
                        <a:t>Estimated Bi-weekly Pay (after tax):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l" fontAlgn="b"/>
                      <a:r>
                        <a:rPr lang="en-US" sz="2100" b="0" i="0" u="none" strike="noStrike" dirty="0">
                          <a:solidFill>
                            <a:srgbClr val="000000"/>
                          </a:solidFill>
                          <a:effectLst/>
                          <a:latin typeface="Arial"/>
                        </a:rPr>
                        <a:t>$3,333.93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6932">
                <a:tc>
                  <a:txBody>
                    <a:bodyPr/>
                    <a:lstStyle/>
                    <a:p>
                      <a:pPr algn="r" fontAlgn="b"/>
                      <a:r>
                        <a:rPr lang="en-US" sz="2100" b="1" i="0" u="none" strike="noStrike" dirty="0">
                          <a:solidFill>
                            <a:srgbClr val="000000"/>
                          </a:solidFill>
                          <a:effectLst/>
                          <a:latin typeface="Arial"/>
                        </a:rPr>
                        <a:t>Bi-Weekly Pay Periods:</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l" fontAlgn="b"/>
                      <a:r>
                        <a:rPr lang="en-US" sz="2100" b="0" i="0" u="none" strike="noStrike" dirty="0">
                          <a:solidFill>
                            <a:srgbClr val="000000"/>
                          </a:solidFill>
                          <a:effectLst/>
                          <a:latin typeface="Arial"/>
                        </a:rPr>
                        <a:t>57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6932">
                <a:tc>
                  <a:txBody>
                    <a:bodyPr/>
                    <a:lstStyle/>
                    <a:p>
                      <a:pPr algn="r" fontAlgn="b"/>
                      <a:r>
                        <a:rPr lang="en-US" sz="2100" b="1" i="0" u="none" strike="noStrike" dirty="0">
                          <a:solidFill>
                            <a:srgbClr val="000000"/>
                          </a:solidFill>
                          <a:effectLst/>
                          <a:latin typeface="Arial"/>
                        </a:rPr>
                        <a:t>Total Received from Company:</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74320" algn="l" fontAlgn="b"/>
                      <a:r>
                        <a:rPr lang="en-US" sz="2100" b="0" i="0" u="none" strike="noStrike" dirty="0">
                          <a:solidFill>
                            <a:srgbClr val="000000"/>
                          </a:solidFill>
                          <a:effectLst/>
                          <a:latin typeface="Arial"/>
                        </a:rPr>
                        <a:t>$424,497.20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586932">
                <a:tc>
                  <a:txBody>
                    <a:bodyPr/>
                    <a:lstStyle/>
                    <a:p>
                      <a:pPr algn="r" fontAlgn="b"/>
                      <a:r>
                        <a:rPr lang="en-US" sz="2100" b="1" i="0" u="none" strike="noStrike" dirty="0">
                          <a:solidFill>
                            <a:srgbClr val="000000"/>
                          </a:solidFill>
                          <a:effectLst/>
                          <a:latin typeface="Arial"/>
                        </a:rPr>
                        <a:t>Estimated Pay (after tax):</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74320" algn="l" fontAlgn="b"/>
                      <a:r>
                        <a:rPr lang="en-US" sz="2100" b="0" i="0" u="none" strike="noStrike" dirty="0">
                          <a:solidFill>
                            <a:srgbClr val="000000"/>
                          </a:solidFill>
                          <a:effectLst/>
                          <a:latin typeface="Arial"/>
                        </a:rPr>
                        <a:t>$190,034.04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586932">
                <a:tc>
                  <a:txBody>
                    <a:bodyPr/>
                    <a:lstStyle/>
                    <a:p>
                      <a:pPr algn="r" fontAlgn="b"/>
                      <a:r>
                        <a:rPr lang="en-US" sz="2100" b="1" i="0" u="none" strike="noStrike" dirty="0">
                          <a:solidFill>
                            <a:srgbClr val="000000"/>
                          </a:solidFill>
                          <a:effectLst/>
                          <a:latin typeface="Arial"/>
                        </a:rPr>
                        <a:t>Difference:</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74320" algn="l" fontAlgn="b"/>
                      <a:r>
                        <a:rPr lang="en-US" sz="2100" b="1" i="0" u="none" strike="noStrike" dirty="0">
                          <a:solidFill>
                            <a:srgbClr val="FF0000"/>
                          </a:solidFill>
                          <a:effectLst/>
                          <a:latin typeface="Arial"/>
                        </a:rPr>
                        <a:t>($234,463.16)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063F0563-C322-477D-9D22-64F6CEA3120B}" type="slidenum">
              <a:rPr lang="en-US" smtClean="0"/>
              <a:t>35</a:t>
            </a:fld>
            <a:endParaRPr lang="en-US"/>
          </a:p>
        </p:txBody>
      </p:sp>
    </p:spTree>
    <p:extLst>
      <p:ext uri="{BB962C8B-B14F-4D97-AF65-F5344CB8AC3E}">
        <p14:creationId xmlns:p14="http://schemas.microsoft.com/office/powerpoint/2010/main" val="1707467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2191999" cy="6858000"/>
          </a:xfrm>
          <a:prstGeom prst="rect">
            <a:avLst/>
          </a:prstGeom>
          <a:solidFill>
            <a:schemeClr val="bg1"/>
          </a:solidFill>
          <a:ln>
            <a:noFill/>
          </a:ln>
          <a:effectLst/>
        </p:spPr>
      </p:pic>
      <p:sp>
        <p:nvSpPr>
          <p:cNvPr id="5" name="TextBox 4"/>
          <p:cNvSpPr txBox="1"/>
          <p:nvPr/>
        </p:nvSpPr>
        <p:spPr>
          <a:xfrm>
            <a:off x="0" y="2382560"/>
            <a:ext cx="12192000" cy="2062296"/>
          </a:xfrm>
          <a:prstGeom prst="rect">
            <a:avLst/>
          </a:prstGeom>
          <a:solidFill>
            <a:srgbClr val="2D3E50">
              <a:alpha val="90000"/>
            </a:srgbClr>
          </a:solidFill>
        </p:spPr>
        <p:txBody>
          <a:bodyPr wrap="square" rtlCol="0">
            <a:spAutoFit/>
          </a:bodyPr>
          <a:lstStyle/>
          <a:p>
            <a:pPr algn="ctr"/>
            <a:endParaRPr lang="en-US" sz="4267" b="1" dirty="0">
              <a:solidFill>
                <a:schemeClr val="bg1"/>
              </a:solidFill>
              <a:latin typeface="Arial Narrow" panose="020B0606020202030204" pitchFamily="34" charset="0"/>
            </a:endParaRPr>
          </a:p>
          <a:p>
            <a:pPr algn="ctr"/>
            <a:r>
              <a:rPr lang="en-US" sz="4267" b="1" dirty="0">
                <a:solidFill>
                  <a:schemeClr val="bg1"/>
                </a:solidFill>
                <a:latin typeface="Arial Narrow" panose="020B0606020202030204" pitchFamily="34" charset="0"/>
              </a:rPr>
              <a:t>[analyze spending habits]</a:t>
            </a:r>
          </a:p>
          <a:p>
            <a:pPr algn="ctr"/>
            <a:endParaRPr lang="en-US" sz="4267" b="1" dirty="0">
              <a:solidFill>
                <a:schemeClr val="bg1"/>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063F0563-C322-477D-9D22-64F6CEA3120B}" type="slidenum">
              <a:rPr lang="en-US" smtClean="0"/>
              <a:t>36</a:t>
            </a:fld>
            <a:endParaRPr lang="en-US"/>
          </a:p>
        </p:txBody>
      </p:sp>
    </p:spTree>
    <p:extLst>
      <p:ext uri="{BB962C8B-B14F-4D97-AF65-F5344CB8AC3E}">
        <p14:creationId xmlns:p14="http://schemas.microsoft.com/office/powerpoint/2010/main" val="2086132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0" y="0"/>
          <a:ext cx="429768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064000" y="5461001"/>
            <a:ext cx="4775200" cy="666786"/>
          </a:xfrm>
          <a:prstGeom prst="rect">
            <a:avLst/>
          </a:prstGeom>
          <a:noFill/>
        </p:spPr>
        <p:txBody>
          <a:bodyPr wrap="square" rtlCol="0">
            <a:spAutoFit/>
          </a:bodyPr>
          <a:lstStyle/>
          <a:p>
            <a:r>
              <a:rPr lang="en-US" sz="3733" b="1" dirty="0">
                <a:solidFill>
                  <a:schemeClr val="bg1"/>
                </a:solidFill>
                <a:latin typeface="Arial Narrow" panose="020B0606020202030204" pitchFamily="34" charset="0"/>
              </a:rPr>
              <a:t>[assess financial health]</a:t>
            </a:r>
          </a:p>
        </p:txBody>
      </p:sp>
      <p:sp>
        <p:nvSpPr>
          <p:cNvPr id="2" name="Slide Number Placeholder 1"/>
          <p:cNvSpPr>
            <a:spLocks noGrp="1"/>
          </p:cNvSpPr>
          <p:nvPr>
            <p:ph type="sldNum" sz="quarter" idx="12"/>
          </p:nvPr>
        </p:nvSpPr>
        <p:spPr/>
        <p:txBody>
          <a:bodyPr/>
          <a:lstStyle/>
          <a:p>
            <a:fld id="{063F0563-C322-477D-9D22-64F6CEA3120B}" type="slidenum">
              <a:rPr lang="en-US" smtClean="0"/>
              <a:t>37</a:t>
            </a:fld>
            <a:endParaRPr lang="en-US"/>
          </a:p>
        </p:txBody>
      </p:sp>
    </p:spTree>
    <p:extLst>
      <p:ext uri="{BB962C8B-B14F-4D97-AF65-F5344CB8AC3E}">
        <p14:creationId xmlns:p14="http://schemas.microsoft.com/office/powerpoint/2010/main" val="262394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1.16739E-6 L -2.52917 0.01359 " pathEditMode="relative" rAng="0" ptsTypes="AA">
                                      <p:cBhvr>
                                        <p:cTn id="6" dur="15000" fill="hold"/>
                                        <p:tgtEl>
                                          <p:spTgt spid="4"/>
                                        </p:tgtEl>
                                        <p:attrNameLst>
                                          <p:attrName>ppt_x</p:attrName>
                                          <p:attrName>ppt_y</p:attrName>
                                        </p:attrNameLst>
                                      </p:cBhvr>
                                      <p:rCtr x="-126458" y="6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Keys to Success</a:t>
            </a:r>
          </a:p>
        </p:txBody>
      </p:sp>
      <p:sp>
        <p:nvSpPr>
          <p:cNvPr id="6" name="TextBox 5"/>
          <p:cNvSpPr txBox="1"/>
          <p:nvPr/>
        </p:nvSpPr>
        <p:spPr>
          <a:xfrm>
            <a:off x="1117600" y="4264075"/>
            <a:ext cx="2133600" cy="502766"/>
          </a:xfrm>
          <a:prstGeom prst="rect">
            <a:avLst/>
          </a:prstGeom>
          <a:noFill/>
        </p:spPr>
        <p:txBody>
          <a:bodyPr wrap="square" rtlCol="0">
            <a:spAutoFit/>
          </a:bodyPr>
          <a:lstStyle/>
          <a:p>
            <a:pPr algn="ctr"/>
            <a:r>
              <a:rPr lang="en-US" sz="2667" dirty="0">
                <a:solidFill>
                  <a:schemeClr val="accent1">
                    <a:lumMod val="75000"/>
                  </a:schemeClr>
                </a:solidFill>
                <a:latin typeface="Arial" panose="020B0604020202020204" pitchFamily="34" charset="0"/>
                <a:cs typeface="Arial" panose="020B0604020202020204" pitchFamily="34" charset="0"/>
              </a:rPr>
              <a:t>Planning</a:t>
            </a:r>
          </a:p>
        </p:txBody>
      </p:sp>
      <p:sp>
        <p:nvSpPr>
          <p:cNvPr id="15" name="TextBox 14"/>
          <p:cNvSpPr txBox="1"/>
          <p:nvPr/>
        </p:nvSpPr>
        <p:spPr>
          <a:xfrm>
            <a:off x="8128000" y="4263121"/>
            <a:ext cx="3251200" cy="502766"/>
          </a:xfrm>
          <a:prstGeom prst="rect">
            <a:avLst/>
          </a:prstGeom>
          <a:noFill/>
        </p:spPr>
        <p:txBody>
          <a:bodyPr wrap="square" rtlCol="0">
            <a:spAutoFit/>
          </a:bodyPr>
          <a:lstStyle/>
          <a:p>
            <a:pPr algn="ctr"/>
            <a:r>
              <a:rPr lang="en-US" sz="2667" dirty="0">
                <a:solidFill>
                  <a:schemeClr val="accent1">
                    <a:lumMod val="75000"/>
                  </a:schemeClr>
                </a:solidFill>
                <a:latin typeface="Arial" panose="020B0604020202020204" pitchFamily="34" charset="0"/>
                <a:cs typeface="Arial" panose="020B0604020202020204" pitchFamily="34" charset="0"/>
              </a:rPr>
              <a:t>Presentation</a:t>
            </a:r>
          </a:p>
        </p:txBody>
      </p:sp>
      <p:pic>
        <p:nvPicPr>
          <p:cNvPr id="1026" name="Picture 2" descr="C:\Users\shiji.thomas\Desktop\my-icons-collection (1)\png\graph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986" y="2415489"/>
            <a:ext cx="1544829" cy="13903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6538" y="2356274"/>
            <a:ext cx="1734124" cy="1734124"/>
          </a:xfrm>
          <a:prstGeom prst="rect">
            <a:avLst/>
          </a:prstGeom>
        </p:spPr>
      </p:pic>
      <p:grpSp>
        <p:nvGrpSpPr>
          <p:cNvPr id="12" name="Group 11"/>
          <p:cNvGrpSpPr/>
          <p:nvPr/>
        </p:nvGrpSpPr>
        <p:grpSpPr>
          <a:xfrm>
            <a:off x="4673600" y="2415489"/>
            <a:ext cx="2743200" cy="2336112"/>
            <a:chOff x="3467100" y="1811617"/>
            <a:chExt cx="2057400" cy="1752084"/>
          </a:xfrm>
        </p:grpSpPr>
        <p:sp>
          <p:nvSpPr>
            <p:cNvPr id="16" name="TextBox 15"/>
            <p:cNvSpPr txBox="1"/>
            <p:nvPr/>
          </p:nvSpPr>
          <p:spPr>
            <a:xfrm>
              <a:off x="3467100" y="3186626"/>
              <a:ext cx="2057400" cy="377075"/>
            </a:xfrm>
            <a:prstGeom prst="rect">
              <a:avLst/>
            </a:prstGeom>
            <a:noFill/>
          </p:spPr>
          <p:txBody>
            <a:bodyPr wrap="square" rtlCol="0">
              <a:spAutoFit/>
            </a:bodyPr>
            <a:lstStyle/>
            <a:p>
              <a:pPr algn="ctr"/>
              <a:r>
                <a:rPr lang="en-US" sz="2667" dirty="0">
                  <a:solidFill>
                    <a:schemeClr val="accent1">
                      <a:lumMod val="75000"/>
                    </a:schemeClr>
                  </a:solidFill>
                  <a:latin typeface="Arial" panose="020B0604020202020204" pitchFamily="34" charset="0"/>
                  <a:cs typeface="Arial" panose="020B0604020202020204" pitchFamily="34" charset="0"/>
                </a:rPr>
                <a:t>Critical Thinking</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9914" y="1811617"/>
              <a:ext cx="1211771" cy="1211771"/>
            </a:xfrm>
            <a:prstGeom prst="rect">
              <a:avLst/>
            </a:prstGeom>
          </p:spPr>
        </p:pic>
      </p:grpSp>
      <p:sp>
        <p:nvSpPr>
          <p:cNvPr id="4" name="Slide Number Placeholder 3"/>
          <p:cNvSpPr>
            <a:spLocks noGrp="1"/>
          </p:cNvSpPr>
          <p:nvPr>
            <p:ph type="sldNum" sz="quarter" idx="12"/>
          </p:nvPr>
        </p:nvSpPr>
        <p:spPr/>
        <p:txBody>
          <a:bodyPr/>
          <a:lstStyle/>
          <a:p>
            <a:fld id="{063F0563-C322-477D-9D22-64F6CEA3120B}" type="slidenum">
              <a:rPr lang="en-US" smtClean="0"/>
              <a:t>38</a:t>
            </a:fld>
            <a:endParaRPr lang="en-US"/>
          </a:p>
        </p:txBody>
      </p:sp>
    </p:spTree>
    <p:extLst>
      <p:ext uri="{BB962C8B-B14F-4D97-AF65-F5344CB8AC3E}">
        <p14:creationId xmlns:p14="http://schemas.microsoft.com/office/powerpoint/2010/main" val="1435278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a:t>
            </a:r>
          </a:p>
        </p:txBody>
      </p:sp>
    </p:spTree>
    <p:extLst>
      <p:ext uri="{BB962C8B-B14F-4D97-AF65-F5344CB8AC3E}">
        <p14:creationId xmlns:p14="http://schemas.microsoft.com/office/powerpoint/2010/main" val="1492648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07210"/>
          </a:xfrm>
        </p:spPr>
        <p:txBody>
          <a:bodyPr/>
          <a:lstStyle/>
          <a:p>
            <a:r>
              <a:rPr lang="en-US" dirty="0"/>
              <a:t>Where is the OIG Community?</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571556572"/>
              </p:ext>
            </p:extLst>
          </p:nvPr>
        </p:nvGraphicFramePr>
        <p:xfrm>
          <a:off x="729916" y="1846263"/>
          <a:ext cx="5486400" cy="3716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790051450"/>
              </p:ext>
            </p:extLst>
          </p:nvPr>
        </p:nvGraphicFramePr>
        <p:xfrm>
          <a:off x="6096000" y="1327943"/>
          <a:ext cx="5486400" cy="40822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1" name="Straight Connector 10"/>
          <p:cNvCxnSpPr/>
          <p:nvPr/>
        </p:nvCxnSpPr>
        <p:spPr>
          <a:xfrm>
            <a:off x="3505200" y="1848720"/>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29639" y="25908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24400" y="3352800"/>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4539" y="4038600"/>
            <a:ext cx="121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91200" y="48006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5320" y="1192238"/>
            <a:ext cx="5562600" cy="584775"/>
          </a:xfrm>
          <a:prstGeom prst="rect">
            <a:avLst/>
          </a:prstGeom>
          <a:noFill/>
        </p:spPr>
        <p:txBody>
          <a:bodyPr wrap="square" rtlCol="0">
            <a:spAutoFit/>
          </a:bodyPr>
          <a:lstStyle/>
          <a:p>
            <a:pPr algn="ctr"/>
            <a:r>
              <a:rPr lang="en-US" sz="3200" b="1" dirty="0">
                <a:solidFill>
                  <a:schemeClr val="accent4">
                    <a:lumMod val="50000"/>
                  </a:schemeClr>
                </a:solidFill>
              </a:rPr>
              <a:t>Analytical Maturity</a:t>
            </a:r>
          </a:p>
        </p:txBody>
      </p:sp>
      <p:sp>
        <p:nvSpPr>
          <p:cNvPr id="21" name="TextBox 20"/>
          <p:cNvSpPr txBox="1"/>
          <p:nvPr/>
        </p:nvSpPr>
        <p:spPr>
          <a:xfrm>
            <a:off x="571500" y="5592509"/>
            <a:ext cx="5981700" cy="461665"/>
          </a:xfrm>
          <a:prstGeom prst="rect">
            <a:avLst/>
          </a:prstGeom>
          <a:noFill/>
        </p:spPr>
        <p:txBody>
          <a:bodyPr wrap="square" rtlCol="0">
            <a:spAutoFit/>
          </a:bodyPr>
          <a:lstStyle/>
          <a:p>
            <a:pPr algn="r"/>
            <a:r>
              <a:rPr lang="en-US" sz="1200" dirty="0"/>
              <a:t>Davenport, Thomas H, Jeanne G Harris, and Robert Morison. </a:t>
            </a:r>
            <a:r>
              <a:rPr lang="en-US" sz="1200" i="1" dirty="0"/>
              <a:t>Analytics At Work</a:t>
            </a:r>
            <a:r>
              <a:rPr lang="en-US" sz="1200" dirty="0"/>
              <a:t>. 1st ed. Boston, Mass.: Harvard Business Press, 2010. Print.</a:t>
            </a:r>
          </a:p>
        </p:txBody>
      </p:sp>
      <p:sp>
        <p:nvSpPr>
          <p:cNvPr id="3" name="Oval 2"/>
          <p:cNvSpPr/>
          <p:nvPr/>
        </p:nvSpPr>
        <p:spPr>
          <a:xfrm>
            <a:off x="6286701" y="4068509"/>
            <a:ext cx="25908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884418" y="4061732"/>
            <a:ext cx="2393182"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319510" y="4088789"/>
            <a:ext cx="525780" cy="707886"/>
          </a:xfrm>
          <a:prstGeom prst="rect">
            <a:avLst/>
          </a:prstGeom>
          <a:noFill/>
        </p:spPr>
        <p:txBody>
          <a:bodyPr wrap="square" rtlCol="0">
            <a:spAutoFit/>
          </a:bodyPr>
          <a:lstStyle/>
          <a:p>
            <a:r>
              <a:rPr lang="en-US" sz="4000" b="1" dirty="0">
                <a:solidFill>
                  <a:srgbClr val="C00000"/>
                </a:solidFill>
              </a:rPr>
              <a:t>?</a:t>
            </a:r>
          </a:p>
        </p:txBody>
      </p:sp>
    </p:spTree>
    <p:extLst>
      <p:ext uri="{BB962C8B-B14F-4D97-AF65-F5344CB8AC3E}">
        <p14:creationId xmlns:p14="http://schemas.microsoft.com/office/powerpoint/2010/main" val="3859826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76FE61C7-DF79-40FB-9BCE-3585A4A54D02}"/>
                                            </p:graphicEl>
                                          </p:spTgt>
                                        </p:tgtEl>
                                        <p:attrNameLst>
                                          <p:attrName>style.visibility</p:attrName>
                                        </p:attrNameLst>
                                      </p:cBhvr>
                                      <p:to>
                                        <p:strVal val="visible"/>
                                      </p:to>
                                    </p:set>
                                    <p:animEffect transition="in" filter="fade">
                                      <p:cBhvr>
                                        <p:cTn id="7" dur="500"/>
                                        <p:tgtEl>
                                          <p:spTgt spid="6">
                                            <p:graphicEl>
                                              <a:dgm id="{76FE61C7-DF79-40FB-9BCE-3585A4A54D02}"/>
                                            </p:graphicEl>
                                          </p:spTgt>
                                        </p:tgtEl>
                                      </p:cBhvr>
                                    </p:animEffect>
                                    <p:anim calcmode="lin" valueType="num">
                                      <p:cBhvr>
                                        <p:cTn id="8" dur="500" fill="hold"/>
                                        <p:tgtEl>
                                          <p:spTgt spid="6">
                                            <p:graphicEl>
                                              <a:dgm id="{76FE61C7-DF79-40FB-9BCE-3585A4A54D02}"/>
                                            </p:graphicEl>
                                          </p:spTgt>
                                        </p:tgtEl>
                                        <p:attrNameLst>
                                          <p:attrName>ppt_x</p:attrName>
                                        </p:attrNameLst>
                                      </p:cBhvr>
                                      <p:tavLst>
                                        <p:tav tm="0">
                                          <p:val>
                                            <p:strVal val="#ppt_x"/>
                                          </p:val>
                                        </p:tav>
                                        <p:tav tm="100000">
                                          <p:val>
                                            <p:strVal val="#ppt_x"/>
                                          </p:val>
                                        </p:tav>
                                      </p:tavLst>
                                    </p:anim>
                                    <p:anim calcmode="lin" valueType="num">
                                      <p:cBhvr>
                                        <p:cTn id="9" dur="500" fill="hold"/>
                                        <p:tgtEl>
                                          <p:spTgt spid="6">
                                            <p:graphicEl>
                                              <a:dgm id="{76FE61C7-DF79-40FB-9BCE-3585A4A54D02}"/>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BD656387-2813-41C2-A86D-134BA3090E15}"/>
                                            </p:graphicEl>
                                          </p:spTgt>
                                        </p:tgtEl>
                                        <p:attrNameLst>
                                          <p:attrName>style.visibility</p:attrName>
                                        </p:attrNameLst>
                                      </p:cBhvr>
                                      <p:to>
                                        <p:strVal val="visible"/>
                                      </p:to>
                                    </p:set>
                                    <p:animEffect transition="in" filter="fade">
                                      <p:cBhvr>
                                        <p:cTn id="13" dur="500"/>
                                        <p:tgtEl>
                                          <p:spTgt spid="6">
                                            <p:graphicEl>
                                              <a:dgm id="{BD656387-2813-41C2-A86D-134BA3090E15}"/>
                                            </p:graphicEl>
                                          </p:spTgt>
                                        </p:tgtEl>
                                      </p:cBhvr>
                                    </p:animEffect>
                                    <p:anim calcmode="lin" valueType="num">
                                      <p:cBhvr>
                                        <p:cTn id="14" dur="500" fill="hold"/>
                                        <p:tgtEl>
                                          <p:spTgt spid="6">
                                            <p:graphicEl>
                                              <a:dgm id="{BD656387-2813-41C2-A86D-134BA3090E15}"/>
                                            </p:graphicEl>
                                          </p:spTgt>
                                        </p:tgtEl>
                                        <p:attrNameLst>
                                          <p:attrName>ppt_x</p:attrName>
                                        </p:attrNameLst>
                                      </p:cBhvr>
                                      <p:tavLst>
                                        <p:tav tm="0">
                                          <p:val>
                                            <p:strVal val="#ppt_x"/>
                                          </p:val>
                                        </p:tav>
                                        <p:tav tm="100000">
                                          <p:val>
                                            <p:strVal val="#ppt_x"/>
                                          </p:val>
                                        </p:tav>
                                      </p:tavLst>
                                    </p:anim>
                                    <p:anim calcmode="lin" valueType="num">
                                      <p:cBhvr>
                                        <p:cTn id="15" dur="500" fill="hold"/>
                                        <p:tgtEl>
                                          <p:spTgt spid="6">
                                            <p:graphicEl>
                                              <a:dgm id="{BD656387-2813-41C2-A86D-134BA3090E15}"/>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graphicEl>
                                              <a:dgm id="{29D60B26-04EB-497D-9075-35814113CC26}"/>
                                            </p:graphicEl>
                                          </p:spTgt>
                                        </p:tgtEl>
                                        <p:attrNameLst>
                                          <p:attrName>style.visibility</p:attrName>
                                        </p:attrNameLst>
                                      </p:cBhvr>
                                      <p:to>
                                        <p:strVal val="visible"/>
                                      </p:to>
                                    </p:set>
                                    <p:animEffect transition="in" filter="fade">
                                      <p:cBhvr>
                                        <p:cTn id="19" dur="500"/>
                                        <p:tgtEl>
                                          <p:spTgt spid="6">
                                            <p:graphicEl>
                                              <a:dgm id="{29D60B26-04EB-497D-9075-35814113CC26}"/>
                                            </p:graphicEl>
                                          </p:spTgt>
                                        </p:tgtEl>
                                      </p:cBhvr>
                                    </p:animEffect>
                                    <p:anim calcmode="lin" valueType="num">
                                      <p:cBhvr>
                                        <p:cTn id="20" dur="500" fill="hold"/>
                                        <p:tgtEl>
                                          <p:spTgt spid="6">
                                            <p:graphicEl>
                                              <a:dgm id="{29D60B26-04EB-497D-9075-35814113CC26}"/>
                                            </p:graphicEl>
                                          </p:spTgt>
                                        </p:tgtEl>
                                        <p:attrNameLst>
                                          <p:attrName>ppt_x</p:attrName>
                                        </p:attrNameLst>
                                      </p:cBhvr>
                                      <p:tavLst>
                                        <p:tav tm="0">
                                          <p:val>
                                            <p:strVal val="#ppt_x"/>
                                          </p:val>
                                        </p:tav>
                                        <p:tav tm="100000">
                                          <p:val>
                                            <p:strVal val="#ppt_x"/>
                                          </p:val>
                                        </p:tav>
                                      </p:tavLst>
                                    </p:anim>
                                    <p:anim calcmode="lin" valueType="num">
                                      <p:cBhvr>
                                        <p:cTn id="21" dur="500" fill="hold"/>
                                        <p:tgtEl>
                                          <p:spTgt spid="6">
                                            <p:graphicEl>
                                              <a:dgm id="{29D60B26-04EB-497D-9075-35814113CC26}"/>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graphicEl>
                                              <a:dgm id="{07CB960E-11AA-48A4-A0B7-0D06F94DC777}"/>
                                            </p:graphicEl>
                                          </p:spTgt>
                                        </p:tgtEl>
                                        <p:attrNameLst>
                                          <p:attrName>style.visibility</p:attrName>
                                        </p:attrNameLst>
                                      </p:cBhvr>
                                      <p:to>
                                        <p:strVal val="visible"/>
                                      </p:to>
                                    </p:set>
                                    <p:animEffect transition="in" filter="fade">
                                      <p:cBhvr>
                                        <p:cTn id="25" dur="500"/>
                                        <p:tgtEl>
                                          <p:spTgt spid="6">
                                            <p:graphicEl>
                                              <a:dgm id="{07CB960E-11AA-48A4-A0B7-0D06F94DC777}"/>
                                            </p:graphicEl>
                                          </p:spTgt>
                                        </p:tgtEl>
                                      </p:cBhvr>
                                    </p:animEffect>
                                    <p:anim calcmode="lin" valueType="num">
                                      <p:cBhvr>
                                        <p:cTn id="26" dur="500" fill="hold"/>
                                        <p:tgtEl>
                                          <p:spTgt spid="6">
                                            <p:graphicEl>
                                              <a:dgm id="{07CB960E-11AA-48A4-A0B7-0D06F94DC777}"/>
                                            </p:graphicEl>
                                          </p:spTgt>
                                        </p:tgtEl>
                                        <p:attrNameLst>
                                          <p:attrName>ppt_x</p:attrName>
                                        </p:attrNameLst>
                                      </p:cBhvr>
                                      <p:tavLst>
                                        <p:tav tm="0">
                                          <p:val>
                                            <p:strVal val="#ppt_x"/>
                                          </p:val>
                                        </p:tav>
                                        <p:tav tm="100000">
                                          <p:val>
                                            <p:strVal val="#ppt_x"/>
                                          </p:val>
                                        </p:tav>
                                      </p:tavLst>
                                    </p:anim>
                                    <p:anim calcmode="lin" valueType="num">
                                      <p:cBhvr>
                                        <p:cTn id="27" dur="500" fill="hold"/>
                                        <p:tgtEl>
                                          <p:spTgt spid="6">
                                            <p:graphicEl>
                                              <a:dgm id="{07CB960E-11AA-48A4-A0B7-0D06F94DC777}"/>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6">
                                            <p:graphicEl>
                                              <a:dgm id="{20F84CF0-DD2D-48F0-927A-14E9B9541306}"/>
                                            </p:graphicEl>
                                          </p:spTgt>
                                        </p:tgtEl>
                                        <p:attrNameLst>
                                          <p:attrName>style.visibility</p:attrName>
                                        </p:attrNameLst>
                                      </p:cBhvr>
                                      <p:to>
                                        <p:strVal val="visible"/>
                                      </p:to>
                                    </p:set>
                                    <p:animEffect transition="in" filter="fade">
                                      <p:cBhvr>
                                        <p:cTn id="31" dur="500"/>
                                        <p:tgtEl>
                                          <p:spTgt spid="6">
                                            <p:graphicEl>
                                              <a:dgm id="{20F84CF0-DD2D-48F0-927A-14E9B9541306}"/>
                                            </p:graphicEl>
                                          </p:spTgt>
                                        </p:tgtEl>
                                      </p:cBhvr>
                                    </p:animEffect>
                                    <p:anim calcmode="lin" valueType="num">
                                      <p:cBhvr>
                                        <p:cTn id="32" dur="500" fill="hold"/>
                                        <p:tgtEl>
                                          <p:spTgt spid="6">
                                            <p:graphicEl>
                                              <a:dgm id="{20F84CF0-DD2D-48F0-927A-14E9B9541306}"/>
                                            </p:graphicEl>
                                          </p:spTgt>
                                        </p:tgtEl>
                                        <p:attrNameLst>
                                          <p:attrName>ppt_x</p:attrName>
                                        </p:attrNameLst>
                                      </p:cBhvr>
                                      <p:tavLst>
                                        <p:tav tm="0">
                                          <p:val>
                                            <p:strVal val="#ppt_x"/>
                                          </p:val>
                                        </p:tav>
                                        <p:tav tm="100000">
                                          <p:val>
                                            <p:strVal val="#ppt_x"/>
                                          </p:val>
                                        </p:tav>
                                      </p:tavLst>
                                    </p:anim>
                                    <p:anim calcmode="lin" valueType="num">
                                      <p:cBhvr>
                                        <p:cTn id="33" dur="500" fill="hold"/>
                                        <p:tgtEl>
                                          <p:spTgt spid="6">
                                            <p:graphicEl>
                                              <a:dgm id="{20F84CF0-DD2D-48F0-927A-14E9B9541306}"/>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9">
                                            <p:graphicEl>
                                              <a:dgm id="{AEA065FC-FB82-4DB1-9DFB-080C95BFF6B3}"/>
                                            </p:graphicEl>
                                          </p:spTgt>
                                        </p:tgtEl>
                                        <p:attrNameLst>
                                          <p:attrName>style.visibility</p:attrName>
                                        </p:attrNameLst>
                                      </p:cBhvr>
                                      <p:to>
                                        <p:strVal val="visible"/>
                                      </p:to>
                                    </p:set>
                                    <p:animEffect transition="in" filter="fade">
                                      <p:cBhvr>
                                        <p:cTn id="37" dur="250"/>
                                        <p:tgtEl>
                                          <p:spTgt spid="9">
                                            <p:graphicEl>
                                              <a:dgm id="{AEA065FC-FB82-4DB1-9DFB-080C95BFF6B3}"/>
                                            </p:graphicEl>
                                          </p:spTgt>
                                        </p:tgtEl>
                                      </p:cBhvr>
                                    </p:animEffect>
                                    <p:anim calcmode="lin" valueType="num">
                                      <p:cBhvr>
                                        <p:cTn id="38" dur="250" fill="hold"/>
                                        <p:tgtEl>
                                          <p:spTgt spid="9">
                                            <p:graphicEl>
                                              <a:dgm id="{AEA065FC-FB82-4DB1-9DFB-080C95BFF6B3}"/>
                                            </p:graphicEl>
                                          </p:spTgt>
                                        </p:tgtEl>
                                        <p:attrNameLst>
                                          <p:attrName>ppt_x</p:attrName>
                                        </p:attrNameLst>
                                      </p:cBhvr>
                                      <p:tavLst>
                                        <p:tav tm="0">
                                          <p:val>
                                            <p:strVal val="#ppt_x"/>
                                          </p:val>
                                        </p:tav>
                                        <p:tav tm="100000">
                                          <p:val>
                                            <p:strVal val="#ppt_x"/>
                                          </p:val>
                                        </p:tav>
                                      </p:tavLst>
                                    </p:anim>
                                    <p:anim calcmode="lin" valueType="num">
                                      <p:cBhvr>
                                        <p:cTn id="39" dur="250" fill="hold"/>
                                        <p:tgtEl>
                                          <p:spTgt spid="9">
                                            <p:graphicEl>
                                              <a:dgm id="{AEA065FC-FB82-4DB1-9DFB-080C95BFF6B3}"/>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9">
                                            <p:graphicEl>
                                              <a:dgm id="{A6431416-9F2C-440A-A491-F97FCC8EFCB5}"/>
                                            </p:graphicEl>
                                          </p:spTgt>
                                        </p:tgtEl>
                                        <p:attrNameLst>
                                          <p:attrName>style.visibility</p:attrName>
                                        </p:attrNameLst>
                                      </p:cBhvr>
                                      <p:to>
                                        <p:strVal val="visible"/>
                                      </p:to>
                                    </p:set>
                                    <p:animEffect transition="in" filter="fade">
                                      <p:cBhvr>
                                        <p:cTn id="43" dur="250"/>
                                        <p:tgtEl>
                                          <p:spTgt spid="9">
                                            <p:graphicEl>
                                              <a:dgm id="{A6431416-9F2C-440A-A491-F97FCC8EFCB5}"/>
                                            </p:graphicEl>
                                          </p:spTgt>
                                        </p:tgtEl>
                                      </p:cBhvr>
                                    </p:animEffect>
                                    <p:anim calcmode="lin" valueType="num">
                                      <p:cBhvr>
                                        <p:cTn id="44" dur="250" fill="hold"/>
                                        <p:tgtEl>
                                          <p:spTgt spid="9">
                                            <p:graphicEl>
                                              <a:dgm id="{A6431416-9F2C-440A-A491-F97FCC8EFCB5}"/>
                                            </p:graphicEl>
                                          </p:spTgt>
                                        </p:tgtEl>
                                        <p:attrNameLst>
                                          <p:attrName>ppt_x</p:attrName>
                                        </p:attrNameLst>
                                      </p:cBhvr>
                                      <p:tavLst>
                                        <p:tav tm="0">
                                          <p:val>
                                            <p:strVal val="#ppt_x"/>
                                          </p:val>
                                        </p:tav>
                                        <p:tav tm="100000">
                                          <p:val>
                                            <p:strVal val="#ppt_x"/>
                                          </p:val>
                                        </p:tav>
                                      </p:tavLst>
                                    </p:anim>
                                    <p:anim calcmode="lin" valueType="num">
                                      <p:cBhvr>
                                        <p:cTn id="45" dur="250" fill="hold"/>
                                        <p:tgtEl>
                                          <p:spTgt spid="9">
                                            <p:graphicEl>
                                              <a:dgm id="{A6431416-9F2C-440A-A491-F97FCC8EFCB5}"/>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9">
                                            <p:graphicEl>
                                              <a:dgm id="{5F4E632D-7C53-42FE-B9A7-03C6102E94A3}"/>
                                            </p:graphicEl>
                                          </p:spTgt>
                                        </p:tgtEl>
                                        <p:attrNameLst>
                                          <p:attrName>style.visibility</p:attrName>
                                        </p:attrNameLst>
                                      </p:cBhvr>
                                      <p:to>
                                        <p:strVal val="visible"/>
                                      </p:to>
                                    </p:set>
                                    <p:animEffect transition="in" filter="fade">
                                      <p:cBhvr>
                                        <p:cTn id="49" dur="250"/>
                                        <p:tgtEl>
                                          <p:spTgt spid="9">
                                            <p:graphicEl>
                                              <a:dgm id="{5F4E632D-7C53-42FE-B9A7-03C6102E94A3}"/>
                                            </p:graphicEl>
                                          </p:spTgt>
                                        </p:tgtEl>
                                      </p:cBhvr>
                                    </p:animEffect>
                                    <p:anim calcmode="lin" valueType="num">
                                      <p:cBhvr>
                                        <p:cTn id="50" dur="250" fill="hold"/>
                                        <p:tgtEl>
                                          <p:spTgt spid="9">
                                            <p:graphicEl>
                                              <a:dgm id="{5F4E632D-7C53-42FE-B9A7-03C6102E94A3}"/>
                                            </p:graphicEl>
                                          </p:spTgt>
                                        </p:tgtEl>
                                        <p:attrNameLst>
                                          <p:attrName>ppt_x</p:attrName>
                                        </p:attrNameLst>
                                      </p:cBhvr>
                                      <p:tavLst>
                                        <p:tav tm="0">
                                          <p:val>
                                            <p:strVal val="#ppt_x"/>
                                          </p:val>
                                        </p:tav>
                                        <p:tav tm="100000">
                                          <p:val>
                                            <p:strVal val="#ppt_x"/>
                                          </p:val>
                                        </p:tav>
                                      </p:tavLst>
                                    </p:anim>
                                    <p:anim calcmode="lin" valueType="num">
                                      <p:cBhvr>
                                        <p:cTn id="51" dur="250" fill="hold"/>
                                        <p:tgtEl>
                                          <p:spTgt spid="9">
                                            <p:graphicEl>
                                              <a:dgm id="{5F4E632D-7C53-42FE-B9A7-03C6102E94A3}"/>
                                            </p:graphicEl>
                                          </p:spTgt>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9">
                                            <p:graphicEl>
                                              <a:dgm id="{429FF9B5-6438-4220-9FB4-34FE0750B90C}"/>
                                            </p:graphicEl>
                                          </p:spTgt>
                                        </p:tgtEl>
                                        <p:attrNameLst>
                                          <p:attrName>style.visibility</p:attrName>
                                        </p:attrNameLst>
                                      </p:cBhvr>
                                      <p:to>
                                        <p:strVal val="visible"/>
                                      </p:to>
                                    </p:set>
                                    <p:animEffect transition="in" filter="fade">
                                      <p:cBhvr>
                                        <p:cTn id="55" dur="250"/>
                                        <p:tgtEl>
                                          <p:spTgt spid="9">
                                            <p:graphicEl>
                                              <a:dgm id="{429FF9B5-6438-4220-9FB4-34FE0750B90C}"/>
                                            </p:graphicEl>
                                          </p:spTgt>
                                        </p:tgtEl>
                                      </p:cBhvr>
                                    </p:animEffect>
                                    <p:anim calcmode="lin" valueType="num">
                                      <p:cBhvr>
                                        <p:cTn id="56" dur="250" fill="hold"/>
                                        <p:tgtEl>
                                          <p:spTgt spid="9">
                                            <p:graphicEl>
                                              <a:dgm id="{429FF9B5-6438-4220-9FB4-34FE0750B90C}"/>
                                            </p:graphicEl>
                                          </p:spTgt>
                                        </p:tgtEl>
                                        <p:attrNameLst>
                                          <p:attrName>ppt_x</p:attrName>
                                        </p:attrNameLst>
                                      </p:cBhvr>
                                      <p:tavLst>
                                        <p:tav tm="0">
                                          <p:val>
                                            <p:strVal val="#ppt_x"/>
                                          </p:val>
                                        </p:tav>
                                        <p:tav tm="100000">
                                          <p:val>
                                            <p:strVal val="#ppt_x"/>
                                          </p:val>
                                        </p:tav>
                                      </p:tavLst>
                                    </p:anim>
                                    <p:anim calcmode="lin" valueType="num">
                                      <p:cBhvr>
                                        <p:cTn id="57" dur="250" fill="hold"/>
                                        <p:tgtEl>
                                          <p:spTgt spid="9">
                                            <p:graphicEl>
                                              <a:dgm id="{429FF9B5-6438-4220-9FB4-34FE0750B90C}"/>
                                            </p:graphicEl>
                                          </p:spTgt>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9">
                                            <p:graphicEl>
                                              <a:dgm id="{C38BCAC8-E7FA-4EBC-9F17-0731D00170FE}"/>
                                            </p:graphicEl>
                                          </p:spTgt>
                                        </p:tgtEl>
                                        <p:attrNameLst>
                                          <p:attrName>style.visibility</p:attrName>
                                        </p:attrNameLst>
                                      </p:cBhvr>
                                      <p:to>
                                        <p:strVal val="visible"/>
                                      </p:to>
                                    </p:set>
                                    <p:animEffect transition="in" filter="fade">
                                      <p:cBhvr>
                                        <p:cTn id="61" dur="250"/>
                                        <p:tgtEl>
                                          <p:spTgt spid="9">
                                            <p:graphicEl>
                                              <a:dgm id="{C38BCAC8-E7FA-4EBC-9F17-0731D00170FE}"/>
                                            </p:graphicEl>
                                          </p:spTgt>
                                        </p:tgtEl>
                                      </p:cBhvr>
                                    </p:animEffect>
                                    <p:anim calcmode="lin" valueType="num">
                                      <p:cBhvr>
                                        <p:cTn id="62" dur="250" fill="hold"/>
                                        <p:tgtEl>
                                          <p:spTgt spid="9">
                                            <p:graphicEl>
                                              <a:dgm id="{C38BCAC8-E7FA-4EBC-9F17-0731D00170FE}"/>
                                            </p:graphicEl>
                                          </p:spTgt>
                                        </p:tgtEl>
                                        <p:attrNameLst>
                                          <p:attrName>ppt_x</p:attrName>
                                        </p:attrNameLst>
                                      </p:cBhvr>
                                      <p:tavLst>
                                        <p:tav tm="0">
                                          <p:val>
                                            <p:strVal val="#ppt_x"/>
                                          </p:val>
                                        </p:tav>
                                        <p:tav tm="100000">
                                          <p:val>
                                            <p:strVal val="#ppt_x"/>
                                          </p:val>
                                        </p:tav>
                                      </p:tavLst>
                                    </p:anim>
                                    <p:anim calcmode="lin" valueType="num">
                                      <p:cBhvr>
                                        <p:cTn id="63" dur="250" fill="hold"/>
                                        <p:tgtEl>
                                          <p:spTgt spid="9">
                                            <p:graphicEl>
                                              <a:dgm id="{C38BCAC8-E7FA-4EBC-9F17-0731D00170FE}"/>
                                            </p:graphicEl>
                                          </p:spTgt>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9">
                                            <p:graphicEl>
                                              <a:dgm id="{11FFB013-B97E-411D-BF90-1982570D9242}"/>
                                            </p:graphicEl>
                                          </p:spTgt>
                                        </p:tgtEl>
                                        <p:attrNameLst>
                                          <p:attrName>style.visibility</p:attrName>
                                        </p:attrNameLst>
                                      </p:cBhvr>
                                      <p:to>
                                        <p:strVal val="visible"/>
                                      </p:to>
                                    </p:set>
                                    <p:animEffect transition="in" filter="fade">
                                      <p:cBhvr>
                                        <p:cTn id="67" dur="250"/>
                                        <p:tgtEl>
                                          <p:spTgt spid="9">
                                            <p:graphicEl>
                                              <a:dgm id="{11FFB013-B97E-411D-BF90-1982570D9242}"/>
                                            </p:graphicEl>
                                          </p:spTgt>
                                        </p:tgtEl>
                                      </p:cBhvr>
                                    </p:animEffect>
                                    <p:anim calcmode="lin" valueType="num">
                                      <p:cBhvr>
                                        <p:cTn id="68" dur="250" fill="hold"/>
                                        <p:tgtEl>
                                          <p:spTgt spid="9">
                                            <p:graphicEl>
                                              <a:dgm id="{11FFB013-B97E-411D-BF90-1982570D9242}"/>
                                            </p:graphicEl>
                                          </p:spTgt>
                                        </p:tgtEl>
                                        <p:attrNameLst>
                                          <p:attrName>ppt_x</p:attrName>
                                        </p:attrNameLst>
                                      </p:cBhvr>
                                      <p:tavLst>
                                        <p:tav tm="0">
                                          <p:val>
                                            <p:strVal val="#ppt_x"/>
                                          </p:val>
                                        </p:tav>
                                        <p:tav tm="100000">
                                          <p:val>
                                            <p:strVal val="#ppt_x"/>
                                          </p:val>
                                        </p:tav>
                                      </p:tavLst>
                                    </p:anim>
                                    <p:anim calcmode="lin" valueType="num">
                                      <p:cBhvr>
                                        <p:cTn id="69" dur="250" fill="hold"/>
                                        <p:tgtEl>
                                          <p:spTgt spid="9">
                                            <p:graphicEl>
                                              <a:dgm id="{11FFB013-B97E-411D-BF90-1982570D9242}"/>
                                            </p:graphicEl>
                                          </p:spTgt>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9">
                                            <p:graphicEl>
                                              <a:dgm id="{F1A540EC-E7FC-4A91-8ABA-69C68CE679AD}"/>
                                            </p:graphicEl>
                                          </p:spTgt>
                                        </p:tgtEl>
                                        <p:attrNameLst>
                                          <p:attrName>style.visibility</p:attrName>
                                        </p:attrNameLst>
                                      </p:cBhvr>
                                      <p:to>
                                        <p:strVal val="visible"/>
                                      </p:to>
                                    </p:set>
                                    <p:animEffect transition="in" filter="fade">
                                      <p:cBhvr>
                                        <p:cTn id="73" dur="250"/>
                                        <p:tgtEl>
                                          <p:spTgt spid="9">
                                            <p:graphicEl>
                                              <a:dgm id="{F1A540EC-E7FC-4A91-8ABA-69C68CE679AD}"/>
                                            </p:graphicEl>
                                          </p:spTgt>
                                        </p:tgtEl>
                                      </p:cBhvr>
                                    </p:animEffect>
                                    <p:anim calcmode="lin" valueType="num">
                                      <p:cBhvr>
                                        <p:cTn id="74" dur="250" fill="hold"/>
                                        <p:tgtEl>
                                          <p:spTgt spid="9">
                                            <p:graphicEl>
                                              <a:dgm id="{F1A540EC-E7FC-4A91-8ABA-69C68CE679AD}"/>
                                            </p:graphicEl>
                                          </p:spTgt>
                                        </p:tgtEl>
                                        <p:attrNameLst>
                                          <p:attrName>ppt_x</p:attrName>
                                        </p:attrNameLst>
                                      </p:cBhvr>
                                      <p:tavLst>
                                        <p:tav tm="0">
                                          <p:val>
                                            <p:strVal val="#ppt_x"/>
                                          </p:val>
                                        </p:tav>
                                        <p:tav tm="100000">
                                          <p:val>
                                            <p:strVal val="#ppt_x"/>
                                          </p:val>
                                        </p:tav>
                                      </p:tavLst>
                                    </p:anim>
                                    <p:anim calcmode="lin" valueType="num">
                                      <p:cBhvr>
                                        <p:cTn id="75" dur="250" fill="hold"/>
                                        <p:tgtEl>
                                          <p:spTgt spid="9">
                                            <p:graphicEl>
                                              <a:dgm id="{F1A540EC-E7FC-4A91-8ABA-69C68CE679A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4250"/>
                            </p:stCondLst>
                            <p:childTnLst>
                              <p:par>
                                <p:cTn id="77" presetID="42" presetClass="entr" presetSubtype="0" fill="hold" grpId="0" nodeType="afterEffect">
                                  <p:stCondLst>
                                    <p:cond delay="0"/>
                                  </p:stCondLst>
                                  <p:childTnLst>
                                    <p:set>
                                      <p:cBhvr>
                                        <p:cTn id="78" dur="1" fill="hold">
                                          <p:stCondLst>
                                            <p:cond delay="0"/>
                                          </p:stCondLst>
                                        </p:cTn>
                                        <p:tgtEl>
                                          <p:spTgt spid="9">
                                            <p:graphicEl>
                                              <a:dgm id="{936BBE7C-7BDE-40E3-8349-3A29947DD729}"/>
                                            </p:graphicEl>
                                          </p:spTgt>
                                        </p:tgtEl>
                                        <p:attrNameLst>
                                          <p:attrName>style.visibility</p:attrName>
                                        </p:attrNameLst>
                                      </p:cBhvr>
                                      <p:to>
                                        <p:strVal val="visible"/>
                                      </p:to>
                                    </p:set>
                                    <p:animEffect transition="in" filter="fade">
                                      <p:cBhvr>
                                        <p:cTn id="79" dur="250"/>
                                        <p:tgtEl>
                                          <p:spTgt spid="9">
                                            <p:graphicEl>
                                              <a:dgm id="{936BBE7C-7BDE-40E3-8349-3A29947DD729}"/>
                                            </p:graphicEl>
                                          </p:spTgt>
                                        </p:tgtEl>
                                      </p:cBhvr>
                                    </p:animEffect>
                                    <p:anim calcmode="lin" valueType="num">
                                      <p:cBhvr>
                                        <p:cTn id="80" dur="250" fill="hold"/>
                                        <p:tgtEl>
                                          <p:spTgt spid="9">
                                            <p:graphicEl>
                                              <a:dgm id="{936BBE7C-7BDE-40E3-8349-3A29947DD729}"/>
                                            </p:graphicEl>
                                          </p:spTgt>
                                        </p:tgtEl>
                                        <p:attrNameLst>
                                          <p:attrName>ppt_x</p:attrName>
                                        </p:attrNameLst>
                                      </p:cBhvr>
                                      <p:tavLst>
                                        <p:tav tm="0">
                                          <p:val>
                                            <p:strVal val="#ppt_x"/>
                                          </p:val>
                                        </p:tav>
                                        <p:tav tm="100000">
                                          <p:val>
                                            <p:strVal val="#ppt_x"/>
                                          </p:val>
                                        </p:tav>
                                      </p:tavLst>
                                    </p:anim>
                                    <p:anim calcmode="lin" valueType="num">
                                      <p:cBhvr>
                                        <p:cTn id="81" dur="250" fill="hold"/>
                                        <p:tgtEl>
                                          <p:spTgt spid="9">
                                            <p:graphicEl>
                                              <a:dgm id="{936BBE7C-7BDE-40E3-8349-3A29947DD729}"/>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4500"/>
                            </p:stCondLst>
                            <p:childTnLst>
                              <p:par>
                                <p:cTn id="83" presetID="42" presetClass="entr" presetSubtype="0" fill="hold" grpId="0" nodeType="afterEffect">
                                  <p:stCondLst>
                                    <p:cond delay="0"/>
                                  </p:stCondLst>
                                  <p:childTnLst>
                                    <p:set>
                                      <p:cBhvr>
                                        <p:cTn id="84" dur="1" fill="hold">
                                          <p:stCondLst>
                                            <p:cond delay="0"/>
                                          </p:stCondLst>
                                        </p:cTn>
                                        <p:tgtEl>
                                          <p:spTgt spid="9">
                                            <p:graphicEl>
                                              <a:dgm id="{11F5B3AD-FDAB-4C86-A189-9373CC322005}"/>
                                            </p:graphicEl>
                                          </p:spTgt>
                                        </p:tgtEl>
                                        <p:attrNameLst>
                                          <p:attrName>style.visibility</p:attrName>
                                        </p:attrNameLst>
                                      </p:cBhvr>
                                      <p:to>
                                        <p:strVal val="visible"/>
                                      </p:to>
                                    </p:set>
                                    <p:animEffect transition="in" filter="fade">
                                      <p:cBhvr>
                                        <p:cTn id="85" dur="250"/>
                                        <p:tgtEl>
                                          <p:spTgt spid="9">
                                            <p:graphicEl>
                                              <a:dgm id="{11F5B3AD-FDAB-4C86-A189-9373CC322005}"/>
                                            </p:graphicEl>
                                          </p:spTgt>
                                        </p:tgtEl>
                                      </p:cBhvr>
                                    </p:animEffect>
                                    <p:anim calcmode="lin" valueType="num">
                                      <p:cBhvr>
                                        <p:cTn id="86" dur="250" fill="hold"/>
                                        <p:tgtEl>
                                          <p:spTgt spid="9">
                                            <p:graphicEl>
                                              <a:dgm id="{11F5B3AD-FDAB-4C86-A189-9373CC322005}"/>
                                            </p:graphicEl>
                                          </p:spTgt>
                                        </p:tgtEl>
                                        <p:attrNameLst>
                                          <p:attrName>ppt_x</p:attrName>
                                        </p:attrNameLst>
                                      </p:cBhvr>
                                      <p:tavLst>
                                        <p:tav tm="0">
                                          <p:val>
                                            <p:strVal val="#ppt_x"/>
                                          </p:val>
                                        </p:tav>
                                        <p:tav tm="100000">
                                          <p:val>
                                            <p:strVal val="#ppt_x"/>
                                          </p:val>
                                        </p:tav>
                                      </p:tavLst>
                                    </p:anim>
                                    <p:anim calcmode="lin" valueType="num">
                                      <p:cBhvr>
                                        <p:cTn id="87" dur="250" fill="hold"/>
                                        <p:tgtEl>
                                          <p:spTgt spid="9">
                                            <p:graphicEl>
                                              <a:dgm id="{11F5B3AD-FDAB-4C86-A189-9373CC322005}"/>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4750"/>
                            </p:stCondLst>
                            <p:childTnLst>
                              <p:par>
                                <p:cTn id="89" presetID="42" presetClass="entr" presetSubtype="0" fill="hold" grpId="0" nodeType="afterEffect">
                                  <p:stCondLst>
                                    <p:cond delay="0"/>
                                  </p:stCondLst>
                                  <p:childTnLst>
                                    <p:set>
                                      <p:cBhvr>
                                        <p:cTn id="90" dur="1" fill="hold">
                                          <p:stCondLst>
                                            <p:cond delay="0"/>
                                          </p:stCondLst>
                                        </p:cTn>
                                        <p:tgtEl>
                                          <p:spTgt spid="9">
                                            <p:graphicEl>
                                              <a:dgm id="{C6CA681B-8504-40BF-BEA8-4B06A8A8457A}"/>
                                            </p:graphicEl>
                                          </p:spTgt>
                                        </p:tgtEl>
                                        <p:attrNameLst>
                                          <p:attrName>style.visibility</p:attrName>
                                        </p:attrNameLst>
                                      </p:cBhvr>
                                      <p:to>
                                        <p:strVal val="visible"/>
                                      </p:to>
                                    </p:set>
                                    <p:animEffect transition="in" filter="fade">
                                      <p:cBhvr>
                                        <p:cTn id="91" dur="250"/>
                                        <p:tgtEl>
                                          <p:spTgt spid="9">
                                            <p:graphicEl>
                                              <a:dgm id="{C6CA681B-8504-40BF-BEA8-4B06A8A8457A}"/>
                                            </p:graphicEl>
                                          </p:spTgt>
                                        </p:tgtEl>
                                      </p:cBhvr>
                                    </p:animEffect>
                                    <p:anim calcmode="lin" valueType="num">
                                      <p:cBhvr>
                                        <p:cTn id="92" dur="250" fill="hold"/>
                                        <p:tgtEl>
                                          <p:spTgt spid="9">
                                            <p:graphicEl>
                                              <a:dgm id="{C6CA681B-8504-40BF-BEA8-4B06A8A8457A}"/>
                                            </p:graphicEl>
                                          </p:spTgt>
                                        </p:tgtEl>
                                        <p:attrNameLst>
                                          <p:attrName>ppt_x</p:attrName>
                                        </p:attrNameLst>
                                      </p:cBhvr>
                                      <p:tavLst>
                                        <p:tav tm="0">
                                          <p:val>
                                            <p:strVal val="#ppt_x"/>
                                          </p:val>
                                        </p:tav>
                                        <p:tav tm="100000">
                                          <p:val>
                                            <p:strVal val="#ppt_x"/>
                                          </p:val>
                                        </p:tav>
                                      </p:tavLst>
                                    </p:anim>
                                    <p:anim calcmode="lin" valueType="num">
                                      <p:cBhvr>
                                        <p:cTn id="93" dur="250" fill="hold"/>
                                        <p:tgtEl>
                                          <p:spTgt spid="9">
                                            <p:graphicEl>
                                              <a:dgm id="{C6CA681B-8504-40BF-BEA8-4B06A8A8457A}"/>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5000"/>
                            </p:stCondLst>
                            <p:childTnLst>
                              <p:par>
                                <p:cTn id="95" presetID="42" presetClass="entr" presetSubtype="0" fill="hold" grpId="0" nodeType="afterEffect">
                                  <p:stCondLst>
                                    <p:cond delay="0"/>
                                  </p:stCondLst>
                                  <p:childTnLst>
                                    <p:set>
                                      <p:cBhvr>
                                        <p:cTn id="96" dur="1" fill="hold">
                                          <p:stCondLst>
                                            <p:cond delay="0"/>
                                          </p:stCondLst>
                                        </p:cTn>
                                        <p:tgtEl>
                                          <p:spTgt spid="9">
                                            <p:graphicEl>
                                              <a:dgm id="{F712D25C-281D-4C19-B527-28E74271695E}"/>
                                            </p:graphicEl>
                                          </p:spTgt>
                                        </p:tgtEl>
                                        <p:attrNameLst>
                                          <p:attrName>style.visibility</p:attrName>
                                        </p:attrNameLst>
                                      </p:cBhvr>
                                      <p:to>
                                        <p:strVal val="visible"/>
                                      </p:to>
                                    </p:set>
                                    <p:animEffect transition="in" filter="fade">
                                      <p:cBhvr>
                                        <p:cTn id="97" dur="250"/>
                                        <p:tgtEl>
                                          <p:spTgt spid="9">
                                            <p:graphicEl>
                                              <a:dgm id="{F712D25C-281D-4C19-B527-28E74271695E}"/>
                                            </p:graphicEl>
                                          </p:spTgt>
                                        </p:tgtEl>
                                      </p:cBhvr>
                                    </p:animEffect>
                                    <p:anim calcmode="lin" valueType="num">
                                      <p:cBhvr>
                                        <p:cTn id="98" dur="250" fill="hold"/>
                                        <p:tgtEl>
                                          <p:spTgt spid="9">
                                            <p:graphicEl>
                                              <a:dgm id="{F712D25C-281D-4C19-B527-28E74271695E}"/>
                                            </p:graphicEl>
                                          </p:spTgt>
                                        </p:tgtEl>
                                        <p:attrNameLst>
                                          <p:attrName>ppt_x</p:attrName>
                                        </p:attrNameLst>
                                      </p:cBhvr>
                                      <p:tavLst>
                                        <p:tav tm="0">
                                          <p:val>
                                            <p:strVal val="#ppt_x"/>
                                          </p:val>
                                        </p:tav>
                                        <p:tav tm="100000">
                                          <p:val>
                                            <p:strVal val="#ppt_x"/>
                                          </p:val>
                                        </p:tav>
                                      </p:tavLst>
                                    </p:anim>
                                    <p:anim calcmode="lin" valueType="num">
                                      <p:cBhvr>
                                        <p:cTn id="99" dur="250" fill="hold"/>
                                        <p:tgtEl>
                                          <p:spTgt spid="9">
                                            <p:graphicEl>
                                              <a:dgm id="{F712D25C-281D-4C19-B527-28E74271695E}"/>
                                            </p:graphicEl>
                                          </p:spTgt>
                                        </p:tgtEl>
                                        <p:attrNameLst>
                                          <p:attrName>ppt_y</p:attrName>
                                        </p:attrNameLst>
                                      </p:cBhvr>
                                      <p:tavLst>
                                        <p:tav tm="0">
                                          <p:val>
                                            <p:strVal val="#ppt_y+.1"/>
                                          </p:val>
                                        </p:tav>
                                        <p:tav tm="100000">
                                          <p:val>
                                            <p:strVal val="#ppt_y"/>
                                          </p:val>
                                        </p:tav>
                                      </p:tavLst>
                                    </p:anim>
                                  </p:childTnLst>
                                </p:cTn>
                              </p:par>
                            </p:childTnLst>
                          </p:cTn>
                        </p:par>
                        <p:par>
                          <p:cTn id="100" fill="hold">
                            <p:stCondLst>
                              <p:cond delay="5250"/>
                            </p:stCondLst>
                            <p:childTnLst>
                              <p:par>
                                <p:cTn id="101" presetID="42" presetClass="entr" presetSubtype="0" fill="hold" grpId="0" nodeType="afterEffect">
                                  <p:stCondLst>
                                    <p:cond delay="0"/>
                                  </p:stCondLst>
                                  <p:childTnLst>
                                    <p:set>
                                      <p:cBhvr>
                                        <p:cTn id="102" dur="1" fill="hold">
                                          <p:stCondLst>
                                            <p:cond delay="0"/>
                                          </p:stCondLst>
                                        </p:cTn>
                                        <p:tgtEl>
                                          <p:spTgt spid="9">
                                            <p:graphicEl>
                                              <a:dgm id="{77BFDEC2-0E6A-41E9-ACC5-7DAED5F5D0C4}"/>
                                            </p:graphicEl>
                                          </p:spTgt>
                                        </p:tgtEl>
                                        <p:attrNameLst>
                                          <p:attrName>style.visibility</p:attrName>
                                        </p:attrNameLst>
                                      </p:cBhvr>
                                      <p:to>
                                        <p:strVal val="visible"/>
                                      </p:to>
                                    </p:set>
                                    <p:animEffect transition="in" filter="fade">
                                      <p:cBhvr>
                                        <p:cTn id="103" dur="250"/>
                                        <p:tgtEl>
                                          <p:spTgt spid="9">
                                            <p:graphicEl>
                                              <a:dgm id="{77BFDEC2-0E6A-41E9-ACC5-7DAED5F5D0C4}"/>
                                            </p:graphicEl>
                                          </p:spTgt>
                                        </p:tgtEl>
                                      </p:cBhvr>
                                    </p:animEffect>
                                    <p:anim calcmode="lin" valueType="num">
                                      <p:cBhvr>
                                        <p:cTn id="104" dur="250" fill="hold"/>
                                        <p:tgtEl>
                                          <p:spTgt spid="9">
                                            <p:graphicEl>
                                              <a:dgm id="{77BFDEC2-0E6A-41E9-ACC5-7DAED5F5D0C4}"/>
                                            </p:graphicEl>
                                          </p:spTgt>
                                        </p:tgtEl>
                                        <p:attrNameLst>
                                          <p:attrName>ppt_x</p:attrName>
                                        </p:attrNameLst>
                                      </p:cBhvr>
                                      <p:tavLst>
                                        <p:tav tm="0">
                                          <p:val>
                                            <p:strVal val="#ppt_x"/>
                                          </p:val>
                                        </p:tav>
                                        <p:tav tm="100000">
                                          <p:val>
                                            <p:strVal val="#ppt_x"/>
                                          </p:val>
                                        </p:tav>
                                      </p:tavLst>
                                    </p:anim>
                                    <p:anim calcmode="lin" valueType="num">
                                      <p:cBhvr>
                                        <p:cTn id="105" dur="250" fill="hold"/>
                                        <p:tgtEl>
                                          <p:spTgt spid="9">
                                            <p:graphicEl>
                                              <a:dgm id="{77BFDEC2-0E6A-41E9-ACC5-7DAED5F5D0C4}"/>
                                            </p:graphicEl>
                                          </p:spTgt>
                                        </p:tgtEl>
                                        <p:attrNameLst>
                                          <p:attrName>ppt_y</p:attrName>
                                        </p:attrNameLst>
                                      </p:cBhvr>
                                      <p:tavLst>
                                        <p:tav tm="0">
                                          <p:val>
                                            <p:strVal val="#ppt_y+.1"/>
                                          </p:val>
                                        </p:tav>
                                        <p:tav tm="100000">
                                          <p:val>
                                            <p:strVal val="#ppt_y"/>
                                          </p:val>
                                        </p:tav>
                                      </p:tavLst>
                                    </p:anim>
                                  </p:childTnLst>
                                </p:cTn>
                              </p:par>
                            </p:childTnLst>
                          </p:cTn>
                        </p:par>
                        <p:par>
                          <p:cTn id="106" fill="hold">
                            <p:stCondLst>
                              <p:cond delay="5500"/>
                            </p:stCondLst>
                            <p:childTnLst>
                              <p:par>
                                <p:cTn id="107" presetID="42" presetClass="entr" presetSubtype="0" fill="hold" grpId="0" nodeType="afterEffect">
                                  <p:stCondLst>
                                    <p:cond delay="0"/>
                                  </p:stCondLst>
                                  <p:childTnLst>
                                    <p:set>
                                      <p:cBhvr>
                                        <p:cTn id="108" dur="1" fill="hold">
                                          <p:stCondLst>
                                            <p:cond delay="0"/>
                                          </p:stCondLst>
                                        </p:cTn>
                                        <p:tgtEl>
                                          <p:spTgt spid="9">
                                            <p:graphicEl>
                                              <a:dgm id="{9F55539E-7FDB-4254-9EC6-59E71971A041}"/>
                                            </p:graphicEl>
                                          </p:spTgt>
                                        </p:tgtEl>
                                        <p:attrNameLst>
                                          <p:attrName>style.visibility</p:attrName>
                                        </p:attrNameLst>
                                      </p:cBhvr>
                                      <p:to>
                                        <p:strVal val="visible"/>
                                      </p:to>
                                    </p:set>
                                    <p:animEffect transition="in" filter="fade">
                                      <p:cBhvr>
                                        <p:cTn id="109" dur="250"/>
                                        <p:tgtEl>
                                          <p:spTgt spid="9">
                                            <p:graphicEl>
                                              <a:dgm id="{9F55539E-7FDB-4254-9EC6-59E71971A041}"/>
                                            </p:graphicEl>
                                          </p:spTgt>
                                        </p:tgtEl>
                                      </p:cBhvr>
                                    </p:animEffect>
                                    <p:anim calcmode="lin" valueType="num">
                                      <p:cBhvr>
                                        <p:cTn id="110" dur="250" fill="hold"/>
                                        <p:tgtEl>
                                          <p:spTgt spid="9">
                                            <p:graphicEl>
                                              <a:dgm id="{9F55539E-7FDB-4254-9EC6-59E71971A041}"/>
                                            </p:graphicEl>
                                          </p:spTgt>
                                        </p:tgtEl>
                                        <p:attrNameLst>
                                          <p:attrName>ppt_x</p:attrName>
                                        </p:attrNameLst>
                                      </p:cBhvr>
                                      <p:tavLst>
                                        <p:tav tm="0">
                                          <p:val>
                                            <p:strVal val="#ppt_x"/>
                                          </p:val>
                                        </p:tav>
                                        <p:tav tm="100000">
                                          <p:val>
                                            <p:strVal val="#ppt_x"/>
                                          </p:val>
                                        </p:tav>
                                      </p:tavLst>
                                    </p:anim>
                                    <p:anim calcmode="lin" valueType="num">
                                      <p:cBhvr>
                                        <p:cTn id="111" dur="250" fill="hold"/>
                                        <p:tgtEl>
                                          <p:spTgt spid="9">
                                            <p:graphicEl>
                                              <a:dgm id="{9F55539E-7FDB-4254-9EC6-59E71971A041}"/>
                                            </p:graphicEl>
                                          </p:spTgt>
                                        </p:tgtEl>
                                        <p:attrNameLst>
                                          <p:attrName>ppt_y</p:attrName>
                                        </p:attrNameLst>
                                      </p:cBhvr>
                                      <p:tavLst>
                                        <p:tav tm="0">
                                          <p:val>
                                            <p:strVal val="#ppt_y+.1"/>
                                          </p:val>
                                        </p:tav>
                                        <p:tav tm="100000">
                                          <p:val>
                                            <p:strVal val="#ppt_y"/>
                                          </p:val>
                                        </p:tav>
                                      </p:tavLst>
                                    </p:anim>
                                  </p:childTnLst>
                                </p:cTn>
                              </p:par>
                            </p:childTnLst>
                          </p:cTn>
                        </p:par>
                        <p:par>
                          <p:cTn id="112" fill="hold">
                            <p:stCondLst>
                              <p:cond delay="5750"/>
                            </p:stCondLst>
                            <p:childTnLst>
                              <p:par>
                                <p:cTn id="113" presetID="42" presetClass="entr" presetSubtype="0" fill="hold" grpId="0" nodeType="afterEffect">
                                  <p:stCondLst>
                                    <p:cond delay="0"/>
                                  </p:stCondLst>
                                  <p:childTnLst>
                                    <p:set>
                                      <p:cBhvr>
                                        <p:cTn id="114" dur="1" fill="hold">
                                          <p:stCondLst>
                                            <p:cond delay="0"/>
                                          </p:stCondLst>
                                        </p:cTn>
                                        <p:tgtEl>
                                          <p:spTgt spid="9">
                                            <p:graphicEl>
                                              <a:dgm id="{3969BF27-B4A4-474F-9F2C-5C965D53830F}"/>
                                            </p:graphicEl>
                                          </p:spTgt>
                                        </p:tgtEl>
                                        <p:attrNameLst>
                                          <p:attrName>style.visibility</p:attrName>
                                        </p:attrNameLst>
                                      </p:cBhvr>
                                      <p:to>
                                        <p:strVal val="visible"/>
                                      </p:to>
                                    </p:set>
                                    <p:animEffect transition="in" filter="fade">
                                      <p:cBhvr>
                                        <p:cTn id="115" dur="250"/>
                                        <p:tgtEl>
                                          <p:spTgt spid="9">
                                            <p:graphicEl>
                                              <a:dgm id="{3969BF27-B4A4-474F-9F2C-5C965D53830F}"/>
                                            </p:graphicEl>
                                          </p:spTgt>
                                        </p:tgtEl>
                                      </p:cBhvr>
                                    </p:animEffect>
                                    <p:anim calcmode="lin" valueType="num">
                                      <p:cBhvr>
                                        <p:cTn id="116" dur="250" fill="hold"/>
                                        <p:tgtEl>
                                          <p:spTgt spid="9">
                                            <p:graphicEl>
                                              <a:dgm id="{3969BF27-B4A4-474F-9F2C-5C965D53830F}"/>
                                            </p:graphicEl>
                                          </p:spTgt>
                                        </p:tgtEl>
                                        <p:attrNameLst>
                                          <p:attrName>ppt_x</p:attrName>
                                        </p:attrNameLst>
                                      </p:cBhvr>
                                      <p:tavLst>
                                        <p:tav tm="0">
                                          <p:val>
                                            <p:strVal val="#ppt_x"/>
                                          </p:val>
                                        </p:tav>
                                        <p:tav tm="100000">
                                          <p:val>
                                            <p:strVal val="#ppt_x"/>
                                          </p:val>
                                        </p:tav>
                                      </p:tavLst>
                                    </p:anim>
                                    <p:anim calcmode="lin" valueType="num">
                                      <p:cBhvr>
                                        <p:cTn id="117" dur="250" fill="hold"/>
                                        <p:tgtEl>
                                          <p:spTgt spid="9">
                                            <p:graphicEl>
                                              <a:dgm id="{3969BF27-B4A4-474F-9F2C-5C965D53830F}"/>
                                            </p:graphicEl>
                                          </p:spTgt>
                                        </p:tgtEl>
                                        <p:attrNameLst>
                                          <p:attrName>ppt_y</p:attrName>
                                        </p:attrNameLst>
                                      </p:cBhvr>
                                      <p:tavLst>
                                        <p:tav tm="0">
                                          <p:val>
                                            <p:strVal val="#ppt_y+.1"/>
                                          </p:val>
                                        </p:tav>
                                        <p:tav tm="100000">
                                          <p:val>
                                            <p:strVal val="#ppt_y"/>
                                          </p:val>
                                        </p:tav>
                                      </p:tavLst>
                                    </p:anim>
                                  </p:childTnLst>
                                </p:cTn>
                              </p:par>
                            </p:childTnLst>
                          </p:cTn>
                        </p:par>
                        <p:par>
                          <p:cTn id="118" fill="hold">
                            <p:stCondLst>
                              <p:cond delay="6000"/>
                            </p:stCondLst>
                            <p:childTnLst>
                              <p:par>
                                <p:cTn id="119" presetID="42" presetClass="entr" presetSubtype="0" fill="hold" grpId="0" nodeType="afterEffect">
                                  <p:stCondLst>
                                    <p:cond delay="0"/>
                                  </p:stCondLst>
                                  <p:childTnLst>
                                    <p:set>
                                      <p:cBhvr>
                                        <p:cTn id="120" dur="1" fill="hold">
                                          <p:stCondLst>
                                            <p:cond delay="0"/>
                                          </p:stCondLst>
                                        </p:cTn>
                                        <p:tgtEl>
                                          <p:spTgt spid="9">
                                            <p:graphicEl>
                                              <a:dgm id="{C614A62C-C39D-45A8-836F-A70D831395FC}"/>
                                            </p:graphicEl>
                                          </p:spTgt>
                                        </p:tgtEl>
                                        <p:attrNameLst>
                                          <p:attrName>style.visibility</p:attrName>
                                        </p:attrNameLst>
                                      </p:cBhvr>
                                      <p:to>
                                        <p:strVal val="visible"/>
                                      </p:to>
                                    </p:set>
                                    <p:animEffect transition="in" filter="fade">
                                      <p:cBhvr>
                                        <p:cTn id="121" dur="250"/>
                                        <p:tgtEl>
                                          <p:spTgt spid="9">
                                            <p:graphicEl>
                                              <a:dgm id="{C614A62C-C39D-45A8-836F-A70D831395FC}"/>
                                            </p:graphicEl>
                                          </p:spTgt>
                                        </p:tgtEl>
                                      </p:cBhvr>
                                    </p:animEffect>
                                    <p:anim calcmode="lin" valueType="num">
                                      <p:cBhvr>
                                        <p:cTn id="122" dur="250" fill="hold"/>
                                        <p:tgtEl>
                                          <p:spTgt spid="9">
                                            <p:graphicEl>
                                              <a:dgm id="{C614A62C-C39D-45A8-836F-A70D831395FC}"/>
                                            </p:graphicEl>
                                          </p:spTgt>
                                        </p:tgtEl>
                                        <p:attrNameLst>
                                          <p:attrName>ppt_x</p:attrName>
                                        </p:attrNameLst>
                                      </p:cBhvr>
                                      <p:tavLst>
                                        <p:tav tm="0">
                                          <p:val>
                                            <p:strVal val="#ppt_x"/>
                                          </p:val>
                                        </p:tav>
                                        <p:tav tm="100000">
                                          <p:val>
                                            <p:strVal val="#ppt_x"/>
                                          </p:val>
                                        </p:tav>
                                      </p:tavLst>
                                    </p:anim>
                                    <p:anim calcmode="lin" valueType="num">
                                      <p:cBhvr>
                                        <p:cTn id="123" dur="250" fill="hold"/>
                                        <p:tgtEl>
                                          <p:spTgt spid="9">
                                            <p:graphicEl>
                                              <a:dgm id="{C614A62C-C39D-45A8-836F-A70D831395FC}"/>
                                            </p:graphicEl>
                                          </p:spTgt>
                                        </p:tgtEl>
                                        <p:attrNameLst>
                                          <p:attrName>ppt_y</p:attrName>
                                        </p:attrNameLst>
                                      </p:cBhvr>
                                      <p:tavLst>
                                        <p:tav tm="0">
                                          <p:val>
                                            <p:strVal val="#ppt_y+.1"/>
                                          </p:val>
                                        </p:tav>
                                        <p:tav tm="100000">
                                          <p:val>
                                            <p:strVal val="#ppt_y"/>
                                          </p:val>
                                        </p:tav>
                                      </p:tavLst>
                                    </p:anim>
                                  </p:childTnLst>
                                </p:cTn>
                              </p:par>
                            </p:childTnLst>
                          </p:cTn>
                        </p:par>
                        <p:par>
                          <p:cTn id="124" fill="hold">
                            <p:stCondLst>
                              <p:cond delay="6250"/>
                            </p:stCondLst>
                            <p:childTnLst>
                              <p:par>
                                <p:cTn id="125" presetID="42" presetClass="entr" presetSubtype="0" fill="hold" grpId="0" nodeType="afterEffect">
                                  <p:stCondLst>
                                    <p:cond delay="0"/>
                                  </p:stCondLst>
                                  <p:childTnLst>
                                    <p:set>
                                      <p:cBhvr>
                                        <p:cTn id="126" dur="1" fill="hold">
                                          <p:stCondLst>
                                            <p:cond delay="0"/>
                                          </p:stCondLst>
                                        </p:cTn>
                                        <p:tgtEl>
                                          <p:spTgt spid="9">
                                            <p:graphicEl>
                                              <a:dgm id="{EEAA391D-6612-4626-B8F4-A623E60E7A08}"/>
                                            </p:graphicEl>
                                          </p:spTgt>
                                        </p:tgtEl>
                                        <p:attrNameLst>
                                          <p:attrName>style.visibility</p:attrName>
                                        </p:attrNameLst>
                                      </p:cBhvr>
                                      <p:to>
                                        <p:strVal val="visible"/>
                                      </p:to>
                                    </p:set>
                                    <p:animEffect transition="in" filter="fade">
                                      <p:cBhvr>
                                        <p:cTn id="127" dur="250"/>
                                        <p:tgtEl>
                                          <p:spTgt spid="9">
                                            <p:graphicEl>
                                              <a:dgm id="{EEAA391D-6612-4626-B8F4-A623E60E7A08}"/>
                                            </p:graphicEl>
                                          </p:spTgt>
                                        </p:tgtEl>
                                      </p:cBhvr>
                                    </p:animEffect>
                                    <p:anim calcmode="lin" valueType="num">
                                      <p:cBhvr>
                                        <p:cTn id="128" dur="250" fill="hold"/>
                                        <p:tgtEl>
                                          <p:spTgt spid="9">
                                            <p:graphicEl>
                                              <a:dgm id="{EEAA391D-6612-4626-B8F4-A623E60E7A08}"/>
                                            </p:graphicEl>
                                          </p:spTgt>
                                        </p:tgtEl>
                                        <p:attrNameLst>
                                          <p:attrName>ppt_x</p:attrName>
                                        </p:attrNameLst>
                                      </p:cBhvr>
                                      <p:tavLst>
                                        <p:tav tm="0">
                                          <p:val>
                                            <p:strVal val="#ppt_x"/>
                                          </p:val>
                                        </p:tav>
                                        <p:tav tm="100000">
                                          <p:val>
                                            <p:strVal val="#ppt_x"/>
                                          </p:val>
                                        </p:tav>
                                      </p:tavLst>
                                    </p:anim>
                                    <p:anim calcmode="lin" valueType="num">
                                      <p:cBhvr>
                                        <p:cTn id="129" dur="250" fill="hold"/>
                                        <p:tgtEl>
                                          <p:spTgt spid="9">
                                            <p:graphicEl>
                                              <a:dgm id="{EEAA391D-6612-4626-B8F4-A623E60E7A08}"/>
                                            </p:graphicEl>
                                          </p:spTgt>
                                        </p:tgtEl>
                                        <p:attrNameLst>
                                          <p:attrName>ppt_y</p:attrName>
                                        </p:attrNameLst>
                                      </p:cBhvr>
                                      <p:tavLst>
                                        <p:tav tm="0">
                                          <p:val>
                                            <p:strVal val="#ppt_y+.1"/>
                                          </p:val>
                                        </p:tav>
                                        <p:tav tm="100000">
                                          <p:val>
                                            <p:strVal val="#ppt_y"/>
                                          </p:val>
                                        </p:tav>
                                      </p:tavLst>
                                    </p:anim>
                                  </p:childTnLst>
                                </p:cTn>
                              </p:par>
                            </p:childTnLst>
                          </p:cTn>
                        </p:par>
                        <p:par>
                          <p:cTn id="130" fill="hold">
                            <p:stCondLst>
                              <p:cond delay="6500"/>
                            </p:stCondLst>
                            <p:childTnLst>
                              <p:par>
                                <p:cTn id="131" presetID="42" presetClass="entr" presetSubtype="0" fill="hold" grpId="0" nodeType="afterEffect">
                                  <p:stCondLst>
                                    <p:cond delay="0"/>
                                  </p:stCondLst>
                                  <p:childTnLst>
                                    <p:set>
                                      <p:cBhvr>
                                        <p:cTn id="132" dur="1" fill="hold">
                                          <p:stCondLst>
                                            <p:cond delay="0"/>
                                          </p:stCondLst>
                                        </p:cTn>
                                        <p:tgtEl>
                                          <p:spTgt spid="9">
                                            <p:graphicEl>
                                              <a:dgm id="{2B3DDD54-72D1-459C-B1EE-EFC149F44EAA}"/>
                                            </p:graphicEl>
                                          </p:spTgt>
                                        </p:tgtEl>
                                        <p:attrNameLst>
                                          <p:attrName>style.visibility</p:attrName>
                                        </p:attrNameLst>
                                      </p:cBhvr>
                                      <p:to>
                                        <p:strVal val="visible"/>
                                      </p:to>
                                    </p:set>
                                    <p:animEffect transition="in" filter="fade">
                                      <p:cBhvr>
                                        <p:cTn id="133" dur="250"/>
                                        <p:tgtEl>
                                          <p:spTgt spid="9">
                                            <p:graphicEl>
                                              <a:dgm id="{2B3DDD54-72D1-459C-B1EE-EFC149F44EAA}"/>
                                            </p:graphicEl>
                                          </p:spTgt>
                                        </p:tgtEl>
                                      </p:cBhvr>
                                    </p:animEffect>
                                    <p:anim calcmode="lin" valueType="num">
                                      <p:cBhvr>
                                        <p:cTn id="134" dur="250" fill="hold"/>
                                        <p:tgtEl>
                                          <p:spTgt spid="9">
                                            <p:graphicEl>
                                              <a:dgm id="{2B3DDD54-72D1-459C-B1EE-EFC149F44EAA}"/>
                                            </p:graphicEl>
                                          </p:spTgt>
                                        </p:tgtEl>
                                        <p:attrNameLst>
                                          <p:attrName>ppt_x</p:attrName>
                                        </p:attrNameLst>
                                      </p:cBhvr>
                                      <p:tavLst>
                                        <p:tav tm="0">
                                          <p:val>
                                            <p:strVal val="#ppt_x"/>
                                          </p:val>
                                        </p:tav>
                                        <p:tav tm="100000">
                                          <p:val>
                                            <p:strVal val="#ppt_x"/>
                                          </p:val>
                                        </p:tav>
                                      </p:tavLst>
                                    </p:anim>
                                    <p:anim calcmode="lin" valueType="num">
                                      <p:cBhvr>
                                        <p:cTn id="135" dur="250" fill="hold"/>
                                        <p:tgtEl>
                                          <p:spTgt spid="9">
                                            <p:graphicEl>
                                              <a:dgm id="{2B3DDD54-72D1-459C-B1EE-EFC149F44EAA}"/>
                                            </p:graphicEl>
                                          </p:spTgt>
                                        </p:tgtEl>
                                        <p:attrNameLst>
                                          <p:attrName>ppt_y</p:attrName>
                                        </p:attrNameLst>
                                      </p:cBhvr>
                                      <p:tavLst>
                                        <p:tav tm="0">
                                          <p:val>
                                            <p:strVal val="#ppt_y+.1"/>
                                          </p:val>
                                        </p:tav>
                                        <p:tav tm="100000">
                                          <p:val>
                                            <p:strVal val="#ppt_y"/>
                                          </p:val>
                                        </p:tav>
                                      </p:tavLst>
                                    </p:anim>
                                  </p:childTnLst>
                                </p:cTn>
                              </p:par>
                            </p:childTnLst>
                          </p:cTn>
                        </p:par>
                        <p:par>
                          <p:cTn id="136" fill="hold">
                            <p:stCondLst>
                              <p:cond delay="6750"/>
                            </p:stCondLst>
                            <p:childTnLst>
                              <p:par>
                                <p:cTn id="137" presetID="42" presetClass="entr" presetSubtype="0" fill="hold" grpId="0" nodeType="afterEffect">
                                  <p:stCondLst>
                                    <p:cond delay="0"/>
                                  </p:stCondLst>
                                  <p:childTnLst>
                                    <p:set>
                                      <p:cBhvr>
                                        <p:cTn id="138" dur="1" fill="hold">
                                          <p:stCondLst>
                                            <p:cond delay="0"/>
                                          </p:stCondLst>
                                        </p:cTn>
                                        <p:tgtEl>
                                          <p:spTgt spid="9">
                                            <p:graphicEl>
                                              <a:dgm id="{B57739E9-A644-4FD7-8F3C-99FB4FC8466D}"/>
                                            </p:graphicEl>
                                          </p:spTgt>
                                        </p:tgtEl>
                                        <p:attrNameLst>
                                          <p:attrName>style.visibility</p:attrName>
                                        </p:attrNameLst>
                                      </p:cBhvr>
                                      <p:to>
                                        <p:strVal val="visible"/>
                                      </p:to>
                                    </p:set>
                                    <p:animEffect transition="in" filter="fade">
                                      <p:cBhvr>
                                        <p:cTn id="139" dur="250"/>
                                        <p:tgtEl>
                                          <p:spTgt spid="9">
                                            <p:graphicEl>
                                              <a:dgm id="{B57739E9-A644-4FD7-8F3C-99FB4FC8466D}"/>
                                            </p:graphicEl>
                                          </p:spTgt>
                                        </p:tgtEl>
                                      </p:cBhvr>
                                    </p:animEffect>
                                    <p:anim calcmode="lin" valueType="num">
                                      <p:cBhvr>
                                        <p:cTn id="140" dur="250" fill="hold"/>
                                        <p:tgtEl>
                                          <p:spTgt spid="9">
                                            <p:graphicEl>
                                              <a:dgm id="{B57739E9-A644-4FD7-8F3C-99FB4FC8466D}"/>
                                            </p:graphicEl>
                                          </p:spTgt>
                                        </p:tgtEl>
                                        <p:attrNameLst>
                                          <p:attrName>ppt_x</p:attrName>
                                        </p:attrNameLst>
                                      </p:cBhvr>
                                      <p:tavLst>
                                        <p:tav tm="0">
                                          <p:val>
                                            <p:strVal val="#ppt_x"/>
                                          </p:val>
                                        </p:tav>
                                        <p:tav tm="100000">
                                          <p:val>
                                            <p:strVal val="#ppt_x"/>
                                          </p:val>
                                        </p:tav>
                                      </p:tavLst>
                                    </p:anim>
                                    <p:anim calcmode="lin" valueType="num">
                                      <p:cBhvr>
                                        <p:cTn id="141" dur="250" fill="hold"/>
                                        <p:tgtEl>
                                          <p:spTgt spid="9">
                                            <p:graphicEl>
                                              <a:dgm id="{B57739E9-A644-4FD7-8F3C-99FB4FC8466D}"/>
                                            </p:graphicEl>
                                          </p:spTgt>
                                        </p:tgtEl>
                                        <p:attrNameLst>
                                          <p:attrName>ppt_y</p:attrName>
                                        </p:attrNameLst>
                                      </p:cBhvr>
                                      <p:tavLst>
                                        <p:tav tm="0">
                                          <p:val>
                                            <p:strVal val="#ppt_y+.1"/>
                                          </p:val>
                                        </p:tav>
                                        <p:tav tm="100000">
                                          <p:val>
                                            <p:strVal val="#ppt_y"/>
                                          </p:val>
                                        </p:tav>
                                      </p:tavLst>
                                    </p:anim>
                                  </p:childTnLst>
                                </p:cTn>
                              </p:par>
                            </p:childTnLst>
                          </p:cTn>
                        </p:par>
                        <p:par>
                          <p:cTn id="142" fill="hold">
                            <p:stCondLst>
                              <p:cond delay="7000"/>
                            </p:stCondLst>
                            <p:childTnLst>
                              <p:par>
                                <p:cTn id="143" presetID="42" presetClass="entr" presetSubtype="0" fill="hold" grpId="0" nodeType="afterEffect">
                                  <p:stCondLst>
                                    <p:cond delay="0"/>
                                  </p:stCondLst>
                                  <p:childTnLst>
                                    <p:set>
                                      <p:cBhvr>
                                        <p:cTn id="144" dur="1" fill="hold">
                                          <p:stCondLst>
                                            <p:cond delay="0"/>
                                          </p:stCondLst>
                                        </p:cTn>
                                        <p:tgtEl>
                                          <p:spTgt spid="9">
                                            <p:graphicEl>
                                              <a:dgm id="{62047C40-57E7-429F-89BB-2AEF081F49AB}"/>
                                            </p:graphicEl>
                                          </p:spTgt>
                                        </p:tgtEl>
                                        <p:attrNameLst>
                                          <p:attrName>style.visibility</p:attrName>
                                        </p:attrNameLst>
                                      </p:cBhvr>
                                      <p:to>
                                        <p:strVal val="visible"/>
                                      </p:to>
                                    </p:set>
                                    <p:animEffect transition="in" filter="fade">
                                      <p:cBhvr>
                                        <p:cTn id="145" dur="250"/>
                                        <p:tgtEl>
                                          <p:spTgt spid="9">
                                            <p:graphicEl>
                                              <a:dgm id="{62047C40-57E7-429F-89BB-2AEF081F49AB}"/>
                                            </p:graphicEl>
                                          </p:spTgt>
                                        </p:tgtEl>
                                      </p:cBhvr>
                                    </p:animEffect>
                                    <p:anim calcmode="lin" valueType="num">
                                      <p:cBhvr>
                                        <p:cTn id="146" dur="250" fill="hold"/>
                                        <p:tgtEl>
                                          <p:spTgt spid="9">
                                            <p:graphicEl>
                                              <a:dgm id="{62047C40-57E7-429F-89BB-2AEF081F49AB}"/>
                                            </p:graphicEl>
                                          </p:spTgt>
                                        </p:tgtEl>
                                        <p:attrNameLst>
                                          <p:attrName>ppt_x</p:attrName>
                                        </p:attrNameLst>
                                      </p:cBhvr>
                                      <p:tavLst>
                                        <p:tav tm="0">
                                          <p:val>
                                            <p:strVal val="#ppt_x"/>
                                          </p:val>
                                        </p:tav>
                                        <p:tav tm="100000">
                                          <p:val>
                                            <p:strVal val="#ppt_x"/>
                                          </p:val>
                                        </p:tav>
                                      </p:tavLst>
                                    </p:anim>
                                    <p:anim calcmode="lin" valueType="num">
                                      <p:cBhvr>
                                        <p:cTn id="147" dur="250" fill="hold"/>
                                        <p:tgtEl>
                                          <p:spTgt spid="9">
                                            <p:graphicEl>
                                              <a:dgm id="{62047C40-57E7-429F-89BB-2AEF081F49AB}"/>
                                            </p:graphicEl>
                                          </p:spTgt>
                                        </p:tgtEl>
                                        <p:attrNameLst>
                                          <p:attrName>ppt_y</p:attrName>
                                        </p:attrNameLst>
                                      </p:cBhvr>
                                      <p:tavLst>
                                        <p:tav tm="0">
                                          <p:val>
                                            <p:strVal val="#ppt_y+.1"/>
                                          </p:val>
                                        </p:tav>
                                        <p:tav tm="100000">
                                          <p:val>
                                            <p:strVal val="#ppt_y"/>
                                          </p:val>
                                        </p:tav>
                                      </p:tavLst>
                                    </p:anim>
                                  </p:childTnLst>
                                </p:cTn>
                              </p:par>
                            </p:childTnLst>
                          </p:cTn>
                        </p:par>
                        <p:par>
                          <p:cTn id="148" fill="hold">
                            <p:stCondLst>
                              <p:cond delay="7250"/>
                            </p:stCondLst>
                            <p:childTnLst>
                              <p:par>
                                <p:cTn id="149" presetID="42" presetClass="entr" presetSubtype="0" fill="hold" grpId="0" nodeType="afterEffect">
                                  <p:stCondLst>
                                    <p:cond delay="0"/>
                                  </p:stCondLst>
                                  <p:childTnLst>
                                    <p:set>
                                      <p:cBhvr>
                                        <p:cTn id="150" dur="1" fill="hold">
                                          <p:stCondLst>
                                            <p:cond delay="0"/>
                                          </p:stCondLst>
                                        </p:cTn>
                                        <p:tgtEl>
                                          <p:spTgt spid="9">
                                            <p:graphicEl>
                                              <a:dgm id="{BE8EAB94-076A-44C3-8A0F-721F2DEDF907}"/>
                                            </p:graphicEl>
                                          </p:spTgt>
                                        </p:tgtEl>
                                        <p:attrNameLst>
                                          <p:attrName>style.visibility</p:attrName>
                                        </p:attrNameLst>
                                      </p:cBhvr>
                                      <p:to>
                                        <p:strVal val="visible"/>
                                      </p:to>
                                    </p:set>
                                    <p:animEffect transition="in" filter="fade">
                                      <p:cBhvr>
                                        <p:cTn id="151" dur="250"/>
                                        <p:tgtEl>
                                          <p:spTgt spid="9">
                                            <p:graphicEl>
                                              <a:dgm id="{BE8EAB94-076A-44C3-8A0F-721F2DEDF907}"/>
                                            </p:graphicEl>
                                          </p:spTgt>
                                        </p:tgtEl>
                                      </p:cBhvr>
                                    </p:animEffect>
                                    <p:anim calcmode="lin" valueType="num">
                                      <p:cBhvr>
                                        <p:cTn id="152" dur="250" fill="hold"/>
                                        <p:tgtEl>
                                          <p:spTgt spid="9">
                                            <p:graphicEl>
                                              <a:dgm id="{BE8EAB94-076A-44C3-8A0F-721F2DEDF907}"/>
                                            </p:graphicEl>
                                          </p:spTgt>
                                        </p:tgtEl>
                                        <p:attrNameLst>
                                          <p:attrName>ppt_x</p:attrName>
                                        </p:attrNameLst>
                                      </p:cBhvr>
                                      <p:tavLst>
                                        <p:tav tm="0">
                                          <p:val>
                                            <p:strVal val="#ppt_x"/>
                                          </p:val>
                                        </p:tav>
                                        <p:tav tm="100000">
                                          <p:val>
                                            <p:strVal val="#ppt_x"/>
                                          </p:val>
                                        </p:tav>
                                      </p:tavLst>
                                    </p:anim>
                                    <p:anim calcmode="lin" valueType="num">
                                      <p:cBhvr>
                                        <p:cTn id="153" dur="250" fill="hold"/>
                                        <p:tgtEl>
                                          <p:spTgt spid="9">
                                            <p:graphicEl>
                                              <a:dgm id="{BE8EAB94-076A-44C3-8A0F-721F2DEDF907}"/>
                                            </p:graphicEl>
                                          </p:spTgt>
                                        </p:tgtEl>
                                        <p:attrNameLst>
                                          <p:attrName>ppt_y</p:attrName>
                                        </p:attrNameLst>
                                      </p:cBhvr>
                                      <p:tavLst>
                                        <p:tav tm="0">
                                          <p:val>
                                            <p:strVal val="#ppt_y+.1"/>
                                          </p:val>
                                        </p:tav>
                                        <p:tav tm="100000">
                                          <p:val>
                                            <p:strVal val="#ppt_y"/>
                                          </p:val>
                                        </p:tav>
                                      </p:tavLst>
                                    </p:anim>
                                  </p:childTnLst>
                                </p:cTn>
                              </p:par>
                            </p:childTnLst>
                          </p:cTn>
                        </p:par>
                        <p:par>
                          <p:cTn id="154" fill="hold">
                            <p:stCondLst>
                              <p:cond delay="7500"/>
                            </p:stCondLst>
                            <p:childTnLst>
                              <p:par>
                                <p:cTn id="155" presetID="42" presetClass="entr" presetSubtype="0" fill="hold" grpId="0" nodeType="afterEffect">
                                  <p:stCondLst>
                                    <p:cond delay="0"/>
                                  </p:stCondLst>
                                  <p:childTnLst>
                                    <p:set>
                                      <p:cBhvr>
                                        <p:cTn id="156" dur="1" fill="hold">
                                          <p:stCondLst>
                                            <p:cond delay="0"/>
                                          </p:stCondLst>
                                        </p:cTn>
                                        <p:tgtEl>
                                          <p:spTgt spid="9">
                                            <p:graphicEl>
                                              <a:dgm id="{2911EE04-24FB-4A14-9853-43BED301E0B9}"/>
                                            </p:graphicEl>
                                          </p:spTgt>
                                        </p:tgtEl>
                                        <p:attrNameLst>
                                          <p:attrName>style.visibility</p:attrName>
                                        </p:attrNameLst>
                                      </p:cBhvr>
                                      <p:to>
                                        <p:strVal val="visible"/>
                                      </p:to>
                                    </p:set>
                                    <p:animEffect transition="in" filter="fade">
                                      <p:cBhvr>
                                        <p:cTn id="157" dur="250"/>
                                        <p:tgtEl>
                                          <p:spTgt spid="9">
                                            <p:graphicEl>
                                              <a:dgm id="{2911EE04-24FB-4A14-9853-43BED301E0B9}"/>
                                            </p:graphicEl>
                                          </p:spTgt>
                                        </p:tgtEl>
                                      </p:cBhvr>
                                    </p:animEffect>
                                    <p:anim calcmode="lin" valueType="num">
                                      <p:cBhvr>
                                        <p:cTn id="158" dur="250" fill="hold"/>
                                        <p:tgtEl>
                                          <p:spTgt spid="9">
                                            <p:graphicEl>
                                              <a:dgm id="{2911EE04-24FB-4A14-9853-43BED301E0B9}"/>
                                            </p:graphicEl>
                                          </p:spTgt>
                                        </p:tgtEl>
                                        <p:attrNameLst>
                                          <p:attrName>ppt_x</p:attrName>
                                        </p:attrNameLst>
                                      </p:cBhvr>
                                      <p:tavLst>
                                        <p:tav tm="0">
                                          <p:val>
                                            <p:strVal val="#ppt_x"/>
                                          </p:val>
                                        </p:tav>
                                        <p:tav tm="100000">
                                          <p:val>
                                            <p:strVal val="#ppt_x"/>
                                          </p:val>
                                        </p:tav>
                                      </p:tavLst>
                                    </p:anim>
                                    <p:anim calcmode="lin" valueType="num">
                                      <p:cBhvr>
                                        <p:cTn id="159" dur="250" fill="hold"/>
                                        <p:tgtEl>
                                          <p:spTgt spid="9">
                                            <p:graphicEl>
                                              <a:dgm id="{2911EE04-24FB-4A14-9853-43BED301E0B9}"/>
                                            </p:graphicEl>
                                          </p:spTgt>
                                        </p:tgtEl>
                                        <p:attrNameLst>
                                          <p:attrName>ppt_y</p:attrName>
                                        </p:attrNameLst>
                                      </p:cBhvr>
                                      <p:tavLst>
                                        <p:tav tm="0">
                                          <p:val>
                                            <p:strVal val="#ppt_y+.1"/>
                                          </p:val>
                                        </p:tav>
                                        <p:tav tm="100000">
                                          <p:val>
                                            <p:strVal val="#ppt_y"/>
                                          </p:val>
                                        </p:tav>
                                      </p:tavLst>
                                    </p:anim>
                                  </p:childTnLst>
                                </p:cTn>
                              </p:par>
                            </p:childTnLst>
                          </p:cTn>
                        </p:par>
                        <p:par>
                          <p:cTn id="160" fill="hold">
                            <p:stCondLst>
                              <p:cond delay="7750"/>
                            </p:stCondLst>
                            <p:childTnLst>
                              <p:par>
                                <p:cTn id="161" presetID="42" presetClass="entr" presetSubtype="0" fill="hold" grpId="0" nodeType="afterEffect">
                                  <p:stCondLst>
                                    <p:cond delay="0"/>
                                  </p:stCondLst>
                                  <p:childTnLst>
                                    <p:set>
                                      <p:cBhvr>
                                        <p:cTn id="162" dur="1" fill="hold">
                                          <p:stCondLst>
                                            <p:cond delay="0"/>
                                          </p:stCondLst>
                                        </p:cTn>
                                        <p:tgtEl>
                                          <p:spTgt spid="9">
                                            <p:graphicEl>
                                              <a:dgm id="{3167BA69-7647-4FC6-8243-9491024D74AF}"/>
                                            </p:graphicEl>
                                          </p:spTgt>
                                        </p:tgtEl>
                                        <p:attrNameLst>
                                          <p:attrName>style.visibility</p:attrName>
                                        </p:attrNameLst>
                                      </p:cBhvr>
                                      <p:to>
                                        <p:strVal val="visible"/>
                                      </p:to>
                                    </p:set>
                                    <p:animEffect transition="in" filter="fade">
                                      <p:cBhvr>
                                        <p:cTn id="163" dur="250"/>
                                        <p:tgtEl>
                                          <p:spTgt spid="9">
                                            <p:graphicEl>
                                              <a:dgm id="{3167BA69-7647-4FC6-8243-9491024D74AF}"/>
                                            </p:graphicEl>
                                          </p:spTgt>
                                        </p:tgtEl>
                                      </p:cBhvr>
                                    </p:animEffect>
                                    <p:anim calcmode="lin" valueType="num">
                                      <p:cBhvr>
                                        <p:cTn id="164" dur="250" fill="hold"/>
                                        <p:tgtEl>
                                          <p:spTgt spid="9">
                                            <p:graphicEl>
                                              <a:dgm id="{3167BA69-7647-4FC6-8243-9491024D74AF}"/>
                                            </p:graphicEl>
                                          </p:spTgt>
                                        </p:tgtEl>
                                        <p:attrNameLst>
                                          <p:attrName>ppt_x</p:attrName>
                                        </p:attrNameLst>
                                      </p:cBhvr>
                                      <p:tavLst>
                                        <p:tav tm="0">
                                          <p:val>
                                            <p:strVal val="#ppt_x"/>
                                          </p:val>
                                        </p:tav>
                                        <p:tav tm="100000">
                                          <p:val>
                                            <p:strVal val="#ppt_x"/>
                                          </p:val>
                                        </p:tav>
                                      </p:tavLst>
                                    </p:anim>
                                    <p:anim calcmode="lin" valueType="num">
                                      <p:cBhvr>
                                        <p:cTn id="165" dur="250" fill="hold"/>
                                        <p:tgtEl>
                                          <p:spTgt spid="9">
                                            <p:graphicEl>
                                              <a:dgm id="{3167BA69-7647-4FC6-8243-9491024D74AF}"/>
                                            </p:graphicEl>
                                          </p:spTgt>
                                        </p:tgtEl>
                                        <p:attrNameLst>
                                          <p:attrName>ppt_y</p:attrName>
                                        </p:attrNameLst>
                                      </p:cBhvr>
                                      <p:tavLst>
                                        <p:tav tm="0">
                                          <p:val>
                                            <p:strVal val="#ppt_y+.1"/>
                                          </p:val>
                                        </p:tav>
                                        <p:tav tm="100000">
                                          <p:val>
                                            <p:strVal val="#ppt_y"/>
                                          </p:val>
                                        </p:tav>
                                      </p:tavLst>
                                    </p:anim>
                                  </p:childTnLst>
                                </p:cTn>
                              </p:par>
                            </p:childTnLst>
                          </p:cTn>
                        </p:par>
                        <p:par>
                          <p:cTn id="166" fill="hold">
                            <p:stCondLst>
                              <p:cond delay="8000"/>
                            </p:stCondLst>
                            <p:childTnLst>
                              <p:par>
                                <p:cTn id="167" presetID="22" presetClass="entr" presetSubtype="8" fill="hold" grpId="0" nodeType="afterEffect">
                                  <p:stCondLst>
                                    <p:cond delay="0"/>
                                  </p:stCondLst>
                                  <p:childTnLst>
                                    <p:set>
                                      <p:cBhvr>
                                        <p:cTn id="168" dur="1" fill="hold">
                                          <p:stCondLst>
                                            <p:cond delay="0"/>
                                          </p:stCondLst>
                                        </p:cTn>
                                        <p:tgtEl>
                                          <p:spTgt spid="3"/>
                                        </p:tgtEl>
                                        <p:attrNameLst>
                                          <p:attrName>style.visibility</p:attrName>
                                        </p:attrNameLst>
                                      </p:cBhvr>
                                      <p:to>
                                        <p:strVal val="visible"/>
                                      </p:to>
                                    </p:set>
                                    <p:animEffect transition="in" filter="wipe(left)">
                                      <p:cBhvr>
                                        <p:cTn id="169" dur="750"/>
                                        <p:tgtEl>
                                          <p:spTgt spid="3"/>
                                        </p:tgtEl>
                                      </p:cBhvr>
                                    </p:animEffect>
                                  </p:childTnLst>
                                </p:cTn>
                              </p:par>
                            </p:childTnLst>
                          </p:cTn>
                        </p:par>
                        <p:par>
                          <p:cTn id="170" fill="hold">
                            <p:stCondLst>
                              <p:cond delay="8750"/>
                            </p:stCondLst>
                            <p:childTnLst>
                              <p:par>
                                <p:cTn id="171" presetID="22" presetClass="entr" presetSubtype="8" fill="hold" grpId="0" nodeType="afterEffect">
                                  <p:stCondLst>
                                    <p:cond delay="0"/>
                                  </p:stCondLst>
                                  <p:childTnLst>
                                    <p:set>
                                      <p:cBhvr>
                                        <p:cTn id="172" dur="1" fill="hold">
                                          <p:stCondLst>
                                            <p:cond delay="0"/>
                                          </p:stCondLst>
                                        </p:cTn>
                                        <p:tgtEl>
                                          <p:spTgt spid="15"/>
                                        </p:tgtEl>
                                        <p:attrNameLst>
                                          <p:attrName>style.visibility</p:attrName>
                                        </p:attrNameLst>
                                      </p:cBhvr>
                                      <p:to>
                                        <p:strVal val="visible"/>
                                      </p:to>
                                    </p:set>
                                    <p:animEffect transition="in" filter="wipe(left)">
                                      <p:cBhvr>
                                        <p:cTn id="173" dur="750"/>
                                        <p:tgtEl>
                                          <p:spTgt spid="15"/>
                                        </p:tgtEl>
                                      </p:cBhvr>
                                    </p:animEffect>
                                  </p:childTnLst>
                                </p:cTn>
                              </p:par>
                            </p:childTnLst>
                          </p:cTn>
                        </p:par>
                        <p:par>
                          <p:cTn id="174" fill="hold">
                            <p:stCondLst>
                              <p:cond delay="9500"/>
                            </p:stCondLst>
                            <p:childTnLst>
                              <p:par>
                                <p:cTn id="175" presetID="22" presetClass="entr" presetSubtype="8" fill="hold" grpId="0" nodeType="afterEffect">
                                  <p:stCondLst>
                                    <p:cond delay="0"/>
                                  </p:stCondLst>
                                  <p:childTnLst>
                                    <p:set>
                                      <p:cBhvr>
                                        <p:cTn id="176" dur="1" fill="hold">
                                          <p:stCondLst>
                                            <p:cond delay="0"/>
                                          </p:stCondLst>
                                        </p:cTn>
                                        <p:tgtEl>
                                          <p:spTgt spid="4"/>
                                        </p:tgtEl>
                                        <p:attrNameLst>
                                          <p:attrName>style.visibility</p:attrName>
                                        </p:attrNameLst>
                                      </p:cBhvr>
                                      <p:to>
                                        <p:strVal val="visible"/>
                                      </p:to>
                                    </p:set>
                                    <p:animEffect transition="in" filter="wipe(left)">
                                      <p:cBhvr>
                                        <p:cTn id="17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rev="1"/>
        </p:bldSub>
      </p:bldGraphic>
      <p:bldGraphic spid="9" grpId="0">
        <p:bldSub>
          <a:bldDgm bld="lvlOne"/>
        </p:bldSub>
      </p:bldGraphic>
      <p:bldP spid="3" grpId="0" animBg="1"/>
      <p:bldP spid="15"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Contact Information</a:t>
            </a:r>
          </a:p>
        </p:txBody>
      </p:sp>
      <p:sp>
        <p:nvSpPr>
          <p:cNvPr id="3" name="Content Placeholder 2"/>
          <p:cNvSpPr>
            <a:spLocks noGrp="1"/>
          </p:cNvSpPr>
          <p:nvPr>
            <p:ph idx="1"/>
          </p:nvPr>
        </p:nvSpPr>
        <p:spPr/>
        <p:txBody>
          <a:bodyPr/>
          <a:lstStyle/>
          <a:p>
            <a:pPr>
              <a:spcBef>
                <a:spcPts val="0"/>
              </a:spcBef>
              <a:spcAft>
                <a:spcPts val="0"/>
              </a:spcAft>
            </a:pPr>
            <a:r>
              <a:rPr lang="en-US" b="1" dirty="0"/>
              <a:t>Dr. Brett Baker, NRC OIG, Assistant Inspector General for Audit</a:t>
            </a:r>
          </a:p>
          <a:p>
            <a:pPr>
              <a:spcBef>
                <a:spcPts val="0"/>
              </a:spcBef>
              <a:spcAft>
                <a:spcPts val="0"/>
              </a:spcAft>
            </a:pPr>
            <a:r>
              <a:rPr lang="en-US" dirty="0"/>
              <a:t>Email: </a:t>
            </a:r>
            <a:r>
              <a:rPr lang="en-US" dirty="0">
                <a:hlinkClick r:id="rId2"/>
              </a:rPr>
              <a:t>brett.baker@nrc.gov</a:t>
            </a:r>
            <a:endParaRPr lang="en-US" dirty="0"/>
          </a:p>
          <a:p>
            <a:pPr>
              <a:spcBef>
                <a:spcPts val="0"/>
              </a:spcBef>
              <a:spcAft>
                <a:spcPts val="0"/>
              </a:spcAft>
            </a:pPr>
            <a:r>
              <a:rPr lang="en-US" dirty="0"/>
              <a:t>Phone: 301-415-3485</a:t>
            </a:r>
          </a:p>
          <a:p>
            <a:pPr>
              <a:spcBef>
                <a:spcPts val="0"/>
              </a:spcBef>
              <a:spcAft>
                <a:spcPts val="0"/>
              </a:spcAft>
            </a:pPr>
            <a:endParaRPr lang="en-US" dirty="0"/>
          </a:p>
          <a:p>
            <a:pPr>
              <a:spcBef>
                <a:spcPts val="0"/>
              </a:spcBef>
              <a:spcAft>
                <a:spcPts val="0"/>
              </a:spcAft>
            </a:pPr>
            <a:r>
              <a:rPr lang="en-US" b="1" dirty="0"/>
              <a:t>Manny Mireles, NGA OIGI, Chief, Forensic Analysis Support Team</a:t>
            </a:r>
          </a:p>
          <a:p>
            <a:pPr>
              <a:spcBef>
                <a:spcPts val="0"/>
              </a:spcBef>
              <a:spcAft>
                <a:spcPts val="0"/>
              </a:spcAft>
            </a:pPr>
            <a:r>
              <a:rPr lang="en-US" dirty="0"/>
              <a:t>Email: </a:t>
            </a:r>
            <a:r>
              <a:rPr lang="en-US" dirty="0">
                <a:hlinkClick r:id="rId3"/>
              </a:rPr>
              <a:t>manuel.j.mireles@nga.mil</a:t>
            </a:r>
            <a:r>
              <a:rPr lang="en-US" dirty="0"/>
              <a:t>	</a:t>
            </a:r>
          </a:p>
          <a:p>
            <a:pPr>
              <a:spcBef>
                <a:spcPts val="0"/>
              </a:spcBef>
              <a:spcAft>
                <a:spcPts val="0"/>
              </a:spcAft>
            </a:pPr>
            <a:r>
              <a:rPr lang="en-US" dirty="0"/>
              <a:t>Phone: 571-278-9827</a:t>
            </a:r>
          </a:p>
          <a:p>
            <a:pPr>
              <a:spcBef>
                <a:spcPts val="0"/>
              </a:spcBef>
              <a:spcAft>
                <a:spcPts val="0"/>
              </a:spcAft>
            </a:pPr>
            <a:endParaRPr lang="en-US" dirty="0"/>
          </a:p>
          <a:p>
            <a:pPr>
              <a:spcBef>
                <a:spcPts val="0"/>
              </a:spcBef>
              <a:spcAft>
                <a:spcPts val="0"/>
              </a:spcAft>
            </a:pPr>
            <a:r>
              <a:rPr lang="en-US" b="1" dirty="0"/>
              <a:t>Shiji Thomas, NSF </a:t>
            </a:r>
            <a:r>
              <a:rPr lang="en-US" b="1"/>
              <a:t>OIG, Forensic </a:t>
            </a:r>
            <a:r>
              <a:rPr lang="en-US" b="1" dirty="0"/>
              <a:t>Accountant</a:t>
            </a:r>
          </a:p>
          <a:p>
            <a:pPr>
              <a:spcBef>
                <a:spcPts val="0"/>
              </a:spcBef>
              <a:spcAft>
                <a:spcPts val="0"/>
              </a:spcAft>
            </a:pPr>
            <a:r>
              <a:rPr lang="en-US" dirty="0"/>
              <a:t>Email: </a:t>
            </a:r>
            <a:r>
              <a:rPr lang="en-US" dirty="0">
                <a:hlinkClick r:id="rId4"/>
              </a:rPr>
              <a:t>ssthomas@nsf.gov</a:t>
            </a:r>
            <a:endParaRPr lang="en-US" dirty="0"/>
          </a:p>
          <a:p>
            <a:pPr>
              <a:spcBef>
                <a:spcPts val="0"/>
              </a:spcBef>
              <a:spcAft>
                <a:spcPts val="0"/>
              </a:spcAft>
            </a:pPr>
            <a:r>
              <a:rPr lang="en-US" dirty="0"/>
              <a:t>Phone: 703-292-4569</a:t>
            </a:r>
          </a:p>
          <a:p>
            <a:pPr>
              <a:spcBef>
                <a:spcPts val="0"/>
              </a:spcBef>
              <a:spcAft>
                <a:spcPts val="0"/>
              </a:spcAft>
            </a:pPr>
            <a:endParaRPr lang="en-US" dirty="0"/>
          </a:p>
        </p:txBody>
      </p:sp>
      <p:sp>
        <p:nvSpPr>
          <p:cNvPr id="4" name="Slide Number Placeholder 3"/>
          <p:cNvSpPr>
            <a:spLocks noGrp="1"/>
          </p:cNvSpPr>
          <p:nvPr>
            <p:ph type="sldNum" sz="quarter" idx="12"/>
          </p:nvPr>
        </p:nvSpPr>
        <p:spPr/>
        <p:txBody>
          <a:bodyPr/>
          <a:lstStyle/>
          <a:p>
            <a:fld id="{241E9B21-9874-4027-92E7-475BAAD08E0D}" type="slidenum">
              <a:rPr lang="en-US" smtClean="0"/>
              <a:t>40</a:t>
            </a:fld>
            <a:endParaRPr lang="en-US"/>
          </a:p>
        </p:txBody>
      </p:sp>
    </p:spTree>
    <p:extLst>
      <p:ext uri="{BB962C8B-B14F-4D97-AF65-F5344CB8AC3E}">
        <p14:creationId xmlns:p14="http://schemas.microsoft.com/office/powerpoint/2010/main" val="1624763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potential benefits from Data Analytics?</a:t>
            </a:r>
          </a:p>
        </p:txBody>
      </p:sp>
      <p:sp>
        <p:nvSpPr>
          <p:cNvPr id="3" name="Content Placeholder 2"/>
          <p:cNvSpPr>
            <a:spLocks noGrp="1"/>
          </p:cNvSpPr>
          <p:nvPr>
            <p:ph idx="1"/>
          </p:nvPr>
        </p:nvSpPr>
        <p:spPr/>
        <p:txBody>
          <a:bodyPr>
            <a:normAutofit/>
          </a:bodyPr>
          <a:lstStyle/>
          <a:p>
            <a:r>
              <a:rPr lang="en-US" sz="2800" dirty="0"/>
              <a:t>The AICPA reports that “CPAs now often find themselves performing tasks that require skills in data analytics:</a:t>
            </a:r>
          </a:p>
          <a:p>
            <a:pPr marL="342900" indent="-342900">
              <a:buFont typeface="Arial" panose="020B0604020202020204" pitchFamily="34" charset="0"/>
              <a:buChar char="•"/>
            </a:pPr>
            <a:r>
              <a:rPr lang="en-US" sz="2400" dirty="0"/>
              <a:t>Both internal and external auditors are using data analytics to enable practices such as </a:t>
            </a:r>
            <a:r>
              <a:rPr lang="en-US" sz="2400" b="1" dirty="0"/>
              <a:t>continuous monitoring, continuous auditing, and analysis of full data sets </a:t>
            </a:r>
            <a:r>
              <a:rPr lang="en-US" sz="2400" dirty="0"/>
              <a:t>in situations where [previously] only samples were audited.</a:t>
            </a:r>
          </a:p>
          <a:p>
            <a:pPr marL="342900" indent="-342900">
              <a:buFont typeface="Arial" panose="020B0604020202020204" pitchFamily="34" charset="0"/>
              <a:buChar char="•"/>
            </a:pPr>
            <a:r>
              <a:rPr lang="en-US" sz="2400" dirty="0"/>
              <a:t>Potential improvements include producing </a:t>
            </a:r>
            <a:r>
              <a:rPr lang="en-US" sz="2400" b="1" dirty="0"/>
              <a:t>higher-quality audit evidence, reducing repetitive tasks, and better correlating </a:t>
            </a:r>
            <a:r>
              <a:rPr lang="en-US" sz="2400" dirty="0"/>
              <a:t>audit tasks to risks and assertions.”</a:t>
            </a:r>
          </a:p>
          <a:p>
            <a:pPr marL="0" indent="0">
              <a:buNone/>
            </a:pPr>
            <a:r>
              <a:rPr lang="en-US" dirty="0">
                <a:hlinkClick r:id="rId3"/>
              </a:rPr>
              <a:t>http://www.journalofaccountancy.com/issues/2016/aug/data-analytics-skills.html</a:t>
            </a:r>
            <a:r>
              <a:rPr lang="en-US" dirty="0"/>
              <a:t> </a:t>
            </a:r>
          </a:p>
          <a:p>
            <a:endParaRPr lang="en-US" dirty="0"/>
          </a:p>
        </p:txBody>
      </p:sp>
    </p:spTree>
    <p:extLst>
      <p:ext uri="{BB962C8B-B14F-4D97-AF65-F5344CB8AC3E}">
        <p14:creationId xmlns:p14="http://schemas.microsoft.com/office/powerpoint/2010/main" val="498152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software is available?</a:t>
            </a:r>
          </a:p>
        </p:txBody>
      </p:sp>
      <p:sp>
        <p:nvSpPr>
          <p:cNvPr id="4" name="Content Placeholder 3"/>
          <p:cNvSpPr>
            <a:spLocks noGrp="1"/>
          </p:cNvSpPr>
          <p:nvPr>
            <p:ph idx="1"/>
          </p:nvPr>
        </p:nvSpPr>
        <p:spPr/>
        <p:txBody>
          <a:bodyPr/>
          <a:lstStyle/>
          <a:p>
            <a:r>
              <a:rPr lang="en-US" sz="2800" dirty="0"/>
              <a:t>Excel</a:t>
            </a:r>
          </a:p>
          <a:p>
            <a:pPr marL="524383" lvl="1" indent="-231775">
              <a:buFont typeface="Arial" panose="020B0604020202020204" pitchFamily="34" charset="0"/>
              <a:buChar char="•"/>
            </a:pPr>
            <a:endParaRPr lang="en-US" sz="2400" dirty="0"/>
          </a:p>
          <a:p>
            <a:pPr marL="524383" lvl="1" indent="-231775">
              <a:buFont typeface="Arial" panose="020B0604020202020204" pitchFamily="34" charset="0"/>
              <a:buChar char="•"/>
            </a:pPr>
            <a:r>
              <a:rPr lang="en-US" sz="2400" dirty="0"/>
              <a:t>Auto-Filter and Sorting using Table function (Outlier Detection), </a:t>
            </a:r>
          </a:p>
          <a:p>
            <a:pPr marL="524383" lvl="1" indent="-231775">
              <a:buFont typeface="Arial" panose="020B0604020202020204" pitchFamily="34" charset="0"/>
              <a:buChar char="•"/>
            </a:pPr>
            <a:r>
              <a:rPr lang="en-US" sz="2400" dirty="0"/>
              <a:t>Conditional Formatting (Data Visualization), </a:t>
            </a:r>
          </a:p>
          <a:p>
            <a:pPr marL="524383" lvl="1" indent="-231775">
              <a:buFont typeface="Arial" panose="020B0604020202020204" pitchFamily="34" charset="0"/>
              <a:buChar char="•"/>
            </a:pPr>
            <a:r>
              <a:rPr lang="en-US" sz="2400" dirty="0"/>
              <a:t>Charts (Data Visualization)</a:t>
            </a:r>
          </a:p>
          <a:p>
            <a:pPr marL="524383" lvl="1" indent="-231775">
              <a:buFont typeface="Arial" panose="020B0604020202020204" pitchFamily="34" charset="0"/>
              <a:buChar char="•"/>
            </a:pPr>
            <a:r>
              <a:rPr lang="en-US" sz="2400" dirty="0"/>
              <a:t>Pivot Tables (Cross-Tabulation), </a:t>
            </a:r>
          </a:p>
          <a:p>
            <a:pPr marL="524383" lvl="1" indent="-231775">
              <a:buFont typeface="Arial" panose="020B0604020202020204" pitchFamily="34" charset="0"/>
              <a:buChar char="•"/>
            </a:pPr>
            <a:r>
              <a:rPr lang="en-US" sz="2400" dirty="0"/>
              <a:t>V Lookup (Data Matching),</a:t>
            </a:r>
          </a:p>
          <a:p>
            <a:pPr marL="524383" lvl="1" indent="-231775">
              <a:buFont typeface="Arial" panose="020B0604020202020204" pitchFamily="34" charset="0"/>
              <a:buChar char="•"/>
            </a:pPr>
            <a:r>
              <a:rPr lang="en-US" sz="2400" dirty="0"/>
              <a:t>Visual Basic Scripting (Automation).</a:t>
            </a:r>
          </a:p>
          <a:p>
            <a:endParaRPr lang="en-US" dirty="0"/>
          </a:p>
        </p:txBody>
      </p:sp>
    </p:spTree>
    <p:extLst>
      <p:ext uri="{BB962C8B-B14F-4D97-AF65-F5344CB8AC3E}">
        <p14:creationId xmlns:p14="http://schemas.microsoft.com/office/powerpoint/2010/main" val="12692147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anim calcmode="lin" valueType="num">
                                      <p:cBhvr>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anim calcmode="lin" valueType="num">
                                      <p:cBhvr>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anim calcmode="lin" valueType="num">
                                      <p:cBhvr>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anim calcmode="lin" valueType="num">
                                      <p:cBhvr>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anim calcmode="lin" valueType="num">
                                      <p:cBhvr>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anim calcmode="lin" valueType="num">
                                      <p:cBhvr>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software is available?</a:t>
            </a:r>
          </a:p>
        </p:txBody>
      </p:sp>
      <p:sp>
        <p:nvSpPr>
          <p:cNvPr id="4" name="Content Placeholder 3"/>
          <p:cNvSpPr>
            <a:spLocks noGrp="1"/>
          </p:cNvSpPr>
          <p:nvPr>
            <p:ph idx="1"/>
          </p:nvPr>
        </p:nvSpPr>
        <p:spPr/>
        <p:txBody>
          <a:bodyPr/>
          <a:lstStyle/>
          <a:p>
            <a:r>
              <a:rPr lang="en-US" sz="2800" dirty="0"/>
              <a:t>Access</a:t>
            </a:r>
          </a:p>
          <a:p>
            <a:endParaRPr lang="en-US" sz="2800" dirty="0"/>
          </a:p>
          <a:p>
            <a:pPr marL="524383" lvl="1" indent="-231775">
              <a:buFont typeface="Arial" panose="020B0604020202020204" pitchFamily="34" charset="0"/>
              <a:buChar char="•"/>
            </a:pPr>
            <a:r>
              <a:rPr lang="en-US" sz="2400" dirty="0"/>
              <a:t>Everything Excel does plus</a:t>
            </a:r>
          </a:p>
          <a:p>
            <a:pPr marL="524383" lvl="1" indent="-231775">
              <a:buFont typeface="Arial" panose="020B0604020202020204" pitchFamily="34" charset="0"/>
              <a:buChar char="•"/>
            </a:pPr>
            <a:r>
              <a:rPr lang="en-US" sz="2400" dirty="0"/>
              <a:t>Database Normalization &amp; Queries</a:t>
            </a:r>
          </a:p>
          <a:p>
            <a:pPr marL="524383" lvl="1" indent="-231775">
              <a:buFont typeface="Arial" panose="020B0604020202020204" pitchFamily="34" charset="0"/>
              <a:buChar char="•"/>
            </a:pPr>
            <a:r>
              <a:rPr lang="en-US" sz="2400" dirty="0"/>
              <a:t>Greater Scalability</a:t>
            </a:r>
          </a:p>
          <a:p>
            <a:pPr marL="524383" lvl="1" indent="-231775">
              <a:buFont typeface="Arial" panose="020B0604020202020204" pitchFamily="34" charset="0"/>
              <a:buChar char="•"/>
            </a:pPr>
            <a:r>
              <a:rPr lang="en-US" sz="2400" dirty="0"/>
              <a:t>Increased Data and Referential Integrity </a:t>
            </a:r>
          </a:p>
          <a:p>
            <a:pPr marL="524383" lvl="1" indent="-231775">
              <a:buFont typeface="Arial" panose="020B0604020202020204" pitchFamily="34" charset="0"/>
              <a:buChar char="•"/>
            </a:pPr>
            <a:endParaRPr lang="en-US" sz="2400" dirty="0"/>
          </a:p>
          <a:p>
            <a:pPr marL="524383" lvl="1" indent="-231775">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1017059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anim calcmode="lin" valueType="num">
                                      <p:cBhvr>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anim calcmode="lin" valueType="num">
                                      <p:cBhvr>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anim calcmode="lin" valueType="num">
                                      <p:cBhvr>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anim calcmode="lin" valueType="num">
                                      <p:cBhvr>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software is available?</a:t>
            </a:r>
          </a:p>
        </p:txBody>
      </p:sp>
      <p:sp>
        <p:nvSpPr>
          <p:cNvPr id="4" name="Content Placeholder 3"/>
          <p:cNvSpPr>
            <a:spLocks noGrp="1"/>
          </p:cNvSpPr>
          <p:nvPr>
            <p:ph idx="1"/>
          </p:nvPr>
        </p:nvSpPr>
        <p:spPr/>
        <p:txBody>
          <a:bodyPr/>
          <a:lstStyle/>
          <a:p>
            <a:r>
              <a:rPr lang="en-US" sz="2800" dirty="0"/>
              <a:t>IDEA</a:t>
            </a:r>
          </a:p>
          <a:p>
            <a:pPr marL="524383" lvl="1" indent="-231775">
              <a:buFont typeface="Arial" panose="020B0604020202020204" pitchFamily="34" charset="0"/>
              <a:buChar char="•"/>
            </a:pPr>
            <a:endParaRPr lang="en-US" sz="2400" dirty="0"/>
          </a:p>
          <a:p>
            <a:pPr marL="524383" lvl="1" indent="-231775">
              <a:buFont typeface="Arial" panose="020B0604020202020204" pitchFamily="34" charset="0"/>
              <a:buChar char="•"/>
            </a:pPr>
            <a:r>
              <a:rPr lang="en-US" sz="2400" dirty="0"/>
              <a:t>Easier Data Acquisition (Importing)</a:t>
            </a:r>
          </a:p>
          <a:p>
            <a:pPr marL="524383" lvl="1" indent="-231775">
              <a:buFont typeface="Arial" panose="020B0604020202020204" pitchFamily="34" charset="0"/>
              <a:buChar char="•"/>
            </a:pPr>
            <a:r>
              <a:rPr lang="en-US" sz="2400" dirty="0"/>
              <a:t>Works like spreadsheets but protects data like databases (integrity)</a:t>
            </a:r>
          </a:p>
          <a:p>
            <a:pPr marL="524383" lvl="1" indent="-231775">
              <a:buFont typeface="Arial" panose="020B0604020202020204" pitchFamily="34" charset="0"/>
              <a:buChar char="•"/>
            </a:pPr>
            <a:r>
              <a:rPr lang="en-US" sz="2400" dirty="0"/>
              <a:t>Has Pre-Built Analytics</a:t>
            </a:r>
          </a:p>
          <a:p>
            <a:pPr marL="524383" lvl="1" indent="-231775">
              <a:buFont typeface="Arial" panose="020B0604020202020204" pitchFamily="34" charset="0"/>
              <a:buChar char="•"/>
            </a:pPr>
            <a:r>
              <a:rPr lang="en-US" sz="2400" dirty="0"/>
              <a:t>Increased Data and Referential Integrity </a:t>
            </a:r>
          </a:p>
          <a:p>
            <a:pPr marL="524383" lvl="1" indent="-231775">
              <a:buFont typeface="Arial" panose="020B0604020202020204" pitchFamily="34" charset="0"/>
              <a:buChar char="•"/>
            </a:pPr>
            <a:r>
              <a:rPr lang="en-US" sz="2400" dirty="0"/>
              <a:t>Repeatable and continuous monitoring functions</a:t>
            </a:r>
          </a:p>
          <a:p>
            <a:pPr marL="524383" lvl="1" indent="-231775">
              <a:buFont typeface="Arial" panose="020B0604020202020204" pitchFamily="34" charset="0"/>
              <a:buChar char="•"/>
            </a:pPr>
            <a:r>
              <a:rPr lang="en-US" sz="2400" dirty="0"/>
              <a:t>Tutorials included</a:t>
            </a:r>
          </a:p>
          <a:p>
            <a:pPr marL="524383" lvl="1" indent="-231775">
              <a:buFont typeface="Arial" panose="020B0604020202020204" pitchFamily="34" charset="0"/>
              <a:buChar char="•"/>
            </a:pPr>
            <a:endParaRPr lang="en-US" sz="2400" dirty="0"/>
          </a:p>
          <a:p>
            <a:pPr marL="524383" lvl="1" indent="-231775">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1118723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anim calcmode="lin" valueType="num">
                                      <p:cBhvr>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anim calcmode="lin" valueType="num">
                                      <p:cBhvr>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anim calcmode="lin" valueType="num">
                                      <p:cBhvr>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anim calcmode="lin" valueType="num">
                                      <p:cBhvr>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anim calcmode="lin" valueType="num">
                                      <p:cBhvr>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anim calcmode="lin" valueType="num">
                                      <p:cBhvr>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software is available?</a:t>
            </a:r>
          </a:p>
        </p:txBody>
      </p:sp>
      <p:sp>
        <p:nvSpPr>
          <p:cNvPr id="4" name="Content Placeholder 3"/>
          <p:cNvSpPr>
            <a:spLocks noGrp="1"/>
          </p:cNvSpPr>
          <p:nvPr>
            <p:ph idx="1"/>
          </p:nvPr>
        </p:nvSpPr>
        <p:spPr/>
        <p:txBody>
          <a:bodyPr/>
          <a:lstStyle/>
          <a:p>
            <a:r>
              <a:rPr lang="en-US" sz="2800" dirty="0"/>
              <a:t>ACL</a:t>
            </a:r>
          </a:p>
          <a:p>
            <a:pPr marL="524383" lvl="1" indent="-231775">
              <a:buFont typeface="Arial" panose="020B0604020202020204" pitchFamily="34" charset="0"/>
              <a:buChar char="•"/>
            </a:pPr>
            <a:endParaRPr lang="en-US" sz="2400" dirty="0"/>
          </a:p>
          <a:p>
            <a:pPr marL="524383" lvl="1" indent="-231775">
              <a:buFont typeface="Arial" panose="020B0604020202020204" pitchFamily="34" charset="0"/>
              <a:buChar char="•"/>
            </a:pPr>
            <a:r>
              <a:rPr lang="en-US" sz="2400" dirty="0"/>
              <a:t>Similar to IDEA</a:t>
            </a:r>
          </a:p>
          <a:p>
            <a:pPr marL="524383" lvl="1" indent="-231775">
              <a:buFont typeface="Arial" panose="020B0604020202020204" pitchFamily="34" charset="0"/>
              <a:buChar char="•"/>
            </a:pPr>
            <a:r>
              <a:rPr lang="en-US" sz="2400" dirty="0"/>
              <a:t>Includes focus on Fraud management</a:t>
            </a:r>
          </a:p>
          <a:p>
            <a:pPr marL="524383" lvl="1" indent="-231775">
              <a:buFont typeface="Arial" panose="020B0604020202020204" pitchFamily="34" charset="0"/>
              <a:buChar char="•"/>
            </a:pPr>
            <a:r>
              <a:rPr lang="en-US" sz="2400" dirty="0"/>
              <a:t>Lists 31 fraud tests specific to the public sector plus 100’s more general fraud tests.</a:t>
            </a:r>
          </a:p>
          <a:p>
            <a:pPr marL="524383" lvl="1" indent="-231775">
              <a:buFont typeface="Arial" panose="020B0604020202020204" pitchFamily="34" charset="0"/>
              <a:buChar char="•"/>
            </a:pPr>
            <a:r>
              <a:rPr lang="en-US" sz="2400" dirty="0"/>
              <a:t>Lists 17 Text Analytics for Fraud Detection</a:t>
            </a:r>
          </a:p>
          <a:p>
            <a:pPr marL="524383" lvl="1" indent="-231775">
              <a:buFont typeface="Arial" panose="020B0604020202020204" pitchFamily="34" charset="0"/>
              <a:buChar char="•"/>
            </a:pPr>
            <a:endParaRPr lang="en-US" sz="2400" dirty="0"/>
          </a:p>
          <a:p>
            <a:pPr marL="524383" lvl="1" indent="-231775">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2086049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anim calcmode="lin" valueType="num">
                                      <p:cBhvr>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anim calcmode="lin" valueType="num">
                                      <p:cBhvr>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anim calcmode="lin" valueType="num">
                                      <p:cBhvr>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anim calcmode="lin" valueType="num">
                                      <p:cBhvr>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theme/theme1.xml><?xml version="1.0" encoding="utf-8"?>
<a:theme xmlns:a="http://schemas.openxmlformats.org/drawingml/2006/main" name="1_NGA Theme 2016">
  <a:themeElements>
    <a:clrScheme name="NGA Branding">
      <a:dk1>
        <a:srgbClr val="414042"/>
      </a:dk1>
      <a:lt1>
        <a:sysClr val="window" lastClr="FFFFFF"/>
      </a:lt1>
      <a:dk2>
        <a:srgbClr val="192F43"/>
      </a:dk2>
      <a:lt2>
        <a:srgbClr val="D8D8D8"/>
      </a:lt2>
      <a:accent1>
        <a:srgbClr val="1E4D7C"/>
      </a:accent1>
      <a:accent2>
        <a:srgbClr val="37A5AC"/>
      </a:accent2>
      <a:accent3>
        <a:srgbClr val="80C2D4"/>
      </a:accent3>
      <a:accent4>
        <a:srgbClr val="089247"/>
      </a:accent4>
      <a:accent5>
        <a:srgbClr val="8DC63F"/>
      </a:accent5>
      <a:accent6>
        <a:srgbClr val="464646"/>
      </a:accent6>
      <a:hlink>
        <a:srgbClr val="414042"/>
      </a:hlink>
      <a:folHlink>
        <a:srgbClr val="1E4D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7524786A-B5DA-4637-8A06-6061E06CC0CE}" vid="{2F1D83DE-D1D5-43E2-A51B-1E67F79A3D96}"/>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solidFill>
          <a:schemeClr val="bg1">
            <a:lumMod val="85000"/>
          </a:schemeClr>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48AEE53CCFDD488CC4BB820553DA5A" ma:contentTypeVersion="0" ma:contentTypeDescription="Create a new document." ma:contentTypeScope="" ma:versionID="633bd9ffcdcfb5ef56dc6bf06c3d9e0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51594A-A985-4652-91D8-BB18E4F174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AAE1332-EC68-4E94-ACE6-CFC3CE43D29D}">
  <ds:schemaRefs>
    <ds:schemaRef ds:uri="http://purl.org/dc/term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1B6F0F8A-9F24-466A-9D06-EC8BA9853E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3820</TotalTime>
  <Words>2338</Words>
  <Application>Microsoft Office PowerPoint</Application>
  <PresentationFormat>Widescreen</PresentationFormat>
  <Paragraphs>478</Paragraphs>
  <Slides>40</Slides>
  <Notes>33</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2</vt:i4>
      </vt:variant>
      <vt:variant>
        <vt:lpstr>Slide Titles</vt:lpstr>
      </vt:variant>
      <vt:variant>
        <vt:i4>40</vt:i4>
      </vt:variant>
    </vt:vector>
  </HeadingPairs>
  <TitlesOfParts>
    <vt:vector size="57" baseType="lpstr">
      <vt:lpstr>ＭＳ Ｐゴシック</vt:lpstr>
      <vt:lpstr>Arial</vt:lpstr>
      <vt:lpstr>Arial Black</vt:lpstr>
      <vt:lpstr>Arial Narrow</vt:lpstr>
      <vt:lpstr>Book Antiqua</vt:lpstr>
      <vt:lpstr>Calibri</vt:lpstr>
      <vt:lpstr>Calibri Light</vt:lpstr>
      <vt:lpstr>Courier New</vt:lpstr>
      <vt:lpstr>Franklin Gothic Book</vt:lpstr>
      <vt:lpstr>Franklin Gothic Medium</vt:lpstr>
      <vt:lpstr>Franklin Gothic Medium Cond</vt:lpstr>
      <vt:lpstr>Times New Roman</vt:lpstr>
      <vt:lpstr>Wingdings</vt:lpstr>
      <vt:lpstr>1_NGA Theme 2016</vt:lpstr>
      <vt:lpstr>Retrospect</vt:lpstr>
      <vt:lpstr>Image</vt:lpstr>
      <vt:lpstr>Microsoft ClipArt Gallery</vt:lpstr>
      <vt:lpstr>Data Analytics Forum Analytics 101: Setting the Stage for a Common Understanding</vt:lpstr>
      <vt:lpstr>Analytics 101 Outline</vt:lpstr>
      <vt:lpstr>What is Data Analytics? (Definition)</vt:lpstr>
      <vt:lpstr>Where is the OIG Community?</vt:lpstr>
      <vt:lpstr>What are the potential benefits from Data Analytics?</vt:lpstr>
      <vt:lpstr>What software is available?</vt:lpstr>
      <vt:lpstr>What software is available?</vt:lpstr>
      <vt:lpstr>What software is available?</vt:lpstr>
      <vt:lpstr>What software is available?</vt:lpstr>
      <vt:lpstr>Audit Perspective</vt:lpstr>
      <vt:lpstr> Risk Identification for Oversight</vt:lpstr>
      <vt:lpstr>Automated Oversight</vt:lpstr>
      <vt:lpstr>Forensic Audit Approach</vt:lpstr>
      <vt:lpstr>Comparing Data Files (Three Bucket Theory)</vt:lpstr>
      <vt:lpstr>PowerPoint Presentation</vt:lpstr>
      <vt:lpstr>PowerPoint Presentation</vt:lpstr>
      <vt:lpstr>Case Study  - Excessive Shipping Charges</vt:lpstr>
      <vt:lpstr>Case Study  - Excessive Shipping Charges</vt:lpstr>
      <vt:lpstr>Investigation Perspective</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Keys to Success</vt:lpstr>
      <vt:lpstr>Group Discussion</vt:lpstr>
      <vt:lpstr>Contact Information</vt:lpstr>
    </vt:vector>
  </TitlesOfParts>
  <Company>COE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J Mireles</dc:creator>
  <cp:lastModifiedBy>Amanda Freeman</cp:lastModifiedBy>
  <cp:revision>291</cp:revision>
  <cp:lastPrinted>2017-03-10T19:31:01Z</cp:lastPrinted>
  <dcterms:created xsi:type="dcterms:W3CDTF">2016-02-22T22:33:57Z</dcterms:created>
  <dcterms:modified xsi:type="dcterms:W3CDTF">2017-06-21T18:31:52Z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ortionLastUsed">
    <vt:lpwstr>(U)</vt:lpwstr>
  </property>
  <property fmtid="{D5CDD505-2E9C-101B-9397-08002B2CF9AE}" pid="3" name="AACG_OFFICE_DLL">
    <vt:bool>true</vt:bool>
  </property>
  <property fmtid="{D5CDD505-2E9C-101B-9397-08002B2CF9AE}" pid="4" name="AACG_Created">
    <vt:bool>true</vt:bool>
  </property>
  <property fmtid="{D5CDD505-2E9C-101B-9397-08002B2CF9AE}" pid="5" name="AACG_DescMarkings">
    <vt:lpwstr/>
  </property>
  <property fmtid="{D5CDD505-2E9C-101B-9397-08002B2CF9AE}" pid="6" name="AACG_AddMark">
    <vt:lpwstr/>
  </property>
  <property fmtid="{D5CDD505-2E9C-101B-9397-08002B2CF9AE}" pid="7" name="AACG_Header">
    <vt:lpwstr>UNCLASSIFIED</vt:lpwstr>
  </property>
  <property fmtid="{D5CDD505-2E9C-101B-9397-08002B2CF9AE}" pid="8" name="AACG_Footer">
    <vt:lpwstr>_x000d_UNCLASSIFIED</vt:lpwstr>
  </property>
  <property fmtid="{D5CDD505-2E9C-101B-9397-08002B2CF9AE}" pid="9" name="AACG_ClassBlock">
    <vt:lpwstr/>
  </property>
  <property fmtid="{D5CDD505-2E9C-101B-9397-08002B2CF9AE}" pid="10" name="AACG_ClassType">
    <vt:lpwstr>USClassificationMarking</vt:lpwstr>
  </property>
  <property fmtid="{D5CDD505-2E9C-101B-9397-08002B2CF9AE}" pid="11" name="AACG_DeclOnList">
    <vt:lpwstr/>
  </property>
  <property fmtid="{D5CDD505-2E9C-101B-9397-08002B2CF9AE}" pid="12" name="AACG_USAF_Derivatives">
    <vt:lpwstr/>
  </property>
  <property fmtid="{D5CDD505-2E9C-101B-9397-08002B2CF9AE}" pid="13" name="AACG_SCI_Other">
    <vt:lpwstr/>
  </property>
  <property fmtid="{D5CDD505-2E9C-101B-9397-08002B2CF9AE}" pid="14" name="AACG_Dissem_Other">
    <vt:lpwstr/>
  </property>
  <property fmtid="{D5CDD505-2E9C-101B-9397-08002B2CF9AE}" pid="15" name="AACG_NonInt_Other">
    <vt:lpwstr/>
  </property>
  <property fmtid="{D5CDD505-2E9C-101B-9397-08002B2CF9AE}" pid="16" name="PortionWaiver">
    <vt:lpwstr/>
  </property>
  <property fmtid="{D5CDD505-2E9C-101B-9397-08002B2CF9AE}" pid="17" name="ContentTypeId">
    <vt:lpwstr>0x0101006248AEE53CCFDD488CC4BB820553DA5A</vt:lpwstr>
  </property>
</Properties>
</file>