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6.xml" ContentType="application/vnd.openxmlformats-officedocument.theme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7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8.xml" ContentType="application/vnd.openxmlformats-officedocument.theme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theme/theme9.xml" ContentType="application/vnd.openxmlformats-officedocument.theme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theme/theme10.xml" ContentType="application/vnd.openxmlformats-officedocument.theme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1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theme/theme12.xml" ContentType="application/vnd.openxmlformats-officedocument.theme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theme/theme13.xml" ContentType="application/vnd.openxmlformats-officedocument.theme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theme/theme14.xml" ContentType="application/vnd.openxmlformats-officedocument.theme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theme/theme15.xml" ContentType="application/vnd.openxmlformats-officedocument.theme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slideLayouts/slideLayout188.xml" ContentType="application/vnd.openxmlformats-officedocument.presentationml.slideLayout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theme/theme16.xml" ContentType="application/vnd.openxmlformats-officedocument.theme+xml"/>
  <Override PartName="/ppt/theme/theme17.xml" ContentType="application/vnd.openxmlformats-officedocument.theme+xml"/>
  <Override PartName="/ppt/theme/theme1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5"/>
    <p:sldMasterId id="2147483685" r:id="rId6"/>
    <p:sldMasterId id="2147483698" r:id="rId7"/>
    <p:sldMasterId id="2147483711" r:id="rId8"/>
    <p:sldMasterId id="2147483724" r:id="rId9"/>
    <p:sldMasterId id="2147483737" r:id="rId10"/>
    <p:sldMasterId id="2147483750" r:id="rId11"/>
    <p:sldMasterId id="2147483763" r:id="rId12"/>
    <p:sldMasterId id="2147483776" r:id="rId13"/>
    <p:sldMasterId id="2147483789" r:id="rId14"/>
    <p:sldMasterId id="2147483802" r:id="rId15"/>
    <p:sldMasterId id="2147483815" r:id="rId16"/>
    <p:sldMasterId id="2147483828" r:id="rId17"/>
    <p:sldMasterId id="2147483841" r:id="rId18"/>
    <p:sldMasterId id="2147483854" r:id="rId19"/>
    <p:sldMasterId id="2147483867" r:id="rId20"/>
  </p:sldMasterIdLst>
  <p:notesMasterIdLst>
    <p:notesMasterId r:id="rId38"/>
  </p:notesMasterIdLst>
  <p:handoutMasterIdLst>
    <p:handoutMasterId r:id="rId39"/>
  </p:handoutMasterIdLst>
  <p:sldIdLst>
    <p:sldId id="279" r:id="rId21"/>
    <p:sldId id="324" r:id="rId22"/>
    <p:sldId id="325" r:id="rId23"/>
    <p:sldId id="328" r:id="rId24"/>
    <p:sldId id="478" r:id="rId25"/>
    <p:sldId id="500" r:id="rId26"/>
    <p:sldId id="355" r:id="rId27"/>
    <p:sldId id="352" r:id="rId28"/>
    <p:sldId id="362" r:id="rId29"/>
    <p:sldId id="493" r:id="rId30"/>
    <p:sldId id="356" r:id="rId31"/>
    <p:sldId id="364" r:id="rId32"/>
    <p:sldId id="367" r:id="rId33"/>
    <p:sldId id="494" r:id="rId34"/>
    <p:sldId id="499" r:id="rId35"/>
    <p:sldId id="498" r:id="rId36"/>
    <p:sldId id="296" r:id="rId37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yan, Horace A." initials="BHA" lastIdx="2" clrIdx="0">
    <p:extLst>
      <p:ext uri="{19B8F6BF-5375-455C-9EA6-DF929625EA0E}">
        <p15:presenceInfo xmlns:p15="http://schemas.microsoft.com/office/powerpoint/2012/main" userId="S-1-5-21-186318872-1568551883-28515671-307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3" autoAdjust="0"/>
    <p:restoredTop sz="76996" autoAdjust="0"/>
  </p:normalViewPr>
  <p:slideViewPr>
    <p:cSldViewPr snapToGrid="0">
      <p:cViewPr varScale="1">
        <p:scale>
          <a:sx n="93" d="100"/>
          <a:sy n="93" d="100"/>
        </p:scale>
        <p:origin x="1548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9.xml"/><Relationship Id="rId18" Type="http://schemas.openxmlformats.org/officeDocument/2006/relationships/slideMaster" Target="slideMasters/slideMaster14.xml"/><Relationship Id="rId26" Type="http://schemas.openxmlformats.org/officeDocument/2006/relationships/slide" Target="slides/slide6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1.xml"/><Relationship Id="rId34" Type="http://schemas.openxmlformats.org/officeDocument/2006/relationships/slide" Target="slides/slide14.xml"/><Relationship Id="rId42" Type="http://schemas.openxmlformats.org/officeDocument/2006/relationships/viewProps" Target="viewProps.xml"/><Relationship Id="rId7" Type="http://schemas.openxmlformats.org/officeDocument/2006/relationships/slideMaster" Target="slideMasters/slideMaster3.xml"/><Relationship Id="rId2" Type="http://schemas.openxmlformats.org/officeDocument/2006/relationships/customXml" Target="../customXml/item2.xml"/><Relationship Id="rId16" Type="http://schemas.openxmlformats.org/officeDocument/2006/relationships/slideMaster" Target="slideMasters/slideMaster12.xml"/><Relationship Id="rId20" Type="http://schemas.openxmlformats.org/officeDocument/2006/relationships/slideMaster" Target="slideMasters/slideMaster16.xml"/><Relationship Id="rId29" Type="http://schemas.openxmlformats.org/officeDocument/2006/relationships/slide" Target="slides/slide9.xml"/><Relationship Id="rId41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Master" Target="slideMasters/slideMaster7.xml"/><Relationship Id="rId24" Type="http://schemas.openxmlformats.org/officeDocument/2006/relationships/slide" Target="slides/slide4.xml"/><Relationship Id="rId32" Type="http://schemas.openxmlformats.org/officeDocument/2006/relationships/slide" Target="slides/slide12.xml"/><Relationship Id="rId37" Type="http://schemas.openxmlformats.org/officeDocument/2006/relationships/slide" Target="slides/slide17.xml"/><Relationship Id="rId40" Type="http://schemas.openxmlformats.org/officeDocument/2006/relationships/commentAuthors" Target="commentAuthors.xml"/><Relationship Id="rId5" Type="http://schemas.openxmlformats.org/officeDocument/2006/relationships/slideMaster" Target="slideMasters/slideMaster1.xml"/><Relationship Id="rId15" Type="http://schemas.openxmlformats.org/officeDocument/2006/relationships/slideMaster" Target="slideMasters/slideMaster11.xml"/><Relationship Id="rId23" Type="http://schemas.openxmlformats.org/officeDocument/2006/relationships/slide" Target="slides/slide3.xml"/><Relationship Id="rId28" Type="http://schemas.openxmlformats.org/officeDocument/2006/relationships/slide" Target="slides/slide8.xml"/><Relationship Id="rId36" Type="http://schemas.openxmlformats.org/officeDocument/2006/relationships/slide" Target="slides/slide16.xml"/><Relationship Id="rId10" Type="http://schemas.openxmlformats.org/officeDocument/2006/relationships/slideMaster" Target="slideMasters/slideMaster6.xml"/><Relationship Id="rId19" Type="http://schemas.openxmlformats.org/officeDocument/2006/relationships/slideMaster" Target="slideMasters/slideMaster15.xml"/><Relationship Id="rId31" Type="http://schemas.openxmlformats.org/officeDocument/2006/relationships/slide" Target="slides/slide11.xml"/><Relationship Id="rId44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5.xml"/><Relationship Id="rId14" Type="http://schemas.openxmlformats.org/officeDocument/2006/relationships/slideMaster" Target="slideMasters/slideMaster10.xml"/><Relationship Id="rId22" Type="http://schemas.openxmlformats.org/officeDocument/2006/relationships/slide" Target="slides/slide2.xml"/><Relationship Id="rId27" Type="http://schemas.openxmlformats.org/officeDocument/2006/relationships/slide" Target="slides/slide7.xml"/><Relationship Id="rId30" Type="http://schemas.openxmlformats.org/officeDocument/2006/relationships/slide" Target="slides/slide10.xml"/><Relationship Id="rId35" Type="http://schemas.openxmlformats.org/officeDocument/2006/relationships/slide" Target="slides/slide15.xml"/><Relationship Id="rId43" Type="http://schemas.openxmlformats.org/officeDocument/2006/relationships/theme" Target="theme/theme1.xml"/><Relationship Id="rId8" Type="http://schemas.openxmlformats.org/officeDocument/2006/relationships/slideMaster" Target="slideMasters/slideMaster4.xml"/><Relationship Id="rId3" Type="http://schemas.openxmlformats.org/officeDocument/2006/relationships/customXml" Target="../customXml/item3.xml"/><Relationship Id="rId12" Type="http://schemas.openxmlformats.org/officeDocument/2006/relationships/slideMaster" Target="slideMasters/slideMaster8.xml"/><Relationship Id="rId17" Type="http://schemas.openxmlformats.org/officeDocument/2006/relationships/slideMaster" Target="slideMasters/slideMaster13.xml"/><Relationship Id="rId25" Type="http://schemas.openxmlformats.org/officeDocument/2006/relationships/slide" Target="slides/slide5.xml"/><Relationship Id="rId33" Type="http://schemas.openxmlformats.org/officeDocument/2006/relationships/slide" Target="slides/slide13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4028844" cy="351216"/>
          </a:xfrm>
          <a:prstGeom prst="rect">
            <a:avLst/>
          </a:prstGeom>
        </p:spPr>
        <p:txBody>
          <a:bodyPr vert="horz" lIns="88121" tIns="44061" rIns="88121" bIns="4406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540" y="1"/>
            <a:ext cx="4028844" cy="351216"/>
          </a:xfrm>
          <a:prstGeom prst="rect">
            <a:avLst/>
          </a:prstGeom>
        </p:spPr>
        <p:txBody>
          <a:bodyPr vert="horz" lIns="88121" tIns="44061" rIns="88121" bIns="44061" rtlCol="0"/>
          <a:lstStyle>
            <a:lvl1pPr algn="r">
              <a:defRPr sz="1200"/>
            </a:lvl1pPr>
          </a:lstStyle>
          <a:p>
            <a:fld id="{02D1AAD3-D650-4806-A270-123B7C4EE4BF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6659187"/>
            <a:ext cx="4028844" cy="351216"/>
          </a:xfrm>
          <a:prstGeom prst="rect">
            <a:avLst/>
          </a:prstGeom>
        </p:spPr>
        <p:txBody>
          <a:bodyPr vert="horz" lIns="88121" tIns="44061" rIns="88121" bIns="4406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540" y="6659187"/>
            <a:ext cx="4028844" cy="351216"/>
          </a:xfrm>
          <a:prstGeom prst="rect">
            <a:avLst/>
          </a:prstGeom>
        </p:spPr>
        <p:txBody>
          <a:bodyPr vert="horz" lIns="88121" tIns="44061" rIns="88121" bIns="44061" rtlCol="0" anchor="b"/>
          <a:lstStyle>
            <a:lvl1pPr algn="r">
              <a:defRPr sz="1200"/>
            </a:lvl1pPr>
          </a:lstStyle>
          <a:p>
            <a:fld id="{EC9A159A-E7E1-40E7-AEEF-983620606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805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4028440" cy="351737"/>
          </a:xfrm>
          <a:prstGeom prst="rect">
            <a:avLst/>
          </a:prstGeom>
        </p:spPr>
        <p:txBody>
          <a:bodyPr vert="horz" lIns="93144" tIns="46573" rIns="93144" bIns="4657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13" y="4"/>
            <a:ext cx="4028440" cy="351737"/>
          </a:xfrm>
          <a:prstGeom prst="rect">
            <a:avLst/>
          </a:prstGeom>
        </p:spPr>
        <p:txBody>
          <a:bodyPr vert="horz" lIns="93144" tIns="46573" rIns="93144" bIns="46573" rtlCol="0"/>
          <a:lstStyle>
            <a:lvl1pPr algn="r">
              <a:defRPr sz="1200"/>
            </a:lvl1pPr>
          </a:lstStyle>
          <a:p>
            <a:fld id="{BA7F11C6-42BA-4AD5-AD45-C1CECBA8483A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71813" y="876300"/>
            <a:ext cx="3152775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44" tIns="46573" rIns="93144" bIns="4657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4" y="3373758"/>
            <a:ext cx="7437119" cy="2760345"/>
          </a:xfrm>
          <a:prstGeom prst="rect">
            <a:avLst/>
          </a:prstGeom>
        </p:spPr>
        <p:txBody>
          <a:bodyPr vert="horz" lIns="93144" tIns="46573" rIns="93144" bIns="4657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6"/>
            <a:ext cx="4028440" cy="351736"/>
          </a:xfrm>
          <a:prstGeom prst="rect">
            <a:avLst/>
          </a:prstGeom>
        </p:spPr>
        <p:txBody>
          <a:bodyPr vert="horz" lIns="93144" tIns="46573" rIns="93144" bIns="4657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13" y="6658666"/>
            <a:ext cx="4028440" cy="351736"/>
          </a:xfrm>
          <a:prstGeom prst="rect">
            <a:avLst/>
          </a:prstGeom>
        </p:spPr>
        <p:txBody>
          <a:bodyPr vert="horz" lIns="93144" tIns="46573" rIns="93144" bIns="46573" rtlCol="0" anchor="b"/>
          <a:lstStyle>
            <a:lvl1pPr algn="r">
              <a:defRPr sz="1200"/>
            </a:lvl1pPr>
          </a:lstStyle>
          <a:p>
            <a:fld id="{00CF2BB7-8D25-4CC0-A34F-323A4026A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836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CF2BB7-8D25-4CC0-A34F-323A4026AC8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5226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1746">
              <a:defRPr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CF2BB7-8D25-4CC0-A34F-323A4026AC8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9263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CF2BB7-8D25-4CC0-A34F-323A4026AC8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2767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CF2BB7-8D25-4CC0-A34F-323A4026AC8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8918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CF2BB7-8D25-4CC0-A34F-323A4026AC8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0204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CF2BB7-8D25-4CC0-A34F-323A4026AC8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6518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CF2BB7-8D25-4CC0-A34F-323A4026AC8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9258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CF2BB7-8D25-4CC0-A34F-323A4026AC8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4448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CF2BB7-8D25-4CC0-A34F-323A4026AC8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490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CF2BB7-8D25-4CC0-A34F-323A4026AC8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728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914340"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CF2BB7-8D25-4CC0-A34F-323A4026AC8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4339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CF2BB7-8D25-4CC0-A34F-323A4026AC8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6410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1807">
              <a:defRPr/>
            </a:pPr>
            <a:endParaRPr lang="en-US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CF2BB7-8D25-4CC0-A34F-323A4026AC8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4905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CF2BB7-8D25-4CC0-A34F-323A4026AC8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072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B2C200-E570-40FD-98F8-08596C248CD5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B77672-4AD6-46A0-9137-F8F1342F7A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598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9E722-76EE-46E8-8059-13ECFA882E8D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18C25-7E14-47F3-AAD5-11C053CA45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796592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C6F50-2A80-4CA3-BAF6-CD5DCB14932C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E748F-B6D0-45A8-9670-ABAEE81D0B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7666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C4BD34-26E8-4B57-B57C-56A8B6DC5E95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14DE0-14EF-420B-AA76-21A3043734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369178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E9F442-C442-4627-8EC5-A8B798F5BC0F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7F26D0-B5C6-45FA-89D7-75BDB3B92C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362703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01EB4F-F35E-4BCA-A666-326A4AC3D518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BF25F-B8D8-4D21-A059-C83F8D1A66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196555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BCF8DC-8E05-4B1B-9561-B3E8ACA769D7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C6378-048D-4725-BB27-695C9BCE2A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660063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D68770-5675-457A-9FD3-D2018E9ED6FA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336D2-7E42-4C72-9BE4-3A208D6852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996048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0A4522-11AB-47C2-8710-867DA85B3E2A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18C25-7E14-47F3-AAD5-11C053CA45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879523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156989-6E42-4152-9056-B2F34B9DE4F0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AF173-AE01-425F-A67A-0D4A89D06C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811398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6F3AED-F214-4142-B7D1-12E810CADEEA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Slide </a:t>
            </a:r>
            <a:fld id="{DA2CD601-1175-44DF-A3AC-FF4BFC0641B9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5612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B36F74-DF79-4397-84B3-AA3479CA5505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B77672-4AD6-46A0-9137-F8F1342F7A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4937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7B07D7-113B-4FBA-9872-A7DA90FDFAE3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AF173-AE01-425F-A67A-0D4A89D06C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801228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011E2C-D9F6-43BA-97A6-61E141350424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C32D6-7E80-45FE-884B-073D611931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0321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5BB33-8A7A-44C4-A2F8-1136491730C8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22958E-6B4A-4A31-A525-B87D30D52D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0758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49CC30-3C75-464D-845E-E57E528EABFF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E748F-B6D0-45A8-9670-ABAEE81D0B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5736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7CCDA-AA17-4986-9218-BE2FF0C1082A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14DE0-14EF-420B-AA76-21A3043734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437564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E46F62-E471-47CB-8781-95B32FDBB55E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7F26D0-B5C6-45FA-89D7-75BDB3B92C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126269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98BA5-92BA-4C8A-AC1D-ADCEBC5152AC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BF25F-B8D8-4D21-A059-C83F8D1A66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154350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5534F6-5036-4CBD-8B7B-2C3A8ABDA91D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C6378-048D-4725-BB27-695C9BCE2A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690256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C40C95-C1D7-4557-9582-D3F5E17A381B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336D2-7E42-4C72-9BE4-3A208D6852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735658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A51389-AF36-4A9B-AB35-FDED5662976A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18C25-7E14-47F3-AAD5-11C053CA45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739143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648D11-1D9A-46BE-8142-0DB6B9255FB8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AF173-AE01-425F-A67A-0D4A89D06C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9656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A84FE7-32C6-4AD5-A217-93DB363285E6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Slide </a:t>
            </a:r>
            <a:fld id="{DA2CD601-1175-44DF-A3AC-FF4BFC0641B9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5967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862BB3-3738-4940-B29E-11F2E2F750F8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Slide </a:t>
            </a:r>
            <a:fld id="{DA2CD601-1175-44DF-A3AC-FF4BFC0641B9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967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20724-77BD-4CFD-9E48-FCC498AF39FC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B77672-4AD6-46A0-9137-F8F1342F7A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6415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ACD06-1093-4F8A-A6F3-6F832857C327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C32D6-7E80-45FE-884B-073D611931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6157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A3B7B5-AA70-4E9F-AD34-EE6EB55B8230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22958E-6B4A-4A31-A525-B87D30D52D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9733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B87F0-5EC2-4BA7-A484-1C928E3D7E04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E748F-B6D0-45A8-9670-ABAEE81D0B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5606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CBFA65-AB8A-4B41-B741-85F8F1CE8BF2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14DE0-14EF-420B-AA76-21A3043734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25400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70C12F-2516-43E5-9B8E-19013C737525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7F26D0-B5C6-45FA-89D7-75BDB3B92C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782102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866BA9-28CE-4738-92F3-D7C1612370A4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BF25F-B8D8-4D21-A059-C83F8D1A66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087851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09F239-931F-42E1-A609-313C377C289F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C6378-048D-4725-BB27-695C9BCE2A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927736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9499C9-8C3D-472F-BC31-12BA7A366D32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336D2-7E42-4C72-9BE4-3A208D6852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2896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0339B-9603-4E92-B767-31D694D3FBE5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B77672-4AD6-46A0-9137-F8F1342F7A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8083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76A94-44F9-4481-9612-5E9499D3AB25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18C25-7E14-47F3-AAD5-11C053CA45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062260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8D78C-B066-46E0-A97D-CD056BFA6DF9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AF173-AE01-425F-A67A-0D4A89D06C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530675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3A9829-7F65-46BD-8AA1-02DC0C4C6541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Slide </a:t>
            </a:r>
            <a:fld id="{DA2CD601-1175-44DF-A3AC-FF4BFC0641B9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8464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49D118-EFA7-427C-BC0F-9BB1321EDEC4}" type="datetime1">
              <a:rPr lang="en-US" smtClean="0"/>
              <a:pPr>
                <a:defRPr/>
              </a:pPr>
              <a:t>4/20/2017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B77672-4AD6-46A0-9137-F8F1342F7A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825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D1A09D-693B-4876-8D0C-470380FB4048}" type="datetime1">
              <a:rPr lang="en-US" smtClean="0"/>
              <a:pPr>
                <a:defRPr/>
              </a:pPr>
              <a:t>4/20/2017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C32D6-7E80-45FE-884B-073D611931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9825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2B01AA-3D80-491A-953C-4B4EB976FD69}" type="datetime1">
              <a:rPr lang="en-US" smtClean="0"/>
              <a:pPr>
                <a:defRPr/>
              </a:pPr>
              <a:t>4/20/2017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22958E-6B4A-4A31-A525-B87D30D52D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6044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30D2F9-E9FD-45CA-B60E-E143669C2DB8}" type="datetime1">
              <a:rPr lang="en-US" smtClean="0"/>
              <a:pPr>
                <a:defRPr/>
              </a:pPr>
              <a:t>4/20/2017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E748F-B6D0-45A8-9670-ABAEE81D0B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861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93C84-C901-4D74-BCD0-F655DFEC9FC5}" type="datetime1">
              <a:rPr lang="en-US" smtClean="0"/>
              <a:pPr>
                <a:defRPr/>
              </a:pPr>
              <a:t>4/20/2017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14DE0-14EF-420B-AA76-21A3043734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312864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FB179-CA27-4C67-9029-44BDD4885344}" type="datetime1">
              <a:rPr lang="en-US" smtClean="0"/>
              <a:pPr>
                <a:defRPr/>
              </a:pPr>
              <a:t>4/20/2017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7F26D0-B5C6-45FA-89D7-75BDB3B92C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060852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86BC1F-3387-4708-9EA4-EE81182E675A}" type="datetime1">
              <a:rPr lang="en-US" smtClean="0"/>
              <a:pPr>
                <a:defRPr/>
              </a:pPr>
              <a:t>4/20/2017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BF25F-B8D8-4D21-A059-C83F8D1A66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7619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1C259-FF60-4A6B-B5F9-EFA11DBBC41B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C32D6-7E80-45FE-884B-073D611931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6738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07785B-EFC3-46B1-B150-B9EDE109E4E6}" type="datetime1">
              <a:rPr lang="en-US" smtClean="0"/>
              <a:pPr>
                <a:defRPr/>
              </a:pPr>
              <a:t>4/20/2017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C6378-048D-4725-BB27-695C9BCE2A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014148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55606D-9732-457F-8F4C-F2E717069455}" type="datetime1">
              <a:rPr lang="en-US" smtClean="0"/>
              <a:pPr>
                <a:defRPr/>
              </a:pPr>
              <a:t>4/20/2017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336D2-7E42-4C72-9BE4-3A208D6852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396432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E4AD6-FD0E-44FA-B602-512011577AFE}" type="datetime1">
              <a:rPr lang="en-US" smtClean="0"/>
              <a:pPr>
                <a:defRPr/>
              </a:pPr>
              <a:t>4/20/2017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18C25-7E14-47F3-AAD5-11C053CA45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225291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F5216A-1016-4EE3-86D4-AAC447108A0A}" type="datetime1">
              <a:rPr lang="en-US" smtClean="0"/>
              <a:pPr>
                <a:defRPr/>
              </a:pPr>
              <a:t>4/20/2017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AF173-AE01-425F-A67A-0D4A89D06C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010796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69C977-7A87-4F90-90C7-BB80B5C3A799}" type="datetime1">
              <a:rPr lang="en-US" smtClean="0"/>
              <a:pPr>
                <a:defRPr/>
              </a:pPr>
              <a:t>4/20/2017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Slide </a:t>
            </a:r>
            <a:fld id="{DA2CD601-1175-44DF-A3AC-FF4BFC0641B9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5773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B36F74-DF79-4397-84B3-AA3479CA5505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B77672-4AD6-46A0-9137-F8F1342F7A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7401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011E2C-D9F6-43BA-97A6-61E141350424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C32D6-7E80-45FE-884B-073D611931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8898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5BB33-8A7A-44C4-A2F8-1136491730C8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22958E-6B4A-4A31-A525-B87D30D52D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0640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49CC30-3C75-464D-845E-E57E528EABFF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E748F-B6D0-45A8-9670-ABAEE81D0B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1750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7CCDA-AA17-4986-9218-BE2FF0C1082A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14DE0-14EF-420B-AA76-21A3043734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3476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78B0A3-B87D-4A5A-9619-4E23CF09509B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22958E-6B4A-4A31-A525-B87D30D52D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642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E46F62-E471-47CB-8781-95B32FDBB55E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7F26D0-B5C6-45FA-89D7-75BDB3B92C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1016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98BA5-92BA-4C8A-AC1D-ADCEBC5152AC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BF25F-B8D8-4D21-A059-C83F8D1A66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7355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5534F6-5036-4CBD-8B7B-2C3A8ABDA91D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C6378-048D-4725-BB27-695C9BCE2A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307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C40C95-C1D7-4557-9582-D3F5E17A381B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336D2-7E42-4C72-9BE4-3A208D6852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8817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A51389-AF36-4A9B-AB35-FDED5662976A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18C25-7E14-47F3-AAD5-11C053CA45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0267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648D11-1D9A-46BE-8142-0DB6B9255FB8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AF173-AE01-425F-A67A-0D4A89D06C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8729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862BB3-3738-4940-B29E-11F2E2F750F8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Slide </a:t>
            </a:r>
            <a:fld id="{DA2CD601-1175-44DF-A3AC-FF4BFC0641B9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4587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0339B-9603-4E92-B767-31D694D3FBE5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B77672-4AD6-46A0-9137-F8F1342F7A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3067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1C259-FF60-4A6B-B5F9-EFA11DBBC41B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C32D6-7E80-45FE-884B-073D611931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3428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78B0A3-B87D-4A5A-9619-4E23CF09509B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22958E-6B4A-4A31-A525-B87D30D52D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2417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CAD328-82A7-461E-9471-F7B52484C2A9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E748F-B6D0-45A8-9670-ABAEE81D0B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7673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CAD328-82A7-461E-9471-F7B52484C2A9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E748F-B6D0-45A8-9670-ABAEE81D0B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9198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34F1D-B357-421B-B69B-2DCA9B536DA3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14DE0-14EF-420B-AA76-21A3043734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0548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58ADEB-5F70-492E-94BA-71F52617A573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7F26D0-B5C6-45FA-89D7-75BDB3B92C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3286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FA8FCA-EFBD-4289-B493-7961ECF7D8BC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BF25F-B8D8-4D21-A059-C83F8D1A66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9445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487604-25B8-4987-98AF-FE990C9A28E4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C6378-048D-4725-BB27-695C9BCE2A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0866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31EBFC-49A6-4D3B-AEEC-51895D03997B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336D2-7E42-4C72-9BE4-3A208D6852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6502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25E4D-33B3-41C8-B79E-039C5F91E7B5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18C25-7E14-47F3-AAD5-11C053CA45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607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3BEA0-4205-4EC5-82F9-A1BF69A0A339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AF173-AE01-425F-A67A-0D4A89D06C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4546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0447AB-62F5-4E2A-96D8-4AAE8DEC982C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Slide </a:t>
            </a:r>
            <a:fld id="{DA2CD601-1175-44DF-A3AC-FF4BFC0641B9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7156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49D118-EFA7-427C-BC0F-9BB1321EDEC4}" type="datetime1">
              <a:rPr lang="en-US" smtClean="0"/>
              <a:pPr>
                <a:defRPr/>
              </a:pPr>
              <a:t>4/20/2017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B77672-4AD6-46A0-9137-F8F1342F7A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3088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34F1D-B357-421B-B69B-2DCA9B536DA3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14DE0-14EF-420B-AA76-21A3043734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262455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D1A09D-693B-4876-8D0C-470380FB4048}" type="datetime1">
              <a:rPr lang="en-US" smtClean="0"/>
              <a:pPr>
                <a:defRPr/>
              </a:pPr>
              <a:t>4/20/2017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C32D6-7E80-45FE-884B-073D611931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1457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2B01AA-3D80-491A-953C-4B4EB976FD69}" type="datetime1">
              <a:rPr lang="en-US" smtClean="0"/>
              <a:pPr>
                <a:defRPr/>
              </a:pPr>
              <a:t>4/20/2017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22958E-6B4A-4A31-A525-B87D30D52D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3620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30D2F9-E9FD-45CA-B60E-E143669C2DB8}" type="datetime1">
              <a:rPr lang="en-US" smtClean="0"/>
              <a:pPr>
                <a:defRPr/>
              </a:pPr>
              <a:t>4/20/2017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E748F-B6D0-45A8-9670-ABAEE81D0B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6946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93C84-C901-4D74-BCD0-F655DFEC9FC5}" type="datetime1">
              <a:rPr lang="en-US" smtClean="0"/>
              <a:pPr>
                <a:defRPr/>
              </a:pPr>
              <a:t>4/20/2017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14DE0-14EF-420B-AA76-21A3043734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5004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FB179-CA27-4C67-9029-44BDD4885344}" type="datetime1">
              <a:rPr lang="en-US" smtClean="0"/>
              <a:pPr>
                <a:defRPr/>
              </a:pPr>
              <a:t>4/20/2017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7F26D0-B5C6-45FA-89D7-75BDB3B92C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724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86BC1F-3387-4708-9EA4-EE81182E675A}" type="datetime1">
              <a:rPr lang="en-US" smtClean="0"/>
              <a:pPr>
                <a:defRPr/>
              </a:pPr>
              <a:t>4/20/2017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BF25F-B8D8-4D21-A059-C83F8D1A66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8471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07785B-EFC3-46B1-B150-B9EDE109E4E6}" type="datetime1">
              <a:rPr lang="en-US" smtClean="0"/>
              <a:pPr>
                <a:defRPr/>
              </a:pPr>
              <a:t>4/20/2017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C6378-048D-4725-BB27-695C9BCE2A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9638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55606D-9732-457F-8F4C-F2E717069455}" type="datetime1">
              <a:rPr lang="en-US" smtClean="0"/>
              <a:pPr>
                <a:defRPr/>
              </a:pPr>
              <a:t>4/20/2017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336D2-7E42-4C72-9BE4-3A208D6852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9609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E4AD6-FD0E-44FA-B602-512011577AFE}" type="datetime1">
              <a:rPr lang="en-US" smtClean="0"/>
              <a:pPr>
                <a:defRPr/>
              </a:pPr>
              <a:t>4/20/2017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18C25-7E14-47F3-AAD5-11C053CA45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9574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F5216A-1016-4EE3-86D4-AAC447108A0A}" type="datetime1">
              <a:rPr lang="en-US" smtClean="0"/>
              <a:pPr>
                <a:defRPr/>
              </a:pPr>
              <a:t>4/20/2017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AF173-AE01-425F-A67A-0D4A89D06C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4377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58ADEB-5F70-492E-94BA-71F52617A573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7F26D0-B5C6-45FA-89D7-75BDB3B92C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286017"/>
      </p:ext>
    </p:extLst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69C977-7A87-4F90-90C7-BB80B5C3A799}" type="datetime1">
              <a:rPr lang="en-US" smtClean="0"/>
              <a:pPr>
                <a:defRPr/>
              </a:pPr>
              <a:t>4/20/2017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Slide </a:t>
            </a:r>
            <a:fld id="{DA2CD601-1175-44DF-A3AC-FF4BFC0641B9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8687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20724-77BD-4CFD-9E48-FCC498AF39FC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B77672-4AD6-46A0-9137-F8F1342F7A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163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ACD06-1093-4F8A-A6F3-6F832857C327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C32D6-7E80-45FE-884B-073D611931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4796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A3B7B5-AA70-4E9F-AD34-EE6EB55B8230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22958E-6B4A-4A31-A525-B87D30D52D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8298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B87F0-5EC2-4BA7-A484-1C928E3D7E04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E748F-B6D0-45A8-9670-ABAEE81D0B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1657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CBFA65-AB8A-4B41-B741-85F8F1CE8BF2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14DE0-14EF-420B-AA76-21A3043734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2161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70C12F-2516-43E5-9B8E-19013C737525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7F26D0-B5C6-45FA-89D7-75BDB3B92C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9160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866BA9-28CE-4738-92F3-D7C1612370A4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BF25F-B8D8-4D21-A059-C83F8D1A66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5892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09F239-931F-42E1-A609-313C377C289F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C6378-048D-4725-BB27-695C9BCE2A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26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9499C9-8C3D-472F-BC31-12BA7A366D32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336D2-7E42-4C72-9BE4-3A208D6852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3024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FA8FCA-EFBD-4289-B493-7961ECF7D8BC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BF25F-B8D8-4D21-A059-C83F8D1A66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048998"/>
      </p:ext>
    </p:extLst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76A94-44F9-4481-9612-5E9499D3AB25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18C25-7E14-47F3-AAD5-11C053CA45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9157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8D78C-B066-46E0-A97D-CD056BFA6DF9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AF173-AE01-425F-A67A-0D4A89D06C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054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3A9829-7F65-46BD-8AA1-02DC0C4C6541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Slide </a:t>
            </a:r>
            <a:fld id="{DA2CD601-1175-44DF-A3AC-FF4BFC0641B9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7591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812404-C538-4425-8AFF-2489A5F1C55B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C32D6-7E80-45FE-884B-073D611931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3932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487604-25B8-4987-98AF-FE990C9A28E4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C6378-048D-4725-BB27-695C9BCE2A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2081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31EBFC-49A6-4D3B-AEEC-51895D03997B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336D2-7E42-4C72-9BE4-3A208D6852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0269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25E4D-33B3-41C8-B79E-039C5F91E7B5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18C25-7E14-47F3-AAD5-11C053CA45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2196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3BEA0-4205-4EC5-82F9-A1BF69A0A339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AF173-AE01-425F-A67A-0D4A89D06C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7774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0447AB-62F5-4E2A-96D8-4AAE8DEC982C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Slide </a:t>
            </a:r>
            <a:fld id="{DA2CD601-1175-44DF-A3AC-FF4BFC0641B9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259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4B2147-DF1F-48EE-88C8-9EB95A1E8932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B77672-4AD6-46A0-9137-F8F1342F7A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6111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B61D6A-C2D0-49AA-AFE9-060F558847F3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C32D6-7E80-45FE-884B-073D611931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3021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4D8EFB-901B-473D-8443-9B3B8EF69025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22958E-6B4A-4A31-A525-B87D30D52D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012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44D327-8AEA-4E8C-BBC6-A47FE57C472C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E748F-B6D0-45A8-9670-ABAEE81D0B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3954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A6A95A-21BF-4DD8-B22F-38D73D665AF2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14DE0-14EF-420B-AA76-21A3043734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1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502CD-CBD0-487C-AD6B-C70F15298B24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22958E-6B4A-4A31-A525-B87D30D52D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9972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5813BC-74EB-42B2-8155-2F9DDDE49E38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7F26D0-B5C6-45FA-89D7-75BDB3B92C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49482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47271-7BBE-44F9-AFD0-FDB4D5CCCE5A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BF25F-B8D8-4D21-A059-C83F8D1A66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35225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AFC7B-CA0B-4EAA-A18E-67DFBBF3E6DA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C6378-048D-4725-BB27-695C9BCE2A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92732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E345D6-1B35-423B-A5CF-991CEC388D5B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336D2-7E42-4C72-9BE4-3A208D6852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39278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3311E5-D9F4-4855-B15D-ADEF231AABCD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18C25-7E14-47F3-AAD5-11C053CA45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32699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D50D68-D995-4DF1-B442-A083D616A845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AF173-AE01-425F-A67A-0D4A89D06C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98802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3FFF36-F9E7-46B4-A82B-0683C28B4428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Slide </a:t>
            </a:r>
            <a:fld id="{DA2CD601-1175-44DF-A3AC-FF4BFC0641B9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9527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15B946-4338-4373-8ABB-D9BBA54BDD8B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B77672-4AD6-46A0-9137-F8F1342F7A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885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EFD398-FBA6-4EA9-A750-02102EE06DF7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C32D6-7E80-45FE-884B-073D611931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6159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4CBEC9-39C7-410D-A675-C31351DDA1DD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22958E-6B4A-4A31-A525-B87D30D52D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3129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A9E56D-D1BC-4E95-94C4-4A42E13530F4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E748F-B6D0-45A8-9670-ABAEE81D0B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3349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0947C-E97C-4B2F-A7E8-961615C8D6E1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E748F-B6D0-45A8-9670-ABAEE81D0B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7323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590F3F-FE74-480B-9A5E-646A239A98B1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14DE0-14EF-420B-AA76-21A3043734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22465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1F2CB0-E8E3-4D9E-B1E3-D2B9594A46A5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7F26D0-B5C6-45FA-89D7-75BDB3B92C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49815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BA6201-DA79-4EA9-AA47-D8D090412E59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BF25F-B8D8-4D21-A059-C83F8D1A66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61954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3DE2B-7B0E-4295-8984-4D20533AEEBA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C6378-048D-4725-BB27-695C9BCE2A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64910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A0BE3E-D14E-416D-870B-B2E78AFDCE96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336D2-7E42-4C72-9BE4-3A208D6852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9280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02014F-D1B6-4EDC-80DF-E24C8E7CCA4C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18C25-7E14-47F3-AAD5-11C053CA45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53198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C562EA-B178-4048-8778-952B3A0B5B6F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AF173-AE01-425F-A67A-0D4A89D06C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2153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1D9405-FFEE-444C-A6CB-B410E8AD60BA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Slide </a:t>
            </a:r>
            <a:fld id="{DA2CD601-1175-44DF-A3AC-FF4BFC0641B9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3370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443892-692A-4EEB-B0F2-E4D8A90BB5F8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B77672-4AD6-46A0-9137-F8F1342F7A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035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1D9FF0-7F7A-495A-B151-65B11CBE1BE2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14DE0-14EF-420B-AA76-21A3043734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56822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A9E1C-2690-49D6-878D-B2804141A17D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C32D6-7E80-45FE-884B-073D611931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5674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B1EE01-02A9-418C-9284-4EE87A8B297C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22958E-6B4A-4A31-A525-B87D30D52D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540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7280F-AACF-4007-8754-CCF046BF0600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E748F-B6D0-45A8-9670-ABAEE81D0B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1503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F1DB7C-DBCA-4CCF-BCA2-B06524BC835A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14DE0-14EF-420B-AA76-21A3043734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47605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C6CEA-74D9-4B5C-9D77-D596FCB4832F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7F26D0-B5C6-45FA-89D7-75BDB3B92C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32516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65BC87-F4E7-4E3F-93F1-D67B2B37C8AD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BF25F-B8D8-4D21-A059-C83F8D1A66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79450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8B0AC3-16E7-4512-ABDF-01020D1945E1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C6378-048D-4725-BB27-695C9BCE2A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09098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6C15F4-4848-42FC-8493-30E23E2D46D1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336D2-7E42-4C72-9BE4-3A208D6852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6305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02A3F-D7F1-4A15-8D7D-1AC6394606E1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18C25-7E14-47F3-AAD5-11C053CA45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90672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75F9BF-BDF8-48B4-86B1-74013013F5EE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AF173-AE01-425F-A67A-0D4A89D06C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178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791A30-4154-458C-9155-A978AFD451A1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7F26D0-B5C6-45FA-89D7-75BDB3B92C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68262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AA6230-C382-47B0-87BC-E01A100DE815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Slide </a:t>
            </a:r>
            <a:fld id="{DA2CD601-1175-44DF-A3AC-FF4BFC0641B9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0274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7FD0E3-7212-4CEB-80AF-31AF898504C6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B77672-4AD6-46A0-9137-F8F1342F7A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3589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614AE9-3E0F-4C5B-BDAC-D3E27BDCE0A6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C32D6-7E80-45FE-884B-073D611931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5082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389BA-DD64-4571-BA90-4C77866821FC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22958E-6B4A-4A31-A525-B87D30D52D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8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37D3F-617B-4290-B1B1-B66341ECEB4E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E748F-B6D0-45A8-9670-ABAEE81D0B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5102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AE9D36-EFC7-4560-A412-350B63853651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14DE0-14EF-420B-AA76-21A3043734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86527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0BDE30-B981-4198-820F-00AF0A82B8B8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7F26D0-B5C6-45FA-89D7-75BDB3B92C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9618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1570E-CA13-4C5A-A4D4-DEDEC4D59FC3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BF25F-B8D8-4D21-A059-C83F8D1A66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94408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2D3497-B1A4-43F7-A2FA-1E084EC26EFF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C6378-048D-4725-BB27-695C9BCE2A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52296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709E1-8E24-4EDC-B3E2-EA9F1EF0BC3B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336D2-7E42-4C72-9BE4-3A208D6852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566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0D500A-B8AF-4F85-A449-3898C5BFEF8A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BF25F-B8D8-4D21-A059-C83F8D1A66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80613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B1DF52-3BA9-4F2E-B06E-FD170F14DA55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18C25-7E14-47F3-AAD5-11C053CA45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17852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BB928-2818-4A71-B712-3A73476A9FDA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AF173-AE01-425F-A67A-0D4A89D06C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19165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983A47-97AC-4B4F-A906-4657D51003D3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Slide </a:t>
            </a:r>
            <a:fld id="{DA2CD601-1175-44DF-A3AC-FF4BFC0641B9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579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AC126-7480-45B5-8292-22603C235155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B77672-4AD6-46A0-9137-F8F1342F7A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3386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58205-F742-4DCB-839A-56C0DFF52AFB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C32D6-7E80-45FE-884B-073D611931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8657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8BC888-11C8-4AD1-BA9B-E06149A8FD19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22958E-6B4A-4A31-A525-B87D30D52D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48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E91163-132B-49FC-B969-27CC052FDA0F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E748F-B6D0-45A8-9670-ABAEE81D0B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3776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97E8DE-94B5-4232-A715-031104333087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14DE0-14EF-420B-AA76-21A3043734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3763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BC161E-792E-4F15-80A3-88D98C97DDE7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7F26D0-B5C6-45FA-89D7-75BDB3B92C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212467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A34886-F6F0-4C46-B41E-249C0BD4C709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BF25F-B8D8-4D21-A059-C83F8D1A66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392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DD944-E408-49A8-85E4-15F6AD6E4CCA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C6378-048D-4725-BB27-695C9BCE2A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62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C3F0FF-C444-47C2-A0F0-5D1331545D3D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C6378-048D-4725-BB27-695C9BCE2A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353614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66C5C4-4887-4093-9B12-E049314C788D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336D2-7E42-4C72-9BE4-3A208D6852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682015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7FE90-B948-40CA-9FD0-4CF28947E46A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18C25-7E14-47F3-AAD5-11C053CA45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678859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9102F0-2ACC-4FEA-A5C0-B3FCCD59C374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AF173-AE01-425F-A67A-0D4A89D06C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009835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5AF7A9-CD4C-4B66-8BC0-41E9883C7481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Slide </a:t>
            </a:r>
            <a:fld id="{DA2CD601-1175-44DF-A3AC-FF4BFC0641B9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8552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A6FA5B-9EB9-4D25-ABC5-289A8442B529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B77672-4AD6-46A0-9137-F8F1342F7A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9423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2310C-19D2-46CE-B7ED-E6538E4117EF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C32D6-7E80-45FE-884B-073D611931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3046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76507-9E1B-4EC7-B96B-E2EDF380F882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22958E-6B4A-4A31-A525-B87D30D52D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5546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5F286-4553-42CD-8133-EF3E50AAB343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E748F-B6D0-45A8-9670-ABAEE81D0B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2678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256630-BC50-4E70-95FD-0B704969BF29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14DE0-14EF-420B-AA76-21A3043734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264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3CA51C-F985-48A8-96AD-9E47156370BD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336D2-7E42-4C72-9BE4-3A208D6852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600790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566A1D-D9E0-4446-8A61-206AA9AB3BFD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7F26D0-B5C6-45FA-89D7-75BDB3B92C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754454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B0D4E6-1AEB-4AAF-B9B0-675561C6CD0D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BF25F-B8D8-4D21-A059-C83F8D1A66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75110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247BD-7E7E-4CE4-BD88-A81FD93C3781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C6378-048D-4725-BB27-695C9BCE2A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872907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5FCFFE-C5BA-4AF7-9836-19A0465FBFCF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336D2-7E42-4C72-9BE4-3A208D6852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862354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D90673-699E-451E-A705-F084AC8DAB60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18C25-7E14-47F3-AAD5-11C053CA45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350686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3D3E78-64EC-420C-B80A-C50E59B2F918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AF173-AE01-425F-A67A-0D4A89D06C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283652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12344D-E5C9-4E9F-8504-9E3665DBAE86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Slide </a:t>
            </a:r>
            <a:fld id="{DA2CD601-1175-44DF-A3AC-FF4BFC0641B9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6214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A2ABB1-33FE-412B-B889-F6EC7BC59A64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B77672-4AD6-46A0-9137-F8F1342F7A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5558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685DF8-B75C-4571-8703-21AE39A65021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C32D6-7E80-45FE-884B-073D611931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37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53FA6A-E0F9-49AF-9506-50AE4A23AD11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22958E-6B4A-4A31-A525-B87D30D52D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8355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6.xml"/><Relationship Id="rId13" Type="http://schemas.openxmlformats.org/officeDocument/2006/relationships/theme" Target="../theme/theme10.xml"/><Relationship Id="rId3" Type="http://schemas.openxmlformats.org/officeDocument/2006/relationships/slideLayout" Target="../slideLayouts/slideLayout111.xml"/><Relationship Id="rId7" Type="http://schemas.openxmlformats.org/officeDocument/2006/relationships/slideLayout" Target="../slideLayouts/slideLayout115.xml"/><Relationship Id="rId12" Type="http://schemas.openxmlformats.org/officeDocument/2006/relationships/slideLayout" Target="../slideLayouts/slideLayout120.xml"/><Relationship Id="rId2" Type="http://schemas.openxmlformats.org/officeDocument/2006/relationships/slideLayout" Target="../slideLayouts/slideLayout110.xml"/><Relationship Id="rId1" Type="http://schemas.openxmlformats.org/officeDocument/2006/relationships/slideLayout" Target="../slideLayouts/slideLayout109.xml"/><Relationship Id="rId6" Type="http://schemas.openxmlformats.org/officeDocument/2006/relationships/slideLayout" Target="../slideLayouts/slideLayout114.xml"/><Relationship Id="rId11" Type="http://schemas.openxmlformats.org/officeDocument/2006/relationships/slideLayout" Target="../slideLayouts/slideLayout119.xml"/><Relationship Id="rId5" Type="http://schemas.openxmlformats.org/officeDocument/2006/relationships/slideLayout" Target="../slideLayouts/slideLayout113.xml"/><Relationship Id="rId10" Type="http://schemas.openxmlformats.org/officeDocument/2006/relationships/slideLayout" Target="../slideLayouts/slideLayout118.xml"/><Relationship Id="rId4" Type="http://schemas.openxmlformats.org/officeDocument/2006/relationships/slideLayout" Target="../slideLayouts/slideLayout112.xml"/><Relationship Id="rId9" Type="http://schemas.openxmlformats.org/officeDocument/2006/relationships/slideLayout" Target="../slideLayouts/slideLayout117.xml"/><Relationship Id="rId14" Type="http://schemas.openxmlformats.org/officeDocument/2006/relationships/image" Target="../media/image1.png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8.xml"/><Relationship Id="rId13" Type="http://schemas.openxmlformats.org/officeDocument/2006/relationships/theme" Target="../theme/theme11.xml"/><Relationship Id="rId3" Type="http://schemas.openxmlformats.org/officeDocument/2006/relationships/slideLayout" Target="../slideLayouts/slideLayout123.xml"/><Relationship Id="rId7" Type="http://schemas.openxmlformats.org/officeDocument/2006/relationships/slideLayout" Target="../slideLayouts/slideLayout127.xml"/><Relationship Id="rId12" Type="http://schemas.openxmlformats.org/officeDocument/2006/relationships/slideLayout" Target="../slideLayouts/slideLayout132.xml"/><Relationship Id="rId2" Type="http://schemas.openxmlformats.org/officeDocument/2006/relationships/slideLayout" Target="../slideLayouts/slideLayout122.xml"/><Relationship Id="rId1" Type="http://schemas.openxmlformats.org/officeDocument/2006/relationships/slideLayout" Target="../slideLayouts/slideLayout121.xml"/><Relationship Id="rId6" Type="http://schemas.openxmlformats.org/officeDocument/2006/relationships/slideLayout" Target="../slideLayouts/slideLayout126.xml"/><Relationship Id="rId11" Type="http://schemas.openxmlformats.org/officeDocument/2006/relationships/slideLayout" Target="../slideLayouts/slideLayout131.xml"/><Relationship Id="rId5" Type="http://schemas.openxmlformats.org/officeDocument/2006/relationships/slideLayout" Target="../slideLayouts/slideLayout125.xml"/><Relationship Id="rId10" Type="http://schemas.openxmlformats.org/officeDocument/2006/relationships/slideLayout" Target="../slideLayouts/slideLayout130.xml"/><Relationship Id="rId4" Type="http://schemas.openxmlformats.org/officeDocument/2006/relationships/slideLayout" Target="../slideLayouts/slideLayout124.xml"/><Relationship Id="rId9" Type="http://schemas.openxmlformats.org/officeDocument/2006/relationships/slideLayout" Target="../slideLayouts/slideLayout129.xml"/><Relationship Id="rId14" Type="http://schemas.openxmlformats.org/officeDocument/2006/relationships/image" Target="../media/image1.png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13" Type="http://schemas.openxmlformats.org/officeDocument/2006/relationships/theme" Target="../theme/theme12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slideLayout" Target="../slideLayouts/slideLayout144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Relationship Id="rId14" Type="http://schemas.openxmlformats.org/officeDocument/2006/relationships/image" Target="../media/image1.png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2.xml"/><Relationship Id="rId13" Type="http://schemas.openxmlformats.org/officeDocument/2006/relationships/theme" Target="../theme/theme13.xml"/><Relationship Id="rId3" Type="http://schemas.openxmlformats.org/officeDocument/2006/relationships/slideLayout" Target="../slideLayouts/slideLayout147.xml"/><Relationship Id="rId7" Type="http://schemas.openxmlformats.org/officeDocument/2006/relationships/slideLayout" Target="../slideLayouts/slideLayout151.xml"/><Relationship Id="rId12" Type="http://schemas.openxmlformats.org/officeDocument/2006/relationships/slideLayout" Target="../slideLayouts/slideLayout156.xml"/><Relationship Id="rId2" Type="http://schemas.openxmlformats.org/officeDocument/2006/relationships/slideLayout" Target="../slideLayouts/slideLayout146.xml"/><Relationship Id="rId1" Type="http://schemas.openxmlformats.org/officeDocument/2006/relationships/slideLayout" Target="../slideLayouts/slideLayout145.xml"/><Relationship Id="rId6" Type="http://schemas.openxmlformats.org/officeDocument/2006/relationships/slideLayout" Target="../slideLayouts/slideLayout150.xml"/><Relationship Id="rId11" Type="http://schemas.openxmlformats.org/officeDocument/2006/relationships/slideLayout" Target="../slideLayouts/slideLayout155.xml"/><Relationship Id="rId5" Type="http://schemas.openxmlformats.org/officeDocument/2006/relationships/slideLayout" Target="../slideLayouts/slideLayout149.xml"/><Relationship Id="rId10" Type="http://schemas.openxmlformats.org/officeDocument/2006/relationships/slideLayout" Target="../slideLayouts/slideLayout154.xml"/><Relationship Id="rId4" Type="http://schemas.openxmlformats.org/officeDocument/2006/relationships/slideLayout" Target="../slideLayouts/slideLayout148.xml"/><Relationship Id="rId9" Type="http://schemas.openxmlformats.org/officeDocument/2006/relationships/slideLayout" Target="../slideLayouts/slideLayout153.xml"/><Relationship Id="rId14" Type="http://schemas.openxmlformats.org/officeDocument/2006/relationships/image" Target="../media/image1.png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4.xml"/><Relationship Id="rId13" Type="http://schemas.openxmlformats.org/officeDocument/2006/relationships/theme" Target="../theme/theme14.xml"/><Relationship Id="rId3" Type="http://schemas.openxmlformats.org/officeDocument/2006/relationships/slideLayout" Target="../slideLayouts/slideLayout159.xml"/><Relationship Id="rId7" Type="http://schemas.openxmlformats.org/officeDocument/2006/relationships/slideLayout" Target="../slideLayouts/slideLayout163.xml"/><Relationship Id="rId12" Type="http://schemas.openxmlformats.org/officeDocument/2006/relationships/slideLayout" Target="../slideLayouts/slideLayout168.xml"/><Relationship Id="rId2" Type="http://schemas.openxmlformats.org/officeDocument/2006/relationships/slideLayout" Target="../slideLayouts/slideLayout158.xml"/><Relationship Id="rId1" Type="http://schemas.openxmlformats.org/officeDocument/2006/relationships/slideLayout" Target="../slideLayouts/slideLayout157.xml"/><Relationship Id="rId6" Type="http://schemas.openxmlformats.org/officeDocument/2006/relationships/slideLayout" Target="../slideLayouts/slideLayout162.xml"/><Relationship Id="rId11" Type="http://schemas.openxmlformats.org/officeDocument/2006/relationships/slideLayout" Target="../slideLayouts/slideLayout167.xml"/><Relationship Id="rId5" Type="http://schemas.openxmlformats.org/officeDocument/2006/relationships/slideLayout" Target="../slideLayouts/slideLayout161.xml"/><Relationship Id="rId10" Type="http://schemas.openxmlformats.org/officeDocument/2006/relationships/slideLayout" Target="../slideLayouts/slideLayout166.xml"/><Relationship Id="rId4" Type="http://schemas.openxmlformats.org/officeDocument/2006/relationships/slideLayout" Target="../slideLayouts/slideLayout160.xml"/><Relationship Id="rId9" Type="http://schemas.openxmlformats.org/officeDocument/2006/relationships/slideLayout" Target="../slideLayouts/slideLayout165.xml"/><Relationship Id="rId14" Type="http://schemas.openxmlformats.org/officeDocument/2006/relationships/image" Target="../media/image1.png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6.xml"/><Relationship Id="rId13" Type="http://schemas.openxmlformats.org/officeDocument/2006/relationships/theme" Target="../theme/theme15.xml"/><Relationship Id="rId3" Type="http://schemas.openxmlformats.org/officeDocument/2006/relationships/slideLayout" Target="../slideLayouts/slideLayout171.xml"/><Relationship Id="rId7" Type="http://schemas.openxmlformats.org/officeDocument/2006/relationships/slideLayout" Target="../slideLayouts/slideLayout175.xml"/><Relationship Id="rId12" Type="http://schemas.openxmlformats.org/officeDocument/2006/relationships/slideLayout" Target="../slideLayouts/slideLayout180.xml"/><Relationship Id="rId2" Type="http://schemas.openxmlformats.org/officeDocument/2006/relationships/slideLayout" Target="../slideLayouts/slideLayout170.xml"/><Relationship Id="rId1" Type="http://schemas.openxmlformats.org/officeDocument/2006/relationships/slideLayout" Target="../slideLayouts/slideLayout169.xml"/><Relationship Id="rId6" Type="http://schemas.openxmlformats.org/officeDocument/2006/relationships/slideLayout" Target="../slideLayouts/slideLayout174.xml"/><Relationship Id="rId11" Type="http://schemas.openxmlformats.org/officeDocument/2006/relationships/slideLayout" Target="../slideLayouts/slideLayout179.xml"/><Relationship Id="rId5" Type="http://schemas.openxmlformats.org/officeDocument/2006/relationships/slideLayout" Target="../slideLayouts/slideLayout173.xml"/><Relationship Id="rId10" Type="http://schemas.openxmlformats.org/officeDocument/2006/relationships/slideLayout" Target="../slideLayouts/slideLayout178.xml"/><Relationship Id="rId4" Type="http://schemas.openxmlformats.org/officeDocument/2006/relationships/slideLayout" Target="../slideLayouts/slideLayout172.xml"/><Relationship Id="rId9" Type="http://schemas.openxmlformats.org/officeDocument/2006/relationships/slideLayout" Target="../slideLayouts/slideLayout177.xml"/><Relationship Id="rId14" Type="http://schemas.openxmlformats.org/officeDocument/2006/relationships/image" Target="../media/image1.png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8.xml"/><Relationship Id="rId13" Type="http://schemas.openxmlformats.org/officeDocument/2006/relationships/theme" Target="../theme/theme16.xml"/><Relationship Id="rId3" Type="http://schemas.openxmlformats.org/officeDocument/2006/relationships/slideLayout" Target="../slideLayouts/slideLayout183.xml"/><Relationship Id="rId7" Type="http://schemas.openxmlformats.org/officeDocument/2006/relationships/slideLayout" Target="../slideLayouts/slideLayout187.xml"/><Relationship Id="rId12" Type="http://schemas.openxmlformats.org/officeDocument/2006/relationships/slideLayout" Target="../slideLayouts/slideLayout192.xml"/><Relationship Id="rId2" Type="http://schemas.openxmlformats.org/officeDocument/2006/relationships/slideLayout" Target="../slideLayouts/slideLayout182.xml"/><Relationship Id="rId1" Type="http://schemas.openxmlformats.org/officeDocument/2006/relationships/slideLayout" Target="../slideLayouts/slideLayout181.xml"/><Relationship Id="rId6" Type="http://schemas.openxmlformats.org/officeDocument/2006/relationships/slideLayout" Target="../slideLayouts/slideLayout186.xml"/><Relationship Id="rId11" Type="http://schemas.openxmlformats.org/officeDocument/2006/relationships/slideLayout" Target="../slideLayouts/slideLayout191.xml"/><Relationship Id="rId5" Type="http://schemas.openxmlformats.org/officeDocument/2006/relationships/slideLayout" Target="../slideLayouts/slideLayout185.xml"/><Relationship Id="rId10" Type="http://schemas.openxmlformats.org/officeDocument/2006/relationships/slideLayout" Target="../slideLayouts/slideLayout190.xml"/><Relationship Id="rId4" Type="http://schemas.openxmlformats.org/officeDocument/2006/relationships/slideLayout" Target="../slideLayouts/slideLayout184.xml"/><Relationship Id="rId9" Type="http://schemas.openxmlformats.org/officeDocument/2006/relationships/slideLayout" Target="../slideLayouts/slideLayout18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1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image" Target="../media/image1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slideLayout" Target="../slideLayouts/slideLayout72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Relationship Id="rId14" Type="http://schemas.openxmlformats.org/officeDocument/2006/relationships/image" Target="../media/image1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0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5.xml"/><Relationship Id="rId7" Type="http://schemas.openxmlformats.org/officeDocument/2006/relationships/slideLayout" Target="../slideLayouts/slideLayout79.xml"/><Relationship Id="rId12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4.xml"/><Relationship Id="rId1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8.xml"/><Relationship Id="rId11" Type="http://schemas.openxmlformats.org/officeDocument/2006/relationships/slideLayout" Target="../slideLayouts/slideLayout83.xml"/><Relationship Id="rId5" Type="http://schemas.openxmlformats.org/officeDocument/2006/relationships/slideLayout" Target="../slideLayouts/slideLayout77.xml"/><Relationship Id="rId10" Type="http://schemas.openxmlformats.org/officeDocument/2006/relationships/slideLayout" Target="../slideLayouts/slideLayout82.xml"/><Relationship Id="rId4" Type="http://schemas.openxmlformats.org/officeDocument/2006/relationships/slideLayout" Target="../slideLayouts/slideLayout76.xml"/><Relationship Id="rId9" Type="http://schemas.openxmlformats.org/officeDocument/2006/relationships/slideLayout" Target="../slideLayouts/slideLayout81.xml"/><Relationship Id="rId14" Type="http://schemas.openxmlformats.org/officeDocument/2006/relationships/image" Target="../media/image1.pn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2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12" Type="http://schemas.openxmlformats.org/officeDocument/2006/relationships/slideLayout" Target="../slideLayouts/slideLayout96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11" Type="http://schemas.openxmlformats.org/officeDocument/2006/relationships/slideLayout" Target="../slideLayouts/slideLayout95.xml"/><Relationship Id="rId5" Type="http://schemas.openxmlformats.org/officeDocument/2006/relationships/slideLayout" Target="../slideLayouts/slideLayout89.xml"/><Relationship Id="rId10" Type="http://schemas.openxmlformats.org/officeDocument/2006/relationships/slideLayout" Target="../slideLayouts/slideLayout94.xml"/><Relationship Id="rId4" Type="http://schemas.openxmlformats.org/officeDocument/2006/relationships/slideLayout" Target="../slideLayouts/slideLayout88.xml"/><Relationship Id="rId9" Type="http://schemas.openxmlformats.org/officeDocument/2006/relationships/slideLayout" Target="../slideLayouts/slideLayout93.xml"/><Relationship Id="rId14" Type="http://schemas.openxmlformats.org/officeDocument/2006/relationships/image" Target="../media/image1.png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4.xml"/><Relationship Id="rId13" Type="http://schemas.openxmlformats.org/officeDocument/2006/relationships/theme" Target="../theme/theme9.xml"/><Relationship Id="rId3" Type="http://schemas.openxmlformats.org/officeDocument/2006/relationships/slideLayout" Target="../slideLayouts/slideLayout99.xml"/><Relationship Id="rId7" Type="http://schemas.openxmlformats.org/officeDocument/2006/relationships/slideLayout" Target="../slideLayouts/slideLayout103.xml"/><Relationship Id="rId12" Type="http://schemas.openxmlformats.org/officeDocument/2006/relationships/slideLayout" Target="../slideLayouts/slideLayout108.xml"/><Relationship Id="rId2" Type="http://schemas.openxmlformats.org/officeDocument/2006/relationships/slideLayout" Target="../slideLayouts/slideLayout98.xml"/><Relationship Id="rId1" Type="http://schemas.openxmlformats.org/officeDocument/2006/relationships/slideLayout" Target="../slideLayouts/slideLayout97.xml"/><Relationship Id="rId6" Type="http://schemas.openxmlformats.org/officeDocument/2006/relationships/slideLayout" Target="../slideLayouts/slideLayout102.xml"/><Relationship Id="rId11" Type="http://schemas.openxmlformats.org/officeDocument/2006/relationships/slideLayout" Target="../slideLayouts/slideLayout107.xml"/><Relationship Id="rId5" Type="http://schemas.openxmlformats.org/officeDocument/2006/relationships/slideLayout" Target="../slideLayouts/slideLayout101.xml"/><Relationship Id="rId10" Type="http://schemas.openxmlformats.org/officeDocument/2006/relationships/slideLayout" Target="../slideLayouts/slideLayout106.xml"/><Relationship Id="rId4" Type="http://schemas.openxmlformats.org/officeDocument/2006/relationships/slideLayout" Target="../slideLayouts/slideLayout100.xml"/><Relationship Id="rId9" Type="http://schemas.openxmlformats.org/officeDocument/2006/relationships/slideLayout" Target="../slideLayouts/slideLayout105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8176" y="274638"/>
            <a:ext cx="6778625" cy="74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50">
                <a:solidFill>
                  <a:srgbClr val="2F220B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70E394-3B10-430F-8E4C-13280A463288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50">
                <a:solidFill>
                  <a:srgbClr val="2F220B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50" b="0" i="1" baseline="0">
                <a:solidFill>
                  <a:srgbClr val="2F220B"/>
                </a:solidFill>
                <a:latin typeface="Univers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Slide </a:t>
            </a:r>
            <a:fld id="{0CFEAF05-750A-4A7C-AE54-494809A2408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  <p:sp>
        <p:nvSpPr>
          <p:cNvPr id="41992" name="Freeform 8"/>
          <p:cNvSpPr>
            <a:spLocks/>
          </p:cNvSpPr>
          <p:nvPr/>
        </p:nvSpPr>
        <p:spPr bwMode="auto">
          <a:xfrm flipV="1">
            <a:off x="1476375" y="1233490"/>
            <a:ext cx="7056438" cy="349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320" y="0"/>
              </a:cxn>
            </a:cxnLst>
            <a:rect l="0" t="0" r="r" b="b"/>
            <a:pathLst>
              <a:path w="4320" h="1">
                <a:moveTo>
                  <a:pt x="0" y="0"/>
                </a:moveTo>
                <a:cubicBezTo>
                  <a:pt x="0" y="0"/>
                  <a:pt x="4320" y="0"/>
                  <a:pt x="4320" y="0"/>
                </a:cubicBezTo>
              </a:path>
            </a:pathLst>
          </a:custGeom>
          <a:noFill/>
          <a:ln w="50800">
            <a:solidFill>
              <a:srgbClr val="CF973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350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734" y="57149"/>
            <a:ext cx="2285999" cy="501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629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2F220B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2F220B"/>
          </a:solidFill>
          <a:latin typeface="Univer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2F220B"/>
          </a:solidFill>
          <a:latin typeface="Univer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2F220B"/>
          </a:solidFill>
          <a:latin typeface="Univer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2F220B"/>
          </a:solidFill>
          <a:latin typeface="Univers" pitchFamily="34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2700" b="1">
          <a:solidFill>
            <a:srgbClr val="2F220B"/>
          </a:solidFill>
          <a:latin typeface="Univers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2700" b="1">
          <a:solidFill>
            <a:srgbClr val="2F220B"/>
          </a:solidFill>
          <a:latin typeface="Univers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2700" b="1">
          <a:solidFill>
            <a:srgbClr val="2F220B"/>
          </a:solidFill>
          <a:latin typeface="Univers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2700" b="1">
          <a:solidFill>
            <a:srgbClr val="2F220B"/>
          </a:solidFill>
          <a:latin typeface="Univers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defRPr sz="2400" b="1">
          <a:solidFill>
            <a:srgbClr val="2F220B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ü"/>
        <a:defRPr sz="2100" b="1">
          <a:solidFill>
            <a:srgbClr val="2F220B"/>
          </a:solidFill>
          <a:latin typeface="+mn-lt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1800" b="1">
          <a:solidFill>
            <a:srgbClr val="2F220B"/>
          </a:solidFill>
          <a:latin typeface="+mn-lt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•"/>
        <a:defRPr sz="1500" b="1">
          <a:solidFill>
            <a:srgbClr val="2F220B"/>
          </a:solidFill>
          <a:latin typeface="+mn-lt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•"/>
        <a:defRPr sz="1500" b="1">
          <a:solidFill>
            <a:srgbClr val="2F220B"/>
          </a:solidFill>
          <a:latin typeface="+mn-lt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har char="•"/>
        <a:defRPr sz="1500" b="1">
          <a:solidFill>
            <a:srgbClr val="2F220B"/>
          </a:solidFill>
          <a:latin typeface="+mn-lt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har char="•"/>
        <a:defRPr sz="1500" b="1">
          <a:solidFill>
            <a:srgbClr val="2F220B"/>
          </a:solidFill>
          <a:latin typeface="+mn-lt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har char="•"/>
        <a:defRPr sz="1500" b="1">
          <a:solidFill>
            <a:srgbClr val="2F220B"/>
          </a:solidFill>
          <a:latin typeface="+mn-lt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har char="•"/>
        <a:defRPr sz="1500" b="1">
          <a:solidFill>
            <a:srgbClr val="2F220B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8175" y="274638"/>
            <a:ext cx="6778625" cy="74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2F220B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469E6DC-F4F6-4CF6-83B3-8BB3CFB7FB4B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2F220B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1" baseline="0">
                <a:solidFill>
                  <a:srgbClr val="2F220B"/>
                </a:solidFill>
                <a:latin typeface="Univers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Slide </a:t>
            </a:r>
            <a:fld id="{0CFEAF05-750A-4A7C-AE54-494809A2408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  <p:sp>
        <p:nvSpPr>
          <p:cNvPr id="41992" name="Freeform 8"/>
          <p:cNvSpPr>
            <a:spLocks/>
          </p:cNvSpPr>
          <p:nvPr/>
        </p:nvSpPr>
        <p:spPr bwMode="auto">
          <a:xfrm flipV="1">
            <a:off x="1476375" y="1233488"/>
            <a:ext cx="7056438" cy="349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320" y="0"/>
              </a:cxn>
            </a:cxnLst>
            <a:rect l="0" t="0" r="r" b="b"/>
            <a:pathLst>
              <a:path w="4320" h="1">
                <a:moveTo>
                  <a:pt x="0" y="0"/>
                </a:moveTo>
                <a:cubicBezTo>
                  <a:pt x="0" y="0"/>
                  <a:pt x="4320" y="0"/>
                  <a:pt x="4320" y="0"/>
                </a:cubicBezTo>
              </a:path>
            </a:pathLst>
          </a:custGeom>
          <a:noFill/>
          <a:ln w="50800">
            <a:solidFill>
              <a:srgbClr val="CF973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734" y="57149"/>
            <a:ext cx="2285999" cy="501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6247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  <p:sldLayoutId id="2147483801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Univer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Univer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Univer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Univer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Univer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Univer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Univer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Univer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defRPr sz="3200" b="1">
          <a:solidFill>
            <a:srgbClr val="2F220B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ü"/>
        <a:defRPr sz="2800" b="1">
          <a:solidFill>
            <a:srgbClr val="2F220B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400" b="1">
          <a:solidFill>
            <a:srgbClr val="2F220B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rgbClr val="2F220B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rgbClr val="2F220B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rgbClr val="2F220B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rgbClr val="2F220B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rgbClr val="2F220B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rgbClr val="2F220B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8175" y="274638"/>
            <a:ext cx="6778625" cy="74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2F220B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015050C-89F8-47A5-BE87-4872586287B2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2F220B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1" baseline="0">
                <a:solidFill>
                  <a:srgbClr val="2F220B"/>
                </a:solidFill>
                <a:latin typeface="Univers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Slide </a:t>
            </a:r>
            <a:fld id="{0CFEAF05-750A-4A7C-AE54-494809A2408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  <p:sp>
        <p:nvSpPr>
          <p:cNvPr id="41992" name="Freeform 8"/>
          <p:cNvSpPr>
            <a:spLocks/>
          </p:cNvSpPr>
          <p:nvPr/>
        </p:nvSpPr>
        <p:spPr bwMode="auto">
          <a:xfrm flipV="1">
            <a:off x="1476375" y="1233488"/>
            <a:ext cx="7056438" cy="349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320" y="0"/>
              </a:cxn>
            </a:cxnLst>
            <a:rect l="0" t="0" r="r" b="b"/>
            <a:pathLst>
              <a:path w="4320" h="1">
                <a:moveTo>
                  <a:pt x="0" y="0"/>
                </a:moveTo>
                <a:cubicBezTo>
                  <a:pt x="0" y="0"/>
                  <a:pt x="4320" y="0"/>
                  <a:pt x="4320" y="0"/>
                </a:cubicBezTo>
              </a:path>
            </a:pathLst>
          </a:custGeom>
          <a:noFill/>
          <a:ln w="50800">
            <a:solidFill>
              <a:srgbClr val="CF973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734" y="57149"/>
            <a:ext cx="2285999" cy="501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3557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  <p:sldLayoutId id="2147483814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Univer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Univer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Univer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Univer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Univer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Univer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Univer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Univer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defRPr sz="3200" b="1">
          <a:solidFill>
            <a:srgbClr val="2F220B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ü"/>
        <a:defRPr sz="2800" b="1">
          <a:solidFill>
            <a:srgbClr val="2F220B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400" b="1">
          <a:solidFill>
            <a:srgbClr val="2F220B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rgbClr val="2F220B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rgbClr val="2F220B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rgbClr val="2F220B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rgbClr val="2F220B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rgbClr val="2F220B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rgbClr val="2F220B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8175" y="274638"/>
            <a:ext cx="6778625" cy="74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2F220B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2F220B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1" baseline="0">
                <a:solidFill>
                  <a:srgbClr val="2F220B"/>
                </a:solidFill>
                <a:latin typeface="Univers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Slide </a:t>
            </a:r>
            <a:fld id="{0CFEAF05-750A-4A7C-AE54-494809A2408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  <p:sp>
        <p:nvSpPr>
          <p:cNvPr id="41992" name="Freeform 8"/>
          <p:cNvSpPr>
            <a:spLocks/>
          </p:cNvSpPr>
          <p:nvPr/>
        </p:nvSpPr>
        <p:spPr bwMode="auto">
          <a:xfrm flipV="1">
            <a:off x="1476375" y="1233488"/>
            <a:ext cx="7056438" cy="349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320" y="0"/>
              </a:cxn>
            </a:cxnLst>
            <a:rect l="0" t="0" r="r" b="b"/>
            <a:pathLst>
              <a:path w="4320" h="1">
                <a:moveTo>
                  <a:pt x="0" y="0"/>
                </a:moveTo>
                <a:cubicBezTo>
                  <a:pt x="0" y="0"/>
                  <a:pt x="4320" y="0"/>
                  <a:pt x="4320" y="0"/>
                </a:cubicBezTo>
              </a:path>
            </a:pathLst>
          </a:custGeom>
          <a:noFill/>
          <a:ln w="50800">
            <a:solidFill>
              <a:srgbClr val="CF973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734" y="57149"/>
            <a:ext cx="2285999" cy="501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6452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  <p:sldLayoutId id="2147483827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Univer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Univer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Univer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Univer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Univer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Univer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Univer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Univer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defRPr sz="3200" b="1">
          <a:solidFill>
            <a:srgbClr val="2F220B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ü"/>
        <a:defRPr sz="2800" b="1">
          <a:solidFill>
            <a:srgbClr val="2F220B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400" b="1">
          <a:solidFill>
            <a:srgbClr val="2F220B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rgbClr val="2F220B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rgbClr val="2F220B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rgbClr val="2F220B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rgbClr val="2F220B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rgbClr val="2F220B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rgbClr val="2F220B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8175" y="274638"/>
            <a:ext cx="6778625" cy="74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2F220B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469E6DC-F4F6-4CF6-83B3-8BB3CFB7FB4B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2F220B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1" baseline="0">
                <a:solidFill>
                  <a:srgbClr val="2F220B"/>
                </a:solidFill>
                <a:latin typeface="Univers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Slide </a:t>
            </a:r>
            <a:fld id="{0CFEAF05-750A-4A7C-AE54-494809A2408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  <p:sp>
        <p:nvSpPr>
          <p:cNvPr id="41992" name="Freeform 8"/>
          <p:cNvSpPr>
            <a:spLocks/>
          </p:cNvSpPr>
          <p:nvPr/>
        </p:nvSpPr>
        <p:spPr bwMode="auto">
          <a:xfrm flipV="1">
            <a:off x="1476375" y="1233488"/>
            <a:ext cx="7056438" cy="349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320" y="0"/>
              </a:cxn>
            </a:cxnLst>
            <a:rect l="0" t="0" r="r" b="b"/>
            <a:pathLst>
              <a:path w="4320" h="1">
                <a:moveTo>
                  <a:pt x="0" y="0"/>
                </a:moveTo>
                <a:cubicBezTo>
                  <a:pt x="0" y="0"/>
                  <a:pt x="4320" y="0"/>
                  <a:pt x="4320" y="0"/>
                </a:cubicBezTo>
              </a:path>
            </a:pathLst>
          </a:custGeom>
          <a:noFill/>
          <a:ln w="50800">
            <a:solidFill>
              <a:srgbClr val="CF973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734" y="57149"/>
            <a:ext cx="2285999" cy="501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8362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Univer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Univer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Univer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Univer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Univer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Univer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Univer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Univer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defRPr sz="3200" b="1">
          <a:solidFill>
            <a:srgbClr val="2F220B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ü"/>
        <a:defRPr sz="2800" b="1">
          <a:solidFill>
            <a:srgbClr val="2F220B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400" b="1">
          <a:solidFill>
            <a:srgbClr val="2F220B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rgbClr val="2F220B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rgbClr val="2F220B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rgbClr val="2F220B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rgbClr val="2F220B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rgbClr val="2F220B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rgbClr val="2F220B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8175" y="274638"/>
            <a:ext cx="6778625" cy="74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2F220B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F45845F-6CAB-4ACB-B87F-89DCD1761944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2F220B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1" baseline="0">
                <a:solidFill>
                  <a:srgbClr val="2F220B"/>
                </a:solidFill>
                <a:latin typeface="Univers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Slide </a:t>
            </a:r>
            <a:fld id="{0CFEAF05-750A-4A7C-AE54-494809A2408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  <p:sp>
        <p:nvSpPr>
          <p:cNvPr id="41992" name="Freeform 8"/>
          <p:cNvSpPr>
            <a:spLocks/>
          </p:cNvSpPr>
          <p:nvPr/>
        </p:nvSpPr>
        <p:spPr bwMode="auto">
          <a:xfrm flipV="1">
            <a:off x="1476375" y="1233488"/>
            <a:ext cx="7056438" cy="349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320" y="0"/>
              </a:cxn>
            </a:cxnLst>
            <a:rect l="0" t="0" r="r" b="b"/>
            <a:pathLst>
              <a:path w="4320" h="1">
                <a:moveTo>
                  <a:pt x="0" y="0"/>
                </a:moveTo>
                <a:cubicBezTo>
                  <a:pt x="0" y="0"/>
                  <a:pt x="4320" y="0"/>
                  <a:pt x="4320" y="0"/>
                </a:cubicBezTo>
              </a:path>
            </a:pathLst>
          </a:custGeom>
          <a:noFill/>
          <a:ln w="50800">
            <a:solidFill>
              <a:srgbClr val="CF973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734" y="57149"/>
            <a:ext cx="2285999" cy="501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5718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43" r:id="rId2"/>
    <p:sldLayoutId id="2147483844" r:id="rId3"/>
    <p:sldLayoutId id="2147483845" r:id="rId4"/>
    <p:sldLayoutId id="2147483846" r:id="rId5"/>
    <p:sldLayoutId id="2147483847" r:id="rId6"/>
    <p:sldLayoutId id="2147483848" r:id="rId7"/>
    <p:sldLayoutId id="2147483849" r:id="rId8"/>
    <p:sldLayoutId id="2147483850" r:id="rId9"/>
    <p:sldLayoutId id="2147483851" r:id="rId10"/>
    <p:sldLayoutId id="2147483852" r:id="rId11"/>
    <p:sldLayoutId id="2147483853" r:id="rId12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Univer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Univer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Univer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Univer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Univer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Univer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Univer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Univer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defRPr sz="3200" b="1">
          <a:solidFill>
            <a:srgbClr val="2F220B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ü"/>
        <a:defRPr sz="2800" b="1">
          <a:solidFill>
            <a:srgbClr val="2F220B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400" b="1">
          <a:solidFill>
            <a:srgbClr val="2F220B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rgbClr val="2F220B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rgbClr val="2F220B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rgbClr val="2F220B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rgbClr val="2F220B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rgbClr val="2F220B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rgbClr val="2F220B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8175" y="274638"/>
            <a:ext cx="6778625" cy="74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2F220B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2F220B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1" baseline="0">
                <a:solidFill>
                  <a:srgbClr val="2F220B"/>
                </a:solidFill>
                <a:latin typeface="Univers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Slide </a:t>
            </a:r>
            <a:fld id="{0CFEAF05-750A-4A7C-AE54-494809A2408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  <p:sp>
        <p:nvSpPr>
          <p:cNvPr id="41992" name="Freeform 8"/>
          <p:cNvSpPr>
            <a:spLocks/>
          </p:cNvSpPr>
          <p:nvPr/>
        </p:nvSpPr>
        <p:spPr bwMode="auto">
          <a:xfrm flipV="1">
            <a:off x="1476375" y="1233488"/>
            <a:ext cx="7056438" cy="349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320" y="0"/>
              </a:cxn>
            </a:cxnLst>
            <a:rect l="0" t="0" r="r" b="b"/>
            <a:pathLst>
              <a:path w="4320" h="1">
                <a:moveTo>
                  <a:pt x="0" y="0"/>
                </a:moveTo>
                <a:cubicBezTo>
                  <a:pt x="0" y="0"/>
                  <a:pt x="4320" y="0"/>
                  <a:pt x="4320" y="0"/>
                </a:cubicBezTo>
              </a:path>
            </a:pathLst>
          </a:custGeom>
          <a:noFill/>
          <a:ln w="50800">
            <a:solidFill>
              <a:srgbClr val="CF973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734" y="57149"/>
            <a:ext cx="2285999" cy="501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1735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5" r:id="rId1"/>
    <p:sldLayoutId id="2147483856" r:id="rId2"/>
    <p:sldLayoutId id="2147483857" r:id="rId3"/>
    <p:sldLayoutId id="2147483858" r:id="rId4"/>
    <p:sldLayoutId id="2147483859" r:id="rId5"/>
    <p:sldLayoutId id="2147483860" r:id="rId6"/>
    <p:sldLayoutId id="2147483861" r:id="rId7"/>
    <p:sldLayoutId id="2147483862" r:id="rId8"/>
    <p:sldLayoutId id="2147483863" r:id="rId9"/>
    <p:sldLayoutId id="2147483864" r:id="rId10"/>
    <p:sldLayoutId id="2147483865" r:id="rId11"/>
    <p:sldLayoutId id="2147483866" r:id="rId12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Univer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Univer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Univer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Univer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Univer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Univer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Univer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Univer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defRPr sz="3200" b="1">
          <a:solidFill>
            <a:srgbClr val="2F220B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ü"/>
        <a:defRPr sz="2800" b="1">
          <a:solidFill>
            <a:srgbClr val="2F220B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400" b="1">
          <a:solidFill>
            <a:srgbClr val="2F220B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rgbClr val="2F220B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rgbClr val="2F220B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rgbClr val="2F220B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rgbClr val="2F220B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rgbClr val="2F220B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rgbClr val="2F220B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8175" y="274638"/>
            <a:ext cx="6778625" cy="74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2F220B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015050C-89F8-47A5-BE87-4872586287B2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2F220B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1" baseline="0">
                <a:solidFill>
                  <a:srgbClr val="2F220B"/>
                </a:solidFill>
                <a:latin typeface="Univers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Slide </a:t>
            </a:r>
            <a:fld id="{0CFEAF05-750A-4A7C-AE54-494809A2408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  <p:sp>
        <p:nvSpPr>
          <p:cNvPr id="41992" name="Freeform 8"/>
          <p:cNvSpPr>
            <a:spLocks/>
          </p:cNvSpPr>
          <p:nvPr/>
        </p:nvSpPr>
        <p:spPr bwMode="auto">
          <a:xfrm flipV="1">
            <a:off x="1476375" y="1233488"/>
            <a:ext cx="7056438" cy="349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320" y="0"/>
              </a:cxn>
            </a:cxnLst>
            <a:rect l="0" t="0" r="r" b="b"/>
            <a:pathLst>
              <a:path w="4320" h="1">
                <a:moveTo>
                  <a:pt x="0" y="0"/>
                </a:moveTo>
                <a:cubicBezTo>
                  <a:pt x="0" y="0"/>
                  <a:pt x="4320" y="0"/>
                  <a:pt x="4320" y="0"/>
                </a:cubicBezTo>
              </a:path>
            </a:pathLst>
          </a:custGeom>
          <a:noFill/>
          <a:ln w="50800">
            <a:solidFill>
              <a:srgbClr val="CF973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734" y="57149"/>
            <a:ext cx="2285999" cy="501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6593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8" r:id="rId1"/>
    <p:sldLayoutId id="2147483869" r:id="rId2"/>
    <p:sldLayoutId id="2147483870" r:id="rId3"/>
    <p:sldLayoutId id="2147483871" r:id="rId4"/>
    <p:sldLayoutId id="2147483872" r:id="rId5"/>
    <p:sldLayoutId id="2147483873" r:id="rId6"/>
    <p:sldLayoutId id="2147483874" r:id="rId7"/>
    <p:sldLayoutId id="2147483875" r:id="rId8"/>
    <p:sldLayoutId id="2147483876" r:id="rId9"/>
    <p:sldLayoutId id="2147483877" r:id="rId10"/>
    <p:sldLayoutId id="2147483878" r:id="rId11"/>
    <p:sldLayoutId id="2147483879" r:id="rId12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Univer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Univer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Univer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Univer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Univer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Univer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Univer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Univer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defRPr sz="3200" b="1">
          <a:solidFill>
            <a:srgbClr val="2F220B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ü"/>
        <a:defRPr sz="2800" b="1">
          <a:solidFill>
            <a:srgbClr val="2F220B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400" b="1">
          <a:solidFill>
            <a:srgbClr val="2F220B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rgbClr val="2F220B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rgbClr val="2F220B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rgbClr val="2F220B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rgbClr val="2F220B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rgbClr val="2F220B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rgbClr val="2F220B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8175" y="274638"/>
            <a:ext cx="6778625" cy="74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2F220B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F45845F-6CAB-4ACB-B87F-89DCD1761944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2F220B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1" baseline="0">
                <a:solidFill>
                  <a:srgbClr val="2F220B"/>
                </a:solidFill>
                <a:latin typeface="Univers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Slide </a:t>
            </a:r>
            <a:fld id="{0CFEAF05-750A-4A7C-AE54-494809A2408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  <p:sp>
        <p:nvSpPr>
          <p:cNvPr id="41992" name="Freeform 8"/>
          <p:cNvSpPr>
            <a:spLocks/>
          </p:cNvSpPr>
          <p:nvPr/>
        </p:nvSpPr>
        <p:spPr bwMode="auto">
          <a:xfrm flipV="1">
            <a:off x="1476375" y="1233488"/>
            <a:ext cx="7056438" cy="349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320" y="0"/>
              </a:cxn>
            </a:cxnLst>
            <a:rect l="0" t="0" r="r" b="b"/>
            <a:pathLst>
              <a:path w="4320" h="1">
                <a:moveTo>
                  <a:pt x="0" y="0"/>
                </a:moveTo>
                <a:cubicBezTo>
                  <a:pt x="0" y="0"/>
                  <a:pt x="4320" y="0"/>
                  <a:pt x="4320" y="0"/>
                </a:cubicBezTo>
              </a:path>
            </a:pathLst>
          </a:custGeom>
          <a:noFill/>
          <a:ln w="50800">
            <a:solidFill>
              <a:srgbClr val="CF973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734" y="57149"/>
            <a:ext cx="2285999" cy="501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2619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Univer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Univer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Univer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Univer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Univer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Univer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Univer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Univer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defRPr sz="3200" b="1">
          <a:solidFill>
            <a:srgbClr val="2F220B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ü"/>
        <a:defRPr sz="2800" b="1">
          <a:solidFill>
            <a:srgbClr val="2F220B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400" b="1">
          <a:solidFill>
            <a:srgbClr val="2F220B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rgbClr val="2F220B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rgbClr val="2F220B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rgbClr val="2F220B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rgbClr val="2F220B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rgbClr val="2F220B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rgbClr val="2F220B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8175" y="274638"/>
            <a:ext cx="6778625" cy="74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2F220B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586C71E-ACF4-436A-8B41-C82EFB7CAA0F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2F220B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1" baseline="0">
                <a:solidFill>
                  <a:srgbClr val="2F220B"/>
                </a:solidFill>
                <a:latin typeface="Univers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Slide </a:t>
            </a:r>
            <a:fld id="{0CFEAF05-750A-4A7C-AE54-494809A2408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  <p:sp>
        <p:nvSpPr>
          <p:cNvPr id="41992" name="Freeform 8"/>
          <p:cNvSpPr>
            <a:spLocks/>
          </p:cNvSpPr>
          <p:nvPr/>
        </p:nvSpPr>
        <p:spPr bwMode="auto">
          <a:xfrm flipV="1">
            <a:off x="1476375" y="1233488"/>
            <a:ext cx="7056438" cy="349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320" y="0"/>
              </a:cxn>
            </a:cxnLst>
            <a:rect l="0" t="0" r="r" b="b"/>
            <a:pathLst>
              <a:path w="4320" h="1">
                <a:moveTo>
                  <a:pt x="0" y="0"/>
                </a:moveTo>
                <a:cubicBezTo>
                  <a:pt x="0" y="0"/>
                  <a:pt x="4320" y="0"/>
                  <a:pt x="4320" y="0"/>
                </a:cubicBezTo>
              </a:path>
            </a:pathLst>
          </a:custGeom>
          <a:noFill/>
          <a:ln w="50800">
            <a:solidFill>
              <a:srgbClr val="CF973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734" y="57149"/>
            <a:ext cx="2285999" cy="501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7617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Univer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Univer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Univer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Univer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Univer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Univer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Univer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Univer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defRPr sz="3200" b="1">
          <a:solidFill>
            <a:srgbClr val="2F220B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ü"/>
        <a:defRPr sz="2800" b="1">
          <a:solidFill>
            <a:srgbClr val="2F220B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400" b="1">
          <a:solidFill>
            <a:srgbClr val="2F220B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rgbClr val="2F220B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rgbClr val="2F220B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rgbClr val="2F220B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rgbClr val="2F220B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rgbClr val="2F220B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rgbClr val="2F220B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8175" y="274638"/>
            <a:ext cx="6778625" cy="74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2F220B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675B8E7-B6BA-405C-8D32-AEF584831A26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2F220B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1" baseline="0">
                <a:solidFill>
                  <a:srgbClr val="2F220B"/>
                </a:solidFill>
                <a:latin typeface="Univers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Slide </a:t>
            </a:r>
            <a:fld id="{0CFEAF05-750A-4A7C-AE54-494809A2408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  <p:sp>
        <p:nvSpPr>
          <p:cNvPr id="41992" name="Freeform 8"/>
          <p:cNvSpPr>
            <a:spLocks/>
          </p:cNvSpPr>
          <p:nvPr/>
        </p:nvSpPr>
        <p:spPr bwMode="auto">
          <a:xfrm flipV="1">
            <a:off x="1476375" y="1233488"/>
            <a:ext cx="7056438" cy="349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320" y="0"/>
              </a:cxn>
            </a:cxnLst>
            <a:rect l="0" t="0" r="r" b="b"/>
            <a:pathLst>
              <a:path w="4320" h="1">
                <a:moveTo>
                  <a:pt x="0" y="0"/>
                </a:moveTo>
                <a:cubicBezTo>
                  <a:pt x="0" y="0"/>
                  <a:pt x="4320" y="0"/>
                  <a:pt x="4320" y="0"/>
                </a:cubicBezTo>
              </a:path>
            </a:pathLst>
          </a:custGeom>
          <a:noFill/>
          <a:ln w="50800">
            <a:solidFill>
              <a:srgbClr val="CF973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734" y="57149"/>
            <a:ext cx="2285999" cy="501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9918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Univer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Univer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Univer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Univer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Univer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Univer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Univer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Univer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defRPr sz="3200" b="1">
          <a:solidFill>
            <a:srgbClr val="2F220B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ü"/>
        <a:defRPr sz="2800" b="1">
          <a:solidFill>
            <a:srgbClr val="2F220B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400" b="1">
          <a:solidFill>
            <a:srgbClr val="2F220B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rgbClr val="2F220B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rgbClr val="2F220B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rgbClr val="2F220B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rgbClr val="2F220B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rgbClr val="2F220B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rgbClr val="2F220B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8175" y="274638"/>
            <a:ext cx="6778625" cy="74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2F220B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2693AFB-D0FC-417C-AA3C-46DEFA71DBC3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2F220B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1" baseline="0">
                <a:solidFill>
                  <a:srgbClr val="2F220B"/>
                </a:solidFill>
                <a:latin typeface="Univers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Slide </a:t>
            </a:r>
            <a:fld id="{0CFEAF05-750A-4A7C-AE54-494809A2408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  <p:sp>
        <p:nvSpPr>
          <p:cNvPr id="41992" name="Freeform 8"/>
          <p:cNvSpPr>
            <a:spLocks/>
          </p:cNvSpPr>
          <p:nvPr/>
        </p:nvSpPr>
        <p:spPr bwMode="auto">
          <a:xfrm flipV="1">
            <a:off x="1476375" y="1233488"/>
            <a:ext cx="7056438" cy="349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320" y="0"/>
              </a:cxn>
            </a:cxnLst>
            <a:rect l="0" t="0" r="r" b="b"/>
            <a:pathLst>
              <a:path w="4320" h="1">
                <a:moveTo>
                  <a:pt x="0" y="0"/>
                </a:moveTo>
                <a:cubicBezTo>
                  <a:pt x="0" y="0"/>
                  <a:pt x="4320" y="0"/>
                  <a:pt x="4320" y="0"/>
                </a:cubicBezTo>
              </a:path>
            </a:pathLst>
          </a:custGeom>
          <a:noFill/>
          <a:ln w="50800">
            <a:solidFill>
              <a:srgbClr val="CF973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734" y="57149"/>
            <a:ext cx="2285999" cy="501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1546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Univer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Univer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Univer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Univer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Univer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Univer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Univer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Univer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defRPr sz="3200" b="1">
          <a:solidFill>
            <a:srgbClr val="2F220B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ü"/>
        <a:defRPr sz="2800" b="1">
          <a:solidFill>
            <a:srgbClr val="2F220B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400" b="1">
          <a:solidFill>
            <a:srgbClr val="2F220B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rgbClr val="2F220B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rgbClr val="2F220B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rgbClr val="2F220B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rgbClr val="2F220B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rgbClr val="2F220B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rgbClr val="2F220B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8175" y="274638"/>
            <a:ext cx="6778625" cy="74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2F220B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FFD8611-419E-48F8-8CE5-904A232A7071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2F220B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1" baseline="0">
                <a:solidFill>
                  <a:srgbClr val="2F220B"/>
                </a:solidFill>
                <a:latin typeface="Univers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Slide </a:t>
            </a:r>
            <a:fld id="{0CFEAF05-750A-4A7C-AE54-494809A2408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  <p:sp>
        <p:nvSpPr>
          <p:cNvPr id="41992" name="Freeform 8"/>
          <p:cNvSpPr>
            <a:spLocks/>
          </p:cNvSpPr>
          <p:nvPr/>
        </p:nvSpPr>
        <p:spPr bwMode="auto">
          <a:xfrm flipV="1">
            <a:off x="1476375" y="1233488"/>
            <a:ext cx="7056438" cy="349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320" y="0"/>
              </a:cxn>
            </a:cxnLst>
            <a:rect l="0" t="0" r="r" b="b"/>
            <a:pathLst>
              <a:path w="4320" h="1">
                <a:moveTo>
                  <a:pt x="0" y="0"/>
                </a:moveTo>
                <a:cubicBezTo>
                  <a:pt x="0" y="0"/>
                  <a:pt x="4320" y="0"/>
                  <a:pt x="4320" y="0"/>
                </a:cubicBezTo>
              </a:path>
            </a:pathLst>
          </a:custGeom>
          <a:noFill/>
          <a:ln w="50800">
            <a:solidFill>
              <a:srgbClr val="CF973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734" y="57149"/>
            <a:ext cx="2285999" cy="501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4339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Univer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Univer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Univer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Univer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Univer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Univer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Univer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Univer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defRPr sz="3200" b="1">
          <a:solidFill>
            <a:srgbClr val="2F220B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ü"/>
        <a:defRPr sz="2800" b="1">
          <a:solidFill>
            <a:srgbClr val="2F220B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400" b="1">
          <a:solidFill>
            <a:srgbClr val="2F220B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rgbClr val="2F220B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rgbClr val="2F220B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rgbClr val="2F220B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rgbClr val="2F220B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rgbClr val="2F220B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rgbClr val="2F220B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8175" y="274638"/>
            <a:ext cx="6778625" cy="74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2F220B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031925-06F0-4277-88BC-4C355C611A7E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2F220B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1" baseline="0">
                <a:solidFill>
                  <a:srgbClr val="2F220B"/>
                </a:solidFill>
                <a:latin typeface="Univers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Slide </a:t>
            </a:r>
            <a:fld id="{0CFEAF05-750A-4A7C-AE54-494809A2408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  <p:sp>
        <p:nvSpPr>
          <p:cNvPr id="41992" name="Freeform 8"/>
          <p:cNvSpPr>
            <a:spLocks/>
          </p:cNvSpPr>
          <p:nvPr/>
        </p:nvSpPr>
        <p:spPr bwMode="auto">
          <a:xfrm flipV="1">
            <a:off x="1476375" y="1233488"/>
            <a:ext cx="7056438" cy="349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320" y="0"/>
              </a:cxn>
            </a:cxnLst>
            <a:rect l="0" t="0" r="r" b="b"/>
            <a:pathLst>
              <a:path w="4320" h="1">
                <a:moveTo>
                  <a:pt x="0" y="0"/>
                </a:moveTo>
                <a:cubicBezTo>
                  <a:pt x="0" y="0"/>
                  <a:pt x="4320" y="0"/>
                  <a:pt x="4320" y="0"/>
                </a:cubicBezTo>
              </a:path>
            </a:pathLst>
          </a:custGeom>
          <a:noFill/>
          <a:ln w="50800">
            <a:solidFill>
              <a:srgbClr val="CF973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734" y="57149"/>
            <a:ext cx="2285999" cy="501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458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Univer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Univer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Univer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Univer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Univer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Univer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Univer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Univer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defRPr sz="3200" b="1">
          <a:solidFill>
            <a:srgbClr val="2F220B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ü"/>
        <a:defRPr sz="2800" b="1">
          <a:solidFill>
            <a:srgbClr val="2F220B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400" b="1">
          <a:solidFill>
            <a:srgbClr val="2F220B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rgbClr val="2F220B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rgbClr val="2F220B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rgbClr val="2F220B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rgbClr val="2F220B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rgbClr val="2F220B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rgbClr val="2F220B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8175" y="274638"/>
            <a:ext cx="6778625" cy="74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2F220B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170EB3E-B853-4D47-B751-3C402AA6A69C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2F220B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1" baseline="0">
                <a:solidFill>
                  <a:srgbClr val="2F220B"/>
                </a:solidFill>
                <a:latin typeface="Univers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Slide </a:t>
            </a:r>
            <a:fld id="{0CFEAF05-750A-4A7C-AE54-494809A2408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  <p:sp>
        <p:nvSpPr>
          <p:cNvPr id="41992" name="Freeform 8"/>
          <p:cNvSpPr>
            <a:spLocks/>
          </p:cNvSpPr>
          <p:nvPr/>
        </p:nvSpPr>
        <p:spPr bwMode="auto">
          <a:xfrm flipV="1">
            <a:off x="1476375" y="1233488"/>
            <a:ext cx="7056438" cy="349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320" y="0"/>
              </a:cxn>
            </a:cxnLst>
            <a:rect l="0" t="0" r="r" b="b"/>
            <a:pathLst>
              <a:path w="4320" h="1">
                <a:moveTo>
                  <a:pt x="0" y="0"/>
                </a:moveTo>
                <a:cubicBezTo>
                  <a:pt x="0" y="0"/>
                  <a:pt x="4320" y="0"/>
                  <a:pt x="4320" y="0"/>
                </a:cubicBezTo>
              </a:path>
            </a:pathLst>
          </a:custGeom>
          <a:noFill/>
          <a:ln w="50800">
            <a:solidFill>
              <a:srgbClr val="CF973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734" y="57149"/>
            <a:ext cx="2285999" cy="501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7012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  <p:sldLayoutId id="2147483775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Univer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Univer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Univer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Univer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Univer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Univer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Univer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Univer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defRPr sz="3200" b="1">
          <a:solidFill>
            <a:srgbClr val="2F220B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ü"/>
        <a:defRPr sz="2800" b="1">
          <a:solidFill>
            <a:srgbClr val="2F220B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400" b="1">
          <a:solidFill>
            <a:srgbClr val="2F220B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rgbClr val="2F220B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rgbClr val="2F220B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rgbClr val="2F220B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rgbClr val="2F220B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rgbClr val="2F220B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rgbClr val="2F220B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8175" y="274638"/>
            <a:ext cx="6778625" cy="74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2F220B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EE12249-8DFA-4E05-8CBC-385FB8EF1F25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2F220B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1" baseline="0">
                <a:solidFill>
                  <a:srgbClr val="2F220B"/>
                </a:solidFill>
                <a:latin typeface="Univers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Slide </a:t>
            </a:r>
            <a:fld id="{0CFEAF05-750A-4A7C-AE54-494809A2408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  <p:sp>
        <p:nvSpPr>
          <p:cNvPr id="41992" name="Freeform 8"/>
          <p:cNvSpPr>
            <a:spLocks/>
          </p:cNvSpPr>
          <p:nvPr/>
        </p:nvSpPr>
        <p:spPr bwMode="auto">
          <a:xfrm flipV="1">
            <a:off x="1476375" y="1233488"/>
            <a:ext cx="7056438" cy="349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320" y="0"/>
              </a:cxn>
            </a:cxnLst>
            <a:rect l="0" t="0" r="r" b="b"/>
            <a:pathLst>
              <a:path w="4320" h="1">
                <a:moveTo>
                  <a:pt x="0" y="0"/>
                </a:moveTo>
                <a:cubicBezTo>
                  <a:pt x="0" y="0"/>
                  <a:pt x="4320" y="0"/>
                  <a:pt x="4320" y="0"/>
                </a:cubicBezTo>
              </a:path>
            </a:pathLst>
          </a:custGeom>
          <a:noFill/>
          <a:ln w="50800">
            <a:solidFill>
              <a:srgbClr val="CF973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734" y="57149"/>
            <a:ext cx="2285999" cy="501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2483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  <p:sldLayoutId id="2147483788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Univer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Univer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Univer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Univer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Univer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Univer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Univer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2F220B"/>
          </a:solidFill>
          <a:latin typeface="Univer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defRPr sz="3200" b="1">
          <a:solidFill>
            <a:srgbClr val="2F220B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ü"/>
        <a:defRPr sz="2800" b="1">
          <a:solidFill>
            <a:srgbClr val="2F220B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400" b="1">
          <a:solidFill>
            <a:srgbClr val="2F220B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rgbClr val="2F220B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rgbClr val="2F220B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rgbClr val="2F220B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rgbClr val="2F220B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rgbClr val="2F220B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rgbClr val="2F220B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DATAAct@oig.treas.gov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1600" b="0" i="1" dirty="0" smtClean="0"/>
              <a:t>FAEC DATA Act Working Grou</a:t>
            </a:r>
            <a:r>
              <a:rPr lang="en-US" sz="1600" b="0" i="1" dirty="0"/>
              <a:t>p</a:t>
            </a:r>
            <a:r>
              <a:rPr lang="en-US" sz="1600" b="0" i="1" dirty="0" smtClean="0"/>
              <a:t/>
            </a:r>
            <a:br>
              <a:rPr lang="en-US" sz="1600" b="0" i="1" dirty="0" smtClean="0"/>
            </a:br>
            <a:r>
              <a:rPr lang="en-US" sz="1600" b="0" i="1" dirty="0" smtClean="0"/>
              <a:t>April 27, 2017</a:t>
            </a:r>
            <a:br>
              <a:rPr lang="en-US" sz="1600" b="0" i="1" dirty="0" smtClean="0"/>
            </a:br>
            <a:endParaRPr lang="en-US" sz="1600" b="0" i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346202"/>
            <a:ext cx="8229600" cy="5067298"/>
          </a:xfrm>
        </p:spPr>
        <p:txBody>
          <a:bodyPr/>
          <a:lstStyle/>
          <a:p>
            <a:pPr algn="ctr"/>
            <a:r>
              <a:rPr lang="en-US" dirty="0" smtClean="0"/>
              <a:t>DATA Act Oversight Updates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endParaRPr lang="en-US" sz="1800" b="0" dirty="0" smtClean="0"/>
          </a:p>
          <a:p>
            <a:r>
              <a:rPr lang="en-US" sz="1800" b="0" dirty="0" smtClean="0"/>
              <a:t>Andrea D. Smith, Director</a:t>
            </a:r>
          </a:p>
          <a:p>
            <a:r>
              <a:rPr lang="en-US" sz="1800" b="0" dirty="0" smtClean="0"/>
              <a:t>Fiscal Service Audits</a:t>
            </a:r>
          </a:p>
          <a:p>
            <a:r>
              <a:rPr lang="en-US" sz="1800" b="0" dirty="0" smtClean="0"/>
              <a:t>Treasury, Office of Inspector General</a:t>
            </a:r>
          </a:p>
          <a:p>
            <a:endParaRPr lang="en-US" sz="1200" dirty="0" smtClean="0"/>
          </a:p>
          <a:p>
            <a:endParaRPr lang="en-US" sz="1000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z="1400" dirty="0" smtClean="0"/>
              <a:t>Slide </a:t>
            </a:r>
            <a:fld id="{5BB77672-4AD6-46A0-9137-F8F1342F7A63}" type="slidenum">
              <a:rPr lang="en-US" sz="1400" smtClean="0"/>
              <a:pPr>
                <a:defRPr/>
              </a:pPr>
              <a:t>1</a:t>
            </a:fld>
            <a:endParaRPr lang="en-US" sz="1400" dirty="0"/>
          </a:p>
        </p:txBody>
      </p:sp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22394" y="1983877"/>
            <a:ext cx="5524611" cy="365474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49640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DATA Act Oversight Engagements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17974"/>
            <a:ext cx="9144000" cy="5121275"/>
          </a:xfrm>
        </p:spPr>
        <p:txBody>
          <a:bodyPr/>
          <a:lstStyle/>
          <a:p>
            <a:r>
              <a:rPr lang="en-US" sz="2400" dirty="0" smtClean="0"/>
              <a:t>Criteria for Implementation and Use of Data Standards</a:t>
            </a:r>
          </a:p>
          <a:p>
            <a:endParaRPr lang="en-US" sz="1400" dirty="0" smtClean="0"/>
          </a:p>
          <a:p>
            <a:endParaRPr lang="en-US" sz="2000" dirty="0"/>
          </a:p>
          <a:p>
            <a:pPr marL="114300" lvl="1" indent="0">
              <a:spcBef>
                <a:spcPts val="480"/>
              </a:spcBef>
              <a:buNone/>
            </a:pPr>
            <a:endParaRPr lang="en-US" sz="2000" dirty="0" smtClean="0">
              <a:latin typeface="Univers" panose="020B0603020202030204" pitchFamily="34" charset="0"/>
            </a:endParaRPr>
          </a:p>
          <a:p>
            <a:pPr marL="114300" lvl="1" indent="0">
              <a:spcBef>
                <a:spcPts val="480"/>
              </a:spcBef>
              <a:buNone/>
            </a:pPr>
            <a:r>
              <a:rPr lang="en-US" sz="2000" dirty="0" smtClean="0">
                <a:latin typeface="Univers" panose="020B0603020202030204" pitchFamily="34" charset="0"/>
              </a:rPr>
              <a:t>Criteria </a:t>
            </a:r>
            <a:endParaRPr lang="en-US" sz="2000" dirty="0">
              <a:latin typeface="Univers" panose="020B0603020202030204" pitchFamily="34" charset="0"/>
            </a:endParaRPr>
          </a:p>
          <a:p>
            <a:pPr marL="457200" lvl="1" indent="-342900">
              <a:lnSpc>
                <a:spcPct val="110000"/>
              </a:lnSpc>
              <a:spcBef>
                <a:spcPts val="480"/>
              </a:spcBef>
              <a:buFont typeface="Wingdings" panose="05000000000000000000" pitchFamily="2" charset="2"/>
              <a:buChar char="Ø"/>
            </a:pPr>
            <a:r>
              <a:rPr lang="en-US" sz="1800" b="0" dirty="0">
                <a:latin typeface="Univers" panose="020B0603020202030204" pitchFamily="34" charset="0"/>
              </a:rPr>
              <a:t>DATA Act Implementation Playbook 8-Step Agency Implementation </a:t>
            </a:r>
            <a:r>
              <a:rPr lang="en-US" sz="1800" b="0" dirty="0" smtClean="0">
                <a:latin typeface="Univers" panose="020B0603020202030204" pitchFamily="34" charset="0"/>
              </a:rPr>
              <a:t>Plan</a:t>
            </a:r>
          </a:p>
          <a:p>
            <a:pPr marL="457200" lvl="1" indent="-342900">
              <a:lnSpc>
                <a:spcPct val="110000"/>
              </a:lnSpc>
              <a:spcBef>
                <a:spcPts val="480"/>
              </a:spcBef>
              <a:buFont typeface="Wingdings" panose="05000000000000000000" pitchFamily="2" charset="2"/>
              <a:buChar char="Ø"/>
            </a:pPr>
            <a:r>
              <a:rPr lang="en-US" sz="1800" b="0" dirty="0" smtClean="0">
                <a:latin typeface="Univers" panose="020B0603020202030204" pitchFamily="34" charset="0"/>
              </a:rPr>
              <a:t>Federal Spending Transparency Data Standards</a:t>
            </a:r>
            <a:endParaRPr lang="en-US" sz="900" b="0" dirty="0" smtClean="0">
              <a:latin typeface="Univers" panose="020B0603020202030204" pitchFamily="34" charset="0"/>
            </a:endParaRPr>
          </a:p>
          <a:p>
            <a:pPr marL="114300" lvl="1" indent="0">
              <a:spcBef>
                <a:spcPts val="480"/>
              </a:spcBef>
              <a:buNone/>
            </a:pPr>
            <a:endParaRPr lang="en-US" sz="900" b="0" dirty="0">
              <a:latin typeface="Univers" panose="020B0603020202030204" pitchFamily="34" charset="0"/>
            </a:endParaRPr>
          </a:p>
          <a:p>
            <a:pPr marL="114300" lvl="1" indent="0">
              <a:spcBef>
                <a:spcPts val="480"/>
              </a:spcBef>
              <a:buNone/>
            </a:pPr>
            <a:r>
              <a:rPr lang="en-US" sz="2000" dirty="0">
                <a:latin typeface="Univers" panose="020B0603020202030204" pitchFamily="34" charset="0"/>
              </a:rPr>
              <a:t>Risks</a:t>
            </a:r>
            <a:endParaRPr lang="en-US" sz="1800" dirty="0">
              <a:latin typeface="Univers" panose="020B0603020202030204" pitchFamily="34" charset="0"/>
            </a:endParaRPr>
          </a:p>
          <a:p>
            <a:pPr marL="400050" lvl="1">
              <a:lnSpc>
                <a:spcPct val="110000"/>
              </a:lnSpc>
              <a:spcBef>
                <a:spcPts val="480"/>
              </a:spcBef>
              <a:buFont typeface="Wingdings" panose="05000000000000000000" pitchFamily="2" charset="2"/>
              <a:buChar char="Ø"/>
            </a:pPr>
            <a:r>
              <a:rPr lang="en-US" sz="1800" b="0" dirty="0" smtClean="0">
                <a:latin typeface="Univers" panose="020B0603020202030204" pitchFamily="34" charset="0"/>
              </a:rPr>
              <a:t>The Agency (or applicable FSSP) did </a:t>
            </a:r>
            <a:r>
              <a:rPr lang="en-US" sz="1800" b="0" dirty="0">
                <a:latin typeface="Univers" panose="020B0603020202030204" pitchFamily="34" charset="0"/>
              </a:rPr>
              <a:t>not [review] understand the DATA Act elements </a:t>
            </a:r>
            <a:endParaRPr lang="en-US" sz="1800" b="0" dirty="0" smtClean="0">
              <a:latin typeface="Univers" panose="020B0603020202030204" pitchFamily="34" charset="0"/>
            </a:endParaRPr>
          </a:p>
          <a:p>
            <a:pPr marL="400050" lvl="1">
              <a:lnSpc>
                <a:spcPct val="110000"/>
              </a:lnSpc>
              <a:spcBef>
                <a:spcPts val="480"/>
              </a:spcBef>
              <a:buFont typeface="Wingdings" panose="05000000000000000000" pitchFamily="2" charset="2"/>
              <a:buChar char="Ø"/>
            </a:pPr>
            <a:r>
              <a:rPr lang="en-US" sz="1800" b="0" dirty="0" smtClean="0">
                <a:latin typeface="Univers" panose="020B0603020202030204" pitchFamily="34" charset="0"/>
              </a:rPr>
              <a:t>The Agency may </a:t>
            </a:r>
            <a:r>
              <a:rPr lang="en-US" sz="1800" b="0" dirty="0">
                <a:latin typeface="Univers" panose="020B0603020202030204" pitchFamily="34" charset="0"/>
              </a:rPr>
              <a:t>not correctly assess the impact of reporting the data element on its implementation plans or systems. </a:t>
            </a:r>
            <a:endParaRPr lang="en-US" sz="1800" b="0" dirty="0" smtClean="0">
              <a:latin typeface="Univers" panose="020B0603020202030204" pitchFamily="34" charset="0"/>
            </a:endParaRPr>
          </a:p>
          <a:p>
            <a:pPr marL="400050" lvl="1">
              <a:lnSpc>
                <a:spcPct val="110000"/>
              </a:lnSpc>
              <a:spcBef>
                <a:spcPts val="480"/>
              </a:spcBef>
              <a:buFont typeface="Wingdings" panose="05000000000000000000" pitchFamily="2" charset="2"/>
              <a:buChar char="Ø"/>
            </a:pPr>
            <a:r>
              <a:rPr lang="en-US" sz="1800" b="0" dirty="0" smtClean="0">
                <a:latin typeface="Univers" panose="020B0603020202030204" pitchFamily="34" charset="0"/>
              </a:rPr>
              <a:t>The Agency may not </a:t>
            </a:r>
            <a:r>
              <a:rPr lang="en-US" sz="1800" b="0" dirty="0">
                <a:latin typeface="Univers" panose="020B0603020202030204" pitchFamily="34" charset="0"/>
              </a:rPr>
              <a:t>consider current USAspending.gov data elements as required by </a:t>
            </a:r>
            <a:r>
              <a:rPr lang="en-US" sz="1800" b="0" dirty="0" smtClean="0">
                <a:latin typeface="Univers" panose="020B0603020202030204" pitchFamily="34" charset="0"/>
              </a:rPr>
              <a:t>FFATA.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29679"/>
            <a:ext cx="2133600" cy="4762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1A5C32D6-7E80-45FE-884B-073D611931FF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03" y="2176540"/>
            <a:ext cx="8592797" cy="55677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2424322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Act Oversight Engagements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</a:t>
            </a:r>
            <a:r>
              <a:rPr lang="en-US"/>
              <a:t> </a:t>
            </a:r>
            <a:fld id="{1A5C32D6-7E80-45FE-884B-073D611931FF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1045"/>
            <a:ext cx="9144000" cy="4821471"/>
          </a:xfrm>
        </p:spPr>
        <p:txBody>
          <a:bodyPr/>
          <a:lstStyle/>
          <a:p>
            <a:r>
              <a:rPr lang="en-US" sz="2800" dirty="0" smtClean="0"/>
              <a:t>Scope </a:t>
            </a:r>
            <a:r>
              <a:rPr lang="en-US" sz="2800" dirty="0"/>
              <a:t>and Methodology</a:t>
            </a:r>
          </a:p>
          <a:p>
            <a:endParaRPr lang="en-US" sz="105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</a:rPr>
              <a:t>Type of Engagement to be performed:</a:t>
            </a:r>
          </a:p>
          <a:p>
            <a:pPr marL="0" indent="0"/>
            <a:endParaRPr lang="en-US" sz="20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b="0" dirty="0">
                <a:solidFill>
                  <a:schemeClr val="tx1"/>
                </a:solidFill>
              </a:rPr>
              <a:t>an </a:t>
            </a:r>
            <a:r>
              <a:rPr lang="en-US" sz="1800" b="0" u="sng" dirty="0">
                <a:solidFill>
                  <a:schemeClr val="tx1"/>
                </a:solidFill>
              </a:rPr>
              <a:t>attestation examination</a:t>
            </a:r>
            <a:r>
              <a:rPr lang="en-US" sz="1800" b="0" dirty="0">
                <a:solidFill>
                  <a:schemeClr val="tx1"/>
                </a:solidFill>
              </a:rPr>
              <a:t> or a </a:t>
            </a:r>
            <a:r>
              <a:rPr lang="en-US" sz="1800" b="0" u="sng" dirty="0">
                <a:solidFill>
                  <a:schemeClr val="tx1"/>
                </a:solidFill>
              </a:rPr>
              <a:t>performance audit</a:t>
            </a:r>
            <a:r>
              <a:rPr lang="en-US" sz="1800" b="0" dirty="0">
                <a:solidFill>
                  <a:schemeClr val="tx1"/>
                </a:solidFill>
              </a:rPr>
              <a:t> in accordance with the requirements of GAGAS as described in Chapter 5 (attestation examinations) or Chapters 6 and 7 (performance audits) </a:t>
            </a:r>
            <a:endParaRPr lang="en-US" sz="1800" b="0" dirty="0"/>
          </a:p>
          <a:p>
            <a:pPr marL="0" indent="0"/>
            <a:endParaRPr lang="en-US" sz="2000" b="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</a:rPr>
              <a:t>Scope Period: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1000" b="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b="0" dirty="0">
                <a:solidFill>
                  <a:schemeClr val="tx1"/>
                </a:solidFill>
              </a:rPr>
              <a:t>FY </a:t>
            </a:r>
            <a:r>
              <a:rPr lang="en-US" sz="1800" b="0" dirty="0" smtClean="0">
                <a:solidFill>
                  <a:schemeClr val="tx1"/>
                </a:solidFill>
              </a:rPr>
              <a:t>2017</a:t>
            </a:r>
            <a:r>
              <a:rPr lang="en-US" sz="1800" b="0" dirty="0">
                <a:solidFill>
                  <a:schemeClr val="tx1"/>
                </a:solidFill>
              </a:rPr>
              <a:t>, second quarter financial and award data the Federal agency submitted for publication on USASpending.gov  </a:t>
            </a:r>
            <a:endParaRPr lang="en-US" sz="1800" b="0" dirty="0"/>
          </a:p>
        </p:txBody>
      </p:sp>
    </p:spTree>
    <p:extLst>
      <p:ext uri="{BB962C8B-B14F-4D97-AF65-F5344CB8AC3E}">
        <p14:creationId xmlns:p14="http://schemas.microsoft.com/office/powerpoint/2010/main" val="28869165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Act Oversight Engagements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88028"/>
            <a:ext cx="9144000" cy="5183966"/>
          </a:xfrm>
        </p:spPr>
        <p:txBody>
          <a:bodyPr/>
          <a:lstStyle/>
          <a:p>
            <a:r>
              <a:rPr lang="en-US" sz="2800" dirty="0" smtClean="0"/>
              <a:t>Scope </a:t>
            </a:r>
            <a:r>
              <a:rPr lang="en-US" sz="2800" dirty="0"/>
              <a:t>and Methodology, cont’d</a:t>
            </a:r>
          </a:p>
          <a:p>
            <a:endParaRPr lang="en-US" sz="105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To accomplish the objectives, the engagement team should:</a:t>
            </a:r>
          </a:p>
          <a:p>
            <a:endParaRPr lang="en-US" sz="1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b="0" dirty="0"/>
              <a:t>obtain an understanding of any regulatory criteria to report financial and award data under the DATA Act;</a:t>
            </a:r>
            <a:endParaRPr lang="en-US" sz="1600" b="0" dirty="0"/>
          </a:p>
          <a:p>
            <a:pPr>
              <a:buFont typeface="Wingdings" panose="05000000000000000000" pitchFamily="2" charset="2"/>
              <a:buChar char="Ø"/>
            </a:pPr>
            <a:endParaRPr lang="en-US" sz="1000" b="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b="0" dirty="0"/>
              <a:t>assess its agency’s systems, processes, and internal controls in place over data management </a:t>
            </a:r>
            <a:r>
              <a:rPr lang="en-US" sz="1800" b="0" dirty="0" smtClean="0"/>
              <a:t>under </a:t>
            </a:r>
            <a:r>
              <a:rPr lang="en-US" sz="1800" b="0" dirty="0"/>
              <a:t>the DATA Act;</a:t>
            </a:r>
            <a:endParaRPr lang="en-US" sz="1600" b="0" dirty="0"/>
          </a:p>
          <a:p>
            <a:pPr>
              <a:buFont typeface="Wingdings" panose="05000000000000000000" pitchFamily="2" charset="2"/>
              <a:buChar char="Ø"/>
            </a:pPr>
            <a:endParaRPr lang="en-US" sz="1000" b="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b="0" dirty="0"/>
              <a:t>assess the general and application controls pertaining to the financial management systems from which the data elements were derived and linked;</a:t>
            </a:r>
            <a:endParaRPr lang="en-US" sz="1600" b="0" dirty="0"/>
          </a:p>
          <a:p>
            <a:pPr>
              <a:buFont typeface="Wingdings" panose="05000000000000000000" pitchFamily="2" charset="2"/>
              <a:buChar char="Ø"/>
            </a:pPr>
            <a:endParaRPr lang="en-US" sz="1000" b="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b="0" dirty="0"/>
              <a:t>assess its agency’s internal controls in place over the financial and award data reported to USASpending.gov per OMB Circular A-123;</a:t>
            </a:r>
            <a:endParaRPr lang="en-US" sz="16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</a:t>
            </a:r>
            <a:r>
              <a:rPr lang="en-US"/>
              <a:t> </a:t>
            </a:r>
            <a:fld id="{1A5C32D6-7E80-45FE-884B-073D611931FF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7142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Act Oversight Engagements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88028"/>
            <a:ext cx="9144000" cy="4824488"/>
          </a:xfrm>
        </p:spPr>
        <p:txBody>
          <a:bodyPr/>
          <a:lstStyle/>
          <a:p>
            <a:pPr lvl="0"/>
            <a:r>
              <a:rPr lang="en-US" sz="2800" dirty="0" smtClean="0"/>
              <a:t>Scope </a:t>
            </a:r>
            <a:r>
              <a:rPr lang="en-US" sz="2800" dirty="0"/>
              <a:t>and Methodology, cont’d</a:t>
            </a:r>
          </a:p>
          <a:p>
            <a:pPr lvl="0"/>
            <a:endParaRPr lang="en-US" sz="10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2000" dirty="0"/>
              <a:t>To accomplish the objectives, the engagement team should:</a:t>
            </a:r>
          </a:p>
          <a:p>
            <a:pPr lvl="0">
              <a:buFont typeface="Wingdings" pitchFamily="2" charset="2"/>
              <a:buChar char="ü"/>
            </a:pPr>
            <a:endParaRPr lang="en-US" sz="1000" b="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b="0" dirty="0"/>
              <a:t>review a statistically valid sample from FY </a:t>
            </a:r>
            <a:r>
              <a:rPr lang="en-US" sz="1800" b="0" dirty="0" smtClean="0"/>
              <a:t>2017</a:t>
            </a:r>
            <a:r>
              <a:rPr lang="en-US" sz="1800" b="0" dirty="0"/>
              <a:t>, second quarter financial and award data submitted for publication on USASpending.gov;</a:t>
            </a:r>
          </a:p>
          <a:p>
            <a:pPr lvl="0">
              <a:buFont typeface="Wingdings" panose="05000000000000000000" pitchFamily="2" charset="2"/>
              <a:buChar char="Ø"/>
            </a:pPr>
            <a:endParaRPr lang="en-US" sz="1050" b="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b="0" dirty="0"/>
              <a:t>assess the </a:t>
            </a:r>
            <a:r>
              <a:rPr lang="en-US" sz="1800" b="0" u="sng" dirty="0"/>
              <a:t>completeness</a:t>
            </a:r>
            <a:r>
              <a:rPr lang="en-US" sz="1800" b="0" dirty="0"/>
              <a:t>, </a:t>
            </a:r>
            <a:r>
              <a:rPr lang="en-US" sz="1800" b="0" u="sng" dirty="0"/>
              <a:t>accuracy</a:t>
            </a:r>
            <a:r>
              <a:rPr lang="en-US" sz="1800" b="0" dirty="0"/>
              <a:t>,</a:t>
            </a:r>
            <a:r>
              <a:rPr lang="en-US" sz="2000" b="0" dirty="0"/>
              <a:t> </a:t>
            </a:r>
            <a:r>
              <a:rPr lang="en-US" sz="1800" b="0" u="sng" dirty="0"/>
              <a:t>timeliness</a:t>
            </a:r>
            <a:r>
              <a:rPr lang="en-US" sz="1800" b="0" dirty="0"/>
              <a:t>, and </a:t>
            </a:r>
            <a:r>
              <a:rPr lang="en-US" sz="1800" b="0" u="sng" dirty="0"/>
              <a:t>quality</a:t>
            </a:r>
            <a:r>
              <a:rPr lang="en-US" sz="1800" b="0" dirty="0"/>
              <a:t> of the financial and award data sampled; and</a:t>
            </a:r>
          </a:p>
          <a:p>
            <a:pPr lvl="0">
              <a:buFont typeface="Wingdings" panose="05000000000000000000" pitchFamily="2" charset="2"/>
              <a:buChar char="Ø"/>
            </a:pPr>
            <a:endParaRPr lang="en-US" sz="1050" b="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b="0" dirty="0"/>
              <a:t>assess its agency’s </a:t>
            </a:r>
            <a:r>
              <a:rPr lang="en-US" sz="1800" b="0" u="sng" dirty="0"/>
              <a:t>implementation</a:t>
            </a:r>
            <a:r>
              <a:rPr lang="en-US" sz="1800" b="0" dirty="0"/>
              <a:t> and </a:t>
            </a:r>
            <a:r>
              <a:rPr lang="en-US" sz="1800" b="0" u="sng" dirty="0"/>
              <a:t>use</a:t>
            </a:r>
            <a:r>
              <a:rPr lang="en-US" sz="1800" b="0" dirty="0"/>
              <a:t> of the 57 data definition standards established by OMB and Treasury.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</a:t>
            </a:r>
            <a:r>
              <a:rPr lang="en-US"/>
              <a:t> </a:t>
            </a:r>
            <a:fld id="{1A5C32D6-7E80-45FE-884B-073D611931FF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83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8175" y="236696"/>
            <a:ext cx="6778625" cy="741362"/>
          </a:xfrm>
        </p:spPr>
        <p:txBody>
          <a:bodyPr/>
          <a:lstStyle/>
          <a:p>
            <a:r>
              <a:rPr lang="en-US" dirty="0"/>
              <a:t>Required Review Guide Walkthrough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10185"/>
            <a:ext cx="9144000" cy="5547478"/>
          </a:xfrm>
        </p:spPr>
        <p:txBody>
          <a:bodyPr/>
          <a:lstStyle/>
          <a:p>
            <a:r>
              <a:rPr lang="en-US" sz="2600" dirty="0"/>
              <a:t>§ 430 - Select a Statistically Valid, Random Sample of Certified Spending Data Submitted, cont’d</a:t>
            </a: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endParaRPr lang="en-US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Criteria to select a statistically valid sample – Parameters:</a:t>
            </a:r>
          </a:p>
          <a:p>
            <a:endParaRPr lang="en-US" sz="1050" dirty="0"/>
          </a:p>
          <a:p>
            <a:endParaRPr lang="en-US" sz="1050" dirty="0"/>
          </a:p>
          <a:p>
            <a:endParaRPr lang="en-US" sz="1050" dirty="0"/>
          </a:p>
          <a:p>
            <a:endParaRPr lang="en-US" sz="1050" dirty="0"/>
          </a:p>
          <a:p>
            <a:endParaRPr lang="en-US" sz="1050" dirty="0"/>
          </a:p>
          <a:p>
            <a:endParaRPr lang="en-US" sz="1050" dirty="0"/>
          </a:p>
          <a:p>
            <a:endParaRPr lang="en-US" sz="1050" dirty="0"/>
          </a:p>
          <a:p>
            <a:endParaRPr lang="en-US" sz="1050" dirty="0"/>
          </a:p>
          <a:p>
            <a:endParaRPr lang="en-US" sz="1050" dirty="0"/>
          </a:p>
          <a:p>
            <a:endParaRPr lang="en-US" sz="1050" dirty="0"/>
          </a:p>
          <a:p>
            <a:endParaRPr lang="en-US" sz="1050" dirty="0"/>
          </a:p>
          <a:p>
            <a:endParaRPr lang="en-US" sz="1050" dirty="0"/>
          </a:p>
          <a:p>
            <a:endParaRPr lang="en-US" sz="1050" dirty="0"/>
          </a:p>
          <a:p>
            <a:r>
              <a:rPr lang="en-US" sz="1800" dirty="0">
                <a:latin typeface="Univers" panose="020B0603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r>
              <a:rPr lang="en-US" sz="1200" b="0" dirty="0">
                <a:latin typeface="Univers" panose="020B0603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1200" b="0" u="sng" dirty="0">
                <a:latin typeface="Univers" panose="020B0603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agencies with a smaller population</a:t>
            </a:r>
            <a:r>
              <a:rPr lang="en-US" sz="1200" b="0" dirty="0">
                <a:latin typeface="Univers" panose="020B0603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where the recommended sample size of 385 represents 5% or more of </a:t>
            </a:r>
          </a:p>
          <a:p>
            <a:r>
              <a:rPr lang="en-US" sz="1200" b="0" dirty="0">
                <a:latin typeface="Univers" panose="020B0603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population, </a:t>
            </a:r>
            <a:r>
              <a:rPr lang="en-US" sz="1200" b="0" u="sng" dirty="0">
                <a:latin typeface="Univers" panose="020B0603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sample size may be reduced</a:t>
            </a:r>
            <a:r>
              <a:rPr lang="en-US" sz="1200" b="0" dirty="0">
                <a:latin typeface="Univers" panose="020B0603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by applying the finite correction factor using the following formula</a:t>
            </a:r>
          </a:p>
          <a:p>
            <a:r>
              <a:rPr lang="en-US" sz="1200" b="0" dirty="0">
                <a:latin typeface="Univers" panose="020B0603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determine the recommended sample size: 385/[1+(385/N)], where “N” represents the population size. </a:t>
            </a:r>
            <a:endParaRPr lang="en-US" sz="1800" b="0" dirty="0"/>
          </a:p>
          <a:p>
            <a:pPr marL="457200" lvl="1" indent="0">
              <a:buNone/>
            </a:pPr>
            <a:endParaRPr lang="en-US" sz="16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81413"/>
            <a:ext cx="2133600" cy="4762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1A5C32D6-7E80-45FE-884B-073D611931FF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graphicFrame>
        <p:nvGraphicFramePr>
          <p:cNvPr id="5" name="Table 5"/>
          <p:cNvGraphicFramePr>
            <a:graphicFrameLocks noGrp="1"/>
          </p:cNvGraphicFramePr>
          <p:nvPr>
            <p:extLst/>
          </p:nvPr>
        </p:nvGraphicFramePr>
        <p:xfrm>
          <a:off x="1298425" y="3111452"/>
          <a:ext cx="6096000" cy="209487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Criteria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Parameter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Confidence</a:t>
                      </a:r>
                      <a:r>
                        <a:rPr lang="en-US" sz="2000" baseline="0" dirty="0" smtClean="0"/>
                        <a:t> Level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95%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Expected Error</a:t>
                      </a:r>
                      <a:r>
                        <a:rPr lang="en-US" sz="2000" baseline="0" dirty="0" smtClean="0"/>
                        <a:t> Rate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50% (initial year)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Sample Precision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+/- 5%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991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Sample Size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385 transactions*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31616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in Performing Oversight Engagements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b="0" dirty="0" smtClean="0"/>
              <a:t>Resource Constraints</a:t>
            </a:r>
            <a:endParaRPr lang="en-US" sz="2000" b="0" dirty="0"/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1000" b="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b="0" dirty="0" smtClean="0"/>
              <a:t>Coordination </a:t>
            </a:r>
            <a:r>
              <a:rPr lang="en-US" sz="2400" b="0" dirty="0"/>
              <a:t>among the IGs </a:t>
            </a:r>
            <a:r>
              <a:rPr lang="en-US" sz="2400" b="0" dirty="0" smtClean="0"/>
              <a:t>of </a:t>
            </a:r>
            <a:r>
              <a:rPr lang="en-US" sz="2400" b="0" dirty="0"/>
              <a:t>FSSP and the IGs of </a:t>
            </a:r>
            <a:r>
              <a:rPr lang="en-US" sz="2400" b="0" dirty="0" smtClean="0"/>
              <a:t>their customer agencies</a:t>
            </a:r>
            <a:endParaRPr lang="en-US" sz="2400" b="0" dirty="0"/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1000" b="0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600" b="0" dirty="0"/>
              <a:t>S</a:t>
            </a:r>
            <a:r>
              <a:rPr lang="en-US" sz="2600" b="0" dirty="0" smtClean="0"/>
              <a:t>ample </a:t>
            </a:r>
            <a:r>
              <a:rPr lang="en-US" sz="2600" b="0" dirty="0"/>
              <a:t>size of 385</a:t>
            </a:r>
            <a:endParaRPr lang="en-US" sz="2400" b="0" dirty="0"/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1000" b="0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600" b="0" dirty="0"/>
              <a:t>C</a:t>
            </a:r>
            <a:r>
              <a:rPr lang="en-US" sz="2600" b="0" dirty="0" smtClean="0"/>
              <a:t>onsistent/standard </a:t>
            </a:r>
            <a:r>
              <a:rPr lang="en-US" sz="2600" b="0" dirty="0"/>
              <a:t>reporting template</a:t>
            </a:r>
            <a:endParaRPr lang="en-US" sz="2400" b="0" dirty="0"/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5C32D6-7E80-45FE-884B-073D611931FF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6671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4774" y="274638"/>
            <a:ext cx="6622026" cy="741362"/>
          </a:xfrm>
        </p:spPr>
        <p:txBody>
          <a:bodyPr/>
          <a:lstStyle/>
          <a:p>
            <a:r>
              <a:rPr lang="en-US" dirty="0"/>
              <a:t>Managing</a:t>
            </a:r>
            <a:r>
              <a:rPr lang="en-US"/>
              <a:t> the Challenge &amp; Complexity of the DATA </a:t>
            </a:r>
            <a:r>
              <a:rPr lang="en-US" smtClean="0"/>
              <a:t>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176" y="1293542"/>
            <a:ext cx="8909824" cy="4832622"/>
          </a:xfrm>
        </p:spPr>
        <p:txBody>
          <a:bodyPr/>
          <a:lstStyle/>
          <a:p>
            <a:pPr marL="0" indent="0"/>
            <a:r>
              <a:rPr lang="en-US" sz="2800" dirty="0" smtClean="0"/>
              <a:t>Common mistakes to avoid for a successful Required Review:</a:t>
            </a:r>
          </a:p>
          <a:p>
            <a:pPr marL="0" indent="0"/>
            <a:endParaRPr lang="en-US" sz="1000" dirty="0" smtClean="0"/>
          </a:p>
          <a:p>
            <a:pPr marL="857250" lvl="1" indent="-457200">
              <a:buFont typeface="+mj-lt"/>
              <a:buAutoNum type="arabicPeriod"/>
            </a:pPr>
            <a:r>
              <a:rPr lang="en-US" sz="2400" b="0" dirty="0" smtClean="0"/>
              <a:t>Not Being Directly Involved with the Project</a:t>
            </a:r>
            <a:endParaRPr lang="en-US" sz="2400" b="0" dirty="0"/>
          </a:p>
          <a:p>
            <a:pPr marL="857250" lvl="1" indent="-457200">
              <a:buFont typeface="+mj-lt"/>
              <a:buAutoNum type="arabicPeriod"/>
            </a:pPr>
            <a:r>
              <a:rPr lang="en-US" sz="2400" b="0" dirty="0" smtClean="0"/>
              <a:t>Not Adequately Selling the Problem</a:t>
            </a:r>
            <a:endParaRPr lang="en-US" sz="2400" b="0" dirty="0"/>
          </a:p>
          <a:p>
            <a:pPr marL="857250" lvl="1" indent="-457200">
              <a:buFont typeface="+mj-lt"/>
              <a:buAutoNum type="arabicPeriod"/>
            </a:pPr>
            <a:r>
              <a:rPr lang="en-US" sz="2400" b="0" dirty="0" smtClean="0"/>
              <a:t>Inconsistent Messaging/Poor Communication</a:t>
            </a:r>
            <a:endParaRPr lang="en-US" sz="2400" b="0" dirty="0"/>
          </a:p>
          <a:p>
            <a:pPr marL="857250" lvl="1" indent="-457200">
              <a:buFont typeface="+mj-lt"/>
              <a:buAutoNum type="arabicPeriod"/>
            </a:pPr>
            <a:r>
              <a:rPr lang="en-US" sz="2400" b="0" dirty="0" smtClean="0"/>
              <a:t>Not Providing Adequate Resources</a:t>
            </a:r>
            <a:endParaRPr lang="en-US" sz="2400" b="0" dirty="0"/>
          </a:p>
          <a:p>
            <a:pPr marL="857250" lvl="1" indent="-457200">
              <a:buFont typeface="+mj-lt"/>
              <a:buAutoNum type="arabicPeriod"/>
            </a:pPr>
            <a:r>
              <a:rPr lang="en-US" sz="2400" b="0" dirty="0" smtClean="0"/>
              <a:t>Shifting Focus or Changing Priorities too Soon</a:t>
            </a:r>
            <a:endParaRPr lang="en-US" sz="2400" b="0" dirty="0"/>
          </a:p>
          <a:p>
            <a:pPr marL="857250" lvl="1" indent="-457200">
              <a:buFont typeface="+mj-lt"/>
              <a:buAutoNum type="arabicPeriod"/>
            </a:pPr>
            <a:r>
              <a:rPr lang="en-US" sz="2400" b="0" dirty="0" smtClean="0"/>
              <a:t>Ignoring Organizational Culture</a:t>
            </a:r>
            <a:endParaRPr lang="en-US" sz="2400" b="0" dirty="0"/>
          </a:p>
          <a:p>
            <a:pPr marL="857250" lvl="1" indent="-457200">
              <a:buFont typeface="+mj-lt"/>
              <a:buAutoNum type="arabicPeriod"/>
            </a:pPr>
            <a:r>
              <a:rPr lang="en-US" sz="2400" b="0" dirty="0" smtClean="0"/>
              <a:t>Ignoring or Underestimating Impact on Employees</a:t>
            </a:r>
            <a:endParaRPr lang="en-US" sz="2400" b="0" dirty="0"/>
          </a:p>
          <a:p>
            <a:pPr marL="0" indent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1A5C32D6-7E80-45FE-884B-073D611931FF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0546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6570" y="3101375"/>
            <a:ext cx="6778625" cy="741362"/>
          </a:xfrm>
        </p:spPr>
        <p:txBody>
          <a:bodyPr/>
          <a:lstStyle/>
          <a:p>
            <a:r>
              <a:rPr lang="en-US" sz="4400" dirty="0" smtClean="0"/>
              <a:t>DATA Act oversight </a:t>
            </a:r>
            <a:r>
              <a:rPr lang="en-US" sz="4400" dirty="0"/>
              <a:t>q</a:t>
            </a:r>
            <a:r>
              <a:rPr lang="en-US" sz="4400" dirty="0" smtClean="0"/>
              <a:t>uestions can be sent to </a:t>
            </a:r>
            <a:r>
              <a:rPr lang="en-US" sz="4400" dirty="0" smtClean="0">
                <a:hlinkClick r:id="rId3"/>
              </a:rPr>
              <a:t>DATAAct@oig.treas.gov</a:t>
            </a:r>
            <a:r>
              <a:rPr lang="en-US" sz="4400" dirty="0" smtClean="0"/>
              <a:t/>
            </a:r>
            <a:br>
              <a:rPr lang="en-US" sz="4400" dirty="0" smtClean="0"/>
            </a:b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1A5C32D6-7E80-45FE-884B-073D611931FF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7240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8600" y="274638"/>
            <a:ext cx="7010399" cy="741362"/>
          </a:xfrm>
        </p:spPr>
        <p:txBody>
          <a:bodyPr/>
          <a:lstStyle/>
          <a:p>
            <a:r>
              <a:rPr lang="en-US" sz="3200" dirty="0" smtClean="0"/>
              <a:t>DATA Act Overview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5443"/>
            <a:ext cx="8229600" cy="4525963"/>
          </a:xfrm>
        </p:spPr>
        <p:txBody>
          <a:bodyPr/>
          <a:lstStyle/>
          <a:p>
            <a:pPr marL="0" lvl="0" indent="0">
              <a:defRPr/>
            </a:pPr>
            <a:r>
              <a:rPr lang="en-US" sz="2000" dirty="0"/>
              <a:t>Digital Accountability and Transparency Act of 2014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en-US" sz="1800" b="0" dirty="0"/>
              <a:t>Expands Section 3 of the Federal Funding Accountability and Transparency Act (FFATA) of 2006 to increase accountability and transparency in Federal spending.</a:t>
            </a:r>
          </a:p>
          <a:p>
            <a:pPr marL="285750" lvl="0" indent="-285750">
              <a:buFont typeface="Wingdings" pitchFamily="2" charset="2"/>
              <a:buChar char="Ø"/>
              <a:defRPr/>
            </a:pPr>
            <a:endParaRPr lang="en-US" sz="1200" b="0" i="1" dirty="0"/>
          </a:p>
          <a:p>
            <a:pPr marL="0" lvl="0" indent="0">
              <a:defRPr/>
            </a:pPr>
            <a:r>
              <a:rPr lang="en-US" sz="2000" dirty="0"/>
              <a:t>General Requirements: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en-US" sz="1800" b="0" dirty="0"/>
              <a:t>By May 2015 – OMB/Treasury to issue Government-wide financial data standards </a:t>
            </a:r>
          </a:p>
          <a:p>
            <a:pPr lvl="1">
              <a:buFont typeface="Wingdings" pitchFamily="2" charset="2"/>
              <a:buChar char="Ø"/>
              <a:defRPr/>
            </a:pPr>
            <a:endParaRPr lang="en-US" sz="1800" b="0" dirty="0"/>
          </a:p>
          <a:p>
            <a:pPr lvl="1">
              <a:buFont typeface="Wingdings" pitchFamily="2" charset="2"/>
              <a:buChar char="Ø"/>
              <a:defRPr/>
            </a:pPr>
            <a:r>
              <a:rPr lang="en-US" sz="1800" b="0" dirty="0"/>
              <a:t>By May 2017 – Agencies to report financial data on USASpending.gov in accordance with OMB/Treasury established data standards</a:t>
            </a:r>
          </a:p>
          <a:p>
            <a:pPr lvl="1">
              <a:buFont typeface="Wingdings" pitchFamily="2" charset="2"/>
              <a:buChar char="Ø"/>
              <a:defRPr/>
            </a:pPr>
            <a:endParaRPr lang="en-US" sz="1800" b="0" dirty="0"/>
          </a:p>
          <a:p>
            <a:pPr lvl="1">
              <a:buFont typeface="Wingdings" pitchFamily="2" charset="2"/>
              <a:buChar char="Ø"/>
              <a:defRPr/>
            </a:pPr>
            <a:r>
              <a:rPr lang="en-US" sz="1800" b="0" dirty="0"/>
              <a:t>By May 2018 – OMB/Treasury to ensure that the established data standards are applied to the data reported on </a:t>
            </a:r>
            <a:r>
              <a:rPr lang="en-US" sz="1800" b="0" dirty="0" smtClean="0"/>
              <a:t>USASpending.gov</a:t>
            </a:r>
            <a:endParaRPr lang="en-US" sz="18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1A5C32D6-7E80-45FE-884B-073D611931F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9891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latin typeface="Univers" panose="020B0603020202030204" pitchFamily="34" charset="0"/>
              </a:rPr>
              <a:t>Oversight Requirements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530" y="1367631"/>
            <a:ext cx="8229600" cy="5218520"/>
          </a:xfrm>
        </p:spPr>
        <p:txBody>
          <a:bodyPr/>
          <a:lstStyle/>
          <a:p>
            <a:pPr lvl="0">
              <a:defRPr/>
            </a:pPr>
            <a:r>
              <a:rPr lang="en-US" sz="2400" dirty="0"/>
              <a:t>Agency Inspectors </a:t>
            </a:r>
            <a:r>
              <a:rPr lang="en-US" sz="2400" dirty="0" smtClean="0"/>
              <a:t>General, in consultation with GAO</a:t>
            </a:r>
            <a:endParaRPr lang="en-US" sz="2400" dirty="0"/>
          </a:p>
          <a:p>
            <a:pPr lvl="0">
              <a:defRPr/>
            </a:pPr>
            <a:endParaRPr lang="en-US" sz="1000" dirty="0"/>
          </a:p>
          <a:p>
            <a:pPr lvl="0">
              <a:buFont typeface="Wingdings" pitchFamily="2" charset="2"/>
              <a:buChar char="Ø"/>
              <a:defRPr/>
            </a:pPr>
            <a:r>
              <a:rPr lang="en-US" sz="2000" b="0" dirty="0" smtClean="0"/>
              <a:t>Review </a:t>
            </a:r>
            <a:r>
              <a:rPr lang="en-US" sz="2000" b="0" dirty="0"/>
              <a:t>a statistically valid sampling of the spending data </a:t>
            </a:r>
            <a:r>
              <a:rPr lang="en-US" sz="2000" b="0" u="sng" dirty="0"/>
              <a:t>submitted</a:t>
            </a:r>
            <a:r>
              <a:rPr lang="en-US" sz="2000" b="0" dirty="0"/>
              <a:t> by the Federal agency</a:t>
            </a:r>
          </a:p>
          <a:p>
            <a:pPr lvl="0">
              <a:buFont typeface="Wingdings" pitchFamily="2" charset="2"/>
              <a:buChar char="Ø"/>
              <a:defRPr/>
            </a:pPr>
            <a:endParaRPr lang="en-US" sz="1000" b="0" dirty="0"/>
          </a:p>
          <a:p>
            <a:pPr marL="344488" lvl="1" indent="-344488">
              <a:buFont typeface="Wingdings" pitchFamily="2" charset="2"/>
              <a:buChar char="Ø"/>
              <a:defRPr/>
            </a:pPr>
            <a:r>
              <a:rPr lang="en-US" sz="2000" b="0" dirty="0"/>
              <a:t>Submit to Congress and make publically available, a report </a:t>
            </a:r>
            <a:r>
              <a:rPr lang="en-US" sz="2000" b="0" dirty="0" smtClean="0"/>
              <a:t>assessing</a:t>
            </a:r>
          </a:p>
          <a:p>
            <a:pPr marL="344488" lvl="1" indent="-344488">
              <a:buFont typeface="Wingdings" pitchFamily="2" charset="2"/>
              <a:buChar char="Ø"/>
              <a:defRPr/>
            </a:pPr>
            <a:endParaRPr lang="en-US" sz="800" b="0" dirty="0"/>
          </a:p>
          <a:p>
            <a:pPr marL="744538" lvl="2" indent="-344488">
              <a:defRPr/>
            </a:pPr>
            <a:r>
              <a:rPr lang="en-US" sz="2000" b="0" u="sng" dirty="0"/>
              <a:t>completeness</a:t>
            </a:r>
            <a:r>
              <a:rPr lang="en-US" sz="2000" b="0" dirty="0"/>
              <a:t>, </a:t>
            </a:r>
            <a:r>
              <a:rPr lang="en-US" sz="2000" b="0" u="sng" dirty="0" smtClean="0"/>
              <a:t>accuracy</a:t>
            </a:r>
            <a:r>
              <a:rPr lang="en-US" sz="2000" b="0" dirty="0" smtClean="0"/>
              <a:t>, </a:t>
            </a:r>
            <a:r>
              <a:rPr lang="en-US" sz="2000" b="0" u="sng" dirty="0" smtClean="0"/>
              <a:t>timeliness</a:t>
            </a:r>
            <a:r>
              <a:rPr lang="en-US" sz="2000" b="0" dirty="0"/>
              <a:t>, </a:t>
            </a:r>
            <a:r>
              <a:rPr lang="en-US" sz="2000" b="0" dirty="0" smtClean="0"/>
              <a:t>and </a:t>
            </a:r>
            <a:r>
              <a:rPr lang="en-US" sz="2000" b="0" u="sng" dirty="0" smtClean="0"/>
              <a:t>quality</a:t>
            </a:r>
            <a:r>
              <a:rPr lang="en-US" sz="2000" b="0" dirty="0" smtClean="0"/>
              <a:t> of </a:t>
            </a:r>
            <a:r>
              <a:rPr lang="en-US" sz="2000" b="0" dirty="0"/>
              <a:t>the data sampled</a:t>
            </a:r>
          </a:p>
          <a:p>
            <a:pPr marL="744538" lvl="2" indent="-344488">
              <a:defRPr/>
            </a:pPr>
            <a:r>
              <a:rPr lang="en-US" sz="2000" b="0" u="sng" dirty="0"/>
              <a:t>implementation</a:t>
            </a:r>
            <a:r>
              <a:rPr lang="en-US" sz="2000" b="0" dirty="0"/>
              <a:t> and </a:t>
            </a:r>
            <a:r>
              <a:rPr lang="en-US" sz="2000" b="0" u="sng" dirty="0"/>
              <a:t>use</a:t>
            </a:r>
            <a:r>
              <a:rPr lang="en-US" sz="2000" b="0" dirty="0"/>
              <a:t> of Data Standards by the Federal agency</a:t>
            </a:r>
          </a:p>
          <a:p>
            <a:pPr marL="744538" lvl="2" indent="-344488">
              <a:buFont typeface="Wingdings" pitchFamily="2" charset="2"/>
              <a:buChar char="ü"/>
              <a:defRPr/>
            </a:pPr>
            <a:endParaRPr lang="en-US" sz="800" b="0" dirty="0"/>
          </a:p>
          <a:p>
            <a:pPr marL="344488" lvl="2" indent="-344488">
              <a:defRPr/>
            </a:pPr>
            <a:r>
              <a:rPr lang="en-US" sz="2000" b="0" dirty="0"/>
              <a:t>3 reviews </a:t>
            </a:r>
            <a:r>
              <a:rPr lang="en-US" sz="2000" b="0" dirty="0" smtClean="0"/>
              <a:t>originally due </a:t>
            </a:r>
            <a:r>
              <a:rPr lang="en-US" sz="2000" b="0" dirty="0"/>
              <a:t>November 2016, November 2018, November </a:t>
            </a:r>
            <a:r>
              <a:rPr lang="en-US" sz="2000" b="0" dirty="0" smtClean="0"/>
              <a:t>2020</a:t>
            </a:r>
          </a:p>
          <a:p>
            <a:pPr marL="344488" lvl="2" indent="-344488">
              <a:defRPr/>
            </a:pPr>
            <a:endParaRPr lang="en-US" sz="800" b="0" dirty="0" smtClean="0"/>
          </a:p>
          <a:p>
            <a:pPr marL="344488" lvl="2" indent="-344488">
              <a:defRPr/>
            </a:pPr>
            <a:r>
              <a:rPr lang="en-US" sz="2000" b="0" dirty="0" smtClean="0"/>
              <a:t>Now due November 8, 2017; November 8, 2019, and November 8, 2021</a:t>
            </a:r>
            <a:endParaRPr lang="en-US" sz="2000" b="0" dirty="0"/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1A5C32D6-7E80-45FE-884B-073D611931F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1397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1" y="274638"/>
            <a:ext cx="7086599" cy="741362"/>
          </a:xfrm>
        </p:spPr>
        <p:txBody>
          <a:bodyPr/>
          <a:lstStyle/>
          <a:p>
            <a:r>
              <a:rPr lang="en-US" sz="3200" dirty="0" smtClean="0"/>
              <a:t>FAEC DATA Act</a:t>
            </a:r>
            <a:br>
              <a:rPr lang="en-US" sz="3200" dirty="0" smtClean="0"/>
            </a:br>
            <a:r>
              <a:rPr lang="en-US" sz="3200" dirty="0" smtClean="0"/>
              <a:t>Working Group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5090"/>
            <a:ext cx="8229600" cy="5220601"/>
          </a:xfrm>
        </p:spPr>
        <p:txBody>
          <a:bodyPr/>
          <a:lstStyle/>
          <a:p>
            <a:pPr lvl="0">
              <a:buFont typeface="Wingdings" panose="05000000000000000000" pitchFamily="2" charset="2"/>
              <a:buChar char="Ø"/>
            </a:pPr>
            <a:r>
              <a:rPr lang="en-US" sz="2400" dirty="0" smtClean="0"/>
              <a:t>Mission</a:t>
            </a:r>
            <a:endParaRPr lang="en-US" sz="1000" dirty="0"/>
          </a:p>
          <a:p>
            <a:pPr marL="457200" lvl="1" indent="0">
              <a:buNone/>
            </a:pPr>
            <a:r>
              <a:rPr lang="en-US" sz="2000" b="0" i="1" dirty="0">
                <a:ea typeface="Calibri"/>
                <a:cs typeface="Times New Roman"/>
              </a:rPr>
              <a:t>Assist the IG Community in understanding and meeting its DATA Act oversight requirements by (1) serving as a working level liaison with Treasury, (2) consulting with the Government Accountability Office, (3) developing a common review approach and methodology, and (4) coordinating key communications with other stakeholders</a:t>
            </a:r>
            <a:r>
              <a:rPr lang="en-US" sz="1800" b="0" i="1" dirty="0" smtClean="0">
                <a:ea typeface="Calibri"/>
                <a:cs typeface="Times New Roman"/>
              </a:rPr>
              <a:t>.</a:t>
            </a:r>
          </a:p>
          <a:p>
            <a:pPr marL="457200" lvl="1" indent="0">
              <a:buNone/>
            </a:pPr>
            <a:endParaRPr lang="en-US" sz="1000" b="0" i="1" dirty="0">
              <a:ea typeface="Calibri"/>
              <a:cs typeface="Times New Roman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b="0" dirty="0"/>
              <a:t>Stood up January </a:t>
            </a:r>
            <a:r>
              <a:rPr lang="en-US" sz="2000" b="0" dirty="0" smtClean="0"/>
              <a:t>2015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1000" b="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b="0" dirty="0" smtClean="0"/>
              <a:t>Over 160 </a:t>
            </a:r>
            <a:r>
              <a:rPr lang="en-US" sz="2000" b="0" dirty="0"/>
              <a:t>members from </a:t>
            </a:r>
            <a:r>
              <a:rPr lang="en-US" sz="2000" b="0" dirty="0" smtClean="0"/>
              <a:t>38 OIGs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1000" b="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b="0" dirty="0" smtClean="0"/>
              <a:t>Established </a:t>
            </a:r>
            <a:r>
              <a:rPr lang="en-US" sz="2000" b="0" dirty="0"/>
              <a:t>consultative protocol with GAO (e.g., meet monthly)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1000" b="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b="0" dirty="0" smtClean="0"/>
              <a:t>Defined </a:t>
            </a:r>
            <a:r>
              <a:rPr lang="en-US" sz="2000" b="0" dirty="0"/>
              <a:t>and communicated strategy for IG reporting anomaly</a:t>
            </a:r>
          </a:p>
          <a:p>
            <a:pPr lvl="0">
              <a:buFont typeface="Wingdings" panose="05000000000000000000" pitchFamily="2" charset="2"/>
              <a:buChar char="Ø"/>
            </a:pPr>
            <a:endParaRPr lang="en-US" sz="2400" b="0" dirty="0"/>
          </a:p>
          <a:p>
            <a:pPr lvl="0">
              <a:buFont typeface="Wingdings" panose="05000000000000000000" pitchFamily="2" charset="2"/>
              <a:buChar char="Ø"/>
            </a:pPr>
            <a:endParaRPr lang="en-US" sz="1000" b="0" dirty="0"/>
          </a:p>
          <a:p>
            <a:pPr marL="515938" lvl="1" indent="-171450">
              <a:buFont typeface="Wingdings" panose="05000000000000000000" pitchFamily="2" charset="2"/>
              <a:buChar char="Ø"/>
            </a:pPr>
            <a:endParaRPr lang="en-US" sz="1200" b="0" dirty="0"/>
          </a:p>
          <a:p>
            <a:r>
              <a:rPr lang="en-US" sz="2400" b="0" dirty="0"/>
              <a:t> </a:t>
            </a:r>
          </a:p>
          <a:p>
            <a:endParaRPr lang="en-US" sz="2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535691"/>
            <a:ext cx="2133600" cy="4762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1A5C32D6-7E80-45FE-884B-073D611931F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6708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b="0" dirty="0"/>
              <a:t>Developed and updated the common methodology for performing “readiness reviews”</a:t>
            </a:r>
          </a:p>
          <a:p>
            <a:pPr marL="740664" lvl="2" indent="-283464"/>
            <a:r>
              <a:rPr lang="en-US" sz="2000" b="0" dirty="0" smtClean="0">
                <a:solidFill>
                  <a:schemeClr val="tx1"/>
                </a:solidFill>
              </a:rPr>
              <a:t>47 </a:t>
            </a:r>
            <a:r>
              <a:rPr lang="en-US" sz="2000" b="0" dirty="0">
                <a:solidFill>
                  <a:schemeClr val="tx1"/>
                </a:solidFill>
              </a:rPr>
              <a:t>readiness reviews initiated to date</a:t>
            </a:r>
            <a:endParaRPr lang="en-US" sz="1800" b="0" dirty="0">
              <a:solidFill>
                <a:schemeClr val="tx1"/>
              </a:solidFill>
            </a:endParaRPr>
          </a:p>
          <a:p>
            <a:pPr marL="1200150" lvl="3" indent="-285750">
              <a:buFont typeface="Wingdings" panose="05000000000000000000" pitchFamily="2" charset="2"/>
              <a:buChar char="ü"/>
            </a:pPr>
            <a:r>
              <a:rPr lang="en-US" sz="1800" b="0" dirty="0" smtClean="0">
                <a:solidFill>
                  <a:schemeClr val="tx1"/>
                </a:solidFill>
              </a:rPr>
              <a:t>44 readiness </a:t>
            </a:r>
            <a:r>
              <a:rPr lang="en-US" sz="1800" b="0" dirty="0">
                <a:solidFill>
                  <a:schemeClr val="tx1"/>
                </a:solidFill>
              </a:rPr>
              <a:t>reviews issued</a:t>
            </a:r>
          </a:p>
          <a:p>
            <a:pPr marL="1200150" lvl="3" indent="-285750">
              <a:buFont typeface="Wingdings" panose="05000000000000000000" pitchFamily="2" charset="2"/>
              <a:buChar char="ü"/>
            </a:pPr>
            <a:r>
              <a:rPr lang="en-US" sz="1800" b="0" dirty="0" smtClean="0">
                <a:solidFill>
                  <a:schemeClr val="tx1"/>
                </a:solidFill>
              </a:rPr>
              <a:t>3 readiness </a:t>
            </a:r>
            <a:r>
              <a:rPr lang="en-US" sz="1800" b="0" dirty="0">
                <a:solidFill>
                  <a:schemeClr val="tx1"/>
                </a:solidFill>
              </a:rPr>
              <a:t>reviews to be issued</a:t>
            </a:r>
          </a:p>
          <a:p>
            <a:pPr marL="914400" lvl="2" indent="0">
              <a:buNone/>
            </a:pPr>
            <a:endParaRPr lang="en-US" sz="1800" b="0" dirty="0">
              <a:solidFill>
                <a:schemeClr val="tx1"/>
              </a:solidFill>
            </a:endParaRPr>
          </a:p>
          <a:p>
            <a:pPr marL="347472" lvl="1" indent="-347472">
              <a:buFont typeface="Wingdings" panose="05000000000000000000" pitchFamily="2" charset="2"/>
              <a:buChar char="Ø"/>
            </a:pPr>
            <a:r>
              <a:rPr lang="en-US" sz="2400" b="0" dirty="0"/>
              <a:t>Developed the common methodology for required reviews</a:t>
            </a:r>
          </a:p>
          <a:p>
            <a:pPr lvl="0">
              <a:buFont typeface="Wingdings" panose="05000000000000000000" pitchFamily="2" charset="2"/>
              <a:buChar char="Ø"/>
            </a:pPr>
            <a:endParaRPr lang="en-US" sz="1050" b="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2400" b="0" dirty="0"/>
              <a:t>Next steps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b="0" dirty="0"/>
              <a:t>Obtain feedback from the IG community and GAO on best practices/lessons learned from completing required reviews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FAEC DATA Act</a:t>
            </a:r>
            <a:br>
              <a:rPr lang="en-US" dirty="0"/>
            </a:br>
            <a:r>
              <a:rPr lang="en-US" dirty="0"/>
              <a:t>Working Group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5C32D6-7E80-45FE-884B-073D611931F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6767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OMB/Treasury Issued Guidance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dirty="0" smtClean="0"/>
              <a:t>OMB M-15-12, issued May 8, 2015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1000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dirty="0" smtClean="0"/>
              <a:t>DATA Act Implementation Playbook, version 1.0 issued May 8, 2015; version 2.0 issued June 24, 2016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1000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dirty="0" smtClean="0"/>
              <a:t>DATA Act Information Model Schema, issued April 29, 2016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1000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dirty="0" smtClean="0"/>
              <a:t>OMB Management Procedures Memorandum No. 2016-03, issued May 3, 2016,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1000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dirty="0" smtClean="0"/>
              <a:t>Frequently Asked Questions, issued May 18, 2016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1000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dirty="0" smtClean="0"/>
              <a:t>OMB M-17-04, issued November 4, 2016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5C32D6-7E80-45FE-884B-073D611931F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094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Act Oversight Engagements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86296"/>
            <a:ext cx="9144000" cy="4525963"/>
          </a:xfrm>
        </p:spPr>
        <p:txBody>
          <a:bodyPr/>
          <a:lstStyle/>
          <a:p>
            <a:r>
              <a:rPr lang="en-US" sz="2800" dirty="0" smtClean="0"/>
              <a:t>The </a:t>
            </a:r>
            <a:r>
              <a:rPr lang="en-US" sz="2800" dirty="0"/>
              <a:t>objectives of this engagement are to assess the:</a:t>
            </a:r>
          </a:p>
          <a:p>
            <a:endParaRPr lang="en-US" sz="2400" b="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0" u="sng" dirty="0"/>
              <a:t>completeness</a:t>
            </a:r>
            <a:r>
              <a:rPr lang="en-US" sz="2000" b="0" dirty="0"/>
              <a:t>, </a:t>
            </a:r>
            <a:r>
              <a:rPr lang="en-US" sz="2000" b="0" u="sng" dirty="0"/>
              <a:t>accuracy</a:t>
            </a:r>
            <a:r>
              <a:rPr lang="en-US" sz="2000" b="0" dirty="0"/>
              <a:t>, </a:t>
            </a:r>
            <a:r>
              <a:rPr lang="en-US" sz="2000" b="0" u="sng" dirty="0"/>
              <a:t>timeliness</a:t>
            </a:r>
            <a:r>
              <a:rPr lang="en-US" sz="2000" b="0" dirty="0"/>
              <a:t>, and </a:t>
            </a:r>
            <a:r>
              <a:rPr lang="en-US" sz="2000" b="0" u="sng" dirty="0"/>
              <a:t>quality</a:t>
            </a:r>
            <a:r>
              <a:rPr lang="en-US" sz="2000" b="0" dirty="0"/>
              <a:t> of FY </a:t>
            </a:r>
            <a:r>
              <a:rPr lang="en-US" sz="2000" b="0" dirty="0" smtClean="0"/>
              <a:t>2017</a:t>
            </a:r>
            <a:r>
              <a:rPr lang="en-US" sz="2000" b="0" dirty="0"/>
              <a:t>, second quarter financial and award data submitted for publication on USASpending.gov</a:t>
            </a:r>
          </a:p>
          <a:p>
            <a:pPr marL="0" indent="0"/>
            <a:endParaRPr lang="en-US" sz="2000" b="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0" dirty="0"/>
              <a:t>Federal agency’s </a:t>
            </a:r>
            <a:r>
              <a:rPr lang="en-US" sz="2000" b="0" u="sng" dirty="0"/>
              <a:t>implementation</a:t>
            </a:r>
            <a:r>
              <a:rPr lang="en-US" sz="2000" b="0" dirty="0"/>
              <a:t> and </a:t>
            </a:r>
            <a:r>
              <a:rPr lang="en-US" sz="2000" b="0" u="sng" dirty="0"/>
              <a:t>use</a:t>
            </a:r>
            <a:r>
              <a:rPr lang="en-US" sz="2000" b="0" dirty="0"/>
              <a:t> of Government-wide financial data standards established by OMB and Treasury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</a:t>
            </a:r>
            <a:r>
              <a:rPr lang="en-US"/>
              <a:t> </a:t>
            </a:r>
            <a:fld id="{1A5C32D6-7E80-45FE-884B-073D611931FF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7416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Act Oversight Engagements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8982"/>
            <a:ext cx="9144000" cy="5107607"/>
          </a:xfrm>
        </p:spPr>
        <p:txBody>
          <a:bodyPr/>
          <a:lstStyle/>
          <a:p>
            <a:pPr marL="0" lvl="0" indent="0"/>
            <a:r>
              <a:rPr lang="en-US" sz="2400" dirty="0" smtClean="0"/>
              <a:t>Criteria for Completeness</a:t>
            </a:r>
            <a:r>
              <a:rPr lang="en-US" sz="2400" dirty="0"/>
              <a:t>, Accuracy, Timeliness, and Quality are </a:t>
            </a:r>
            <a:r>
              <a:rPr lang="en-US" sz="2400" dirty="0" smtClean="0"/>
              <a:t>as follows: </a:t>
            </a:r>
            <a:endParaRPr lang="en-US" sz="2400" dirty="0"/>
          </a:p>
          <a:p>
            <a:pPr marL="0" lvl="0" indent="0"/>
            <a:endParaRPr lang="en-US" sz="1050" u="sng" dirty="0"/>
          </a:p>
          <a:p>
            <a:pPr lvl="0">
              <a:buFont typeface="Wingdings" pitchFamily="2" charset="2"/>
              <a:buChar char="Ø"/>
            </a:pPr>
            <a:r>
              <a:rPr lang="en-US" sz="2000" u="sng" dirty="0"/>
              <a:t>Completeness</a:t>
            </a:r>
            <a:r>
              <a:rPr lang="en-US" sz="2000" dirty="0"/>
              <a:t> 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b="0" dirty="0"/>
              <a:t>all </a:t>
            </a:r>
            <a:r>
              <a:rPr lang="en-US" sz="1800" b="0" dirty="0" smtClean="0"/>
              <a:t>transactions</a:t>
            </a:r>
            <a:r>
              <a:rPr lang="en-US" sz="1600" b="0" dirty="0" smtClean="0"/>
              <a:t> </a:t>
            </a:r>
            <a:r>
              <a:rPr lang="en-US" sz="1800" b="0" dirty="0"/>
              <a:t>that should have been recorded are recorded in the proper </a:t>
            </a:r>
            <a:r>
              <a:rPr lang="en-US" sz="1800" b="0" dirty="0" smtClean="0"/>
              <a:t>period </a:t>
            </a:r>
            <a:r>
              <a:rPr lang="en-US" sz="1000" b="0" dirty="0"/>
              <a:t>GAO-08-585G, </a:t>
            </a:r>
            <a:r>
              <a:rPr lang="en-US" sz="1000" b="0" i="1" dirty="0"/>
              <a:t>GAO Financial Audit Manual</a:t>
            </a:r>
            <a:r>
              <a:rPr lang="en-US" sz="1000" b="0" dirty="0"/>
              <a:t>, (July 25, 2008)</a:t>
            </a:r>
            <a:endParaRPr lang="en-US" sz="1600" b="0" i="1" u="sng" dirty="0"/>
          </a:p>
          <a:p>
            <a:pPr lvl="1">
              <a:buFont typeface="Wingdings" pitchFamily="2" charset="2"/>
              <a:buChar char="Ø"/>
            </a:pPr>
            <a:endParaRPr lang="en-US" sz="1600" b="0" dirty="0"/>
          </a:p>
          <a:p>
            <a:pPr lvl="1">
              <a:buFont typeface="Wingdings" pitchFamily="2" charset="2"/>
              <a:buChar char="Ø"/>
            </a:pPr>
            <a:r>
              <a:rPr lang="en-US" sz="1800" b="0" dirty="0"/>
              <a:t>percentage </a:t>
            </a:r>
            <a:r>
              <a:rPr lang="en-US" sz="1800" b="0" dirty="0" smtClean="0"/>
              <a:t>of </a:t>
            </a:r>
            <a:r>
              <a:rPr lang="en-US" sz="1800" b="0" dirty="0"/>
              <a:t>transactions containing all applicable data elements required by the DATA </a:t>
            </a:r>
            <a:r>
              <a:rPr lang="en-US" sz="1800" b="0" dirty="0" smtClean="0"/>
              <a:t>Act </a:t>
            </a:r>
            <a:r>
              <a:rPr lang="en-US" sz="1000" b="0" dirty="0"/>
              <a:t>OMB Open Government Directive – Federal Spending Transparency (April 6, 2010)</a:t>
            </a:r>
          </a:p>
          <a:p>
            <a:pPr lvl="1">
              <a:buFont typeface="Wingdings" pitchFamily="2" charset="2"/>
              <a:buChar char="Ø"/>
            </a:pPr>
            <a:endParaRPr lang="en-US" sz="1050" b="0" i="1" dirty="0"/>
          </a:p>
          <a:p>
            <a:pPr lvl="0">
              <a:buFont typeface="Wingdings" pitchFamily="2" charset="2"/>
              <a:buChar char="Ø"/>
            </a:pPr>
            <a:endParaRPr lang="en-US" sz="1050" b="0" dirty="0"/>
          </a:p>
          <a:p>
            <a:pPr lvl="0">
              <a:buFont typeface="Wingdings" pitchFamily="2" charset="2"/>
              <a:buChar char="Ø"/>
            </a:pPr>
            <a:r>
              <a:rPr lang="en-US" sz="2000" u="sng" dirty="0"/>
              <a:t>Accuracy</a:t>
            </a:r>
            <a:r>
              <a:rPr lang="en-US" sz="2000" dirty="0"/>
              <a:t> </a:t>
            </a:r>
            <a:endParaRPr lang="en-US" sz="2000" b="0" dirty="0"/>
          </a:p>
          <a:p>
            <a:pPr lvl="1">
              <a:buFont typeface="Wingdings" pitchFamily="2" charset="2"/>
              <a:buChar char="Ø"/>
            </a:pPr>
            <a:r>
              <a:rPr lang="en-US" sz="1800" b="0" dirty="0"/>
              <a:t>percentage </a:t>
            </a:r>
            <a:r>
              <a:rPr lang="en-US" sz="1800" b="0" dirty="0" smtClean="0"/>
              <a:t>of </a:t>
            </a:r>
            <a:r>
              <a:rPr lang="en-US" sz="1800" b="0" dirty="0"/>
              <a:t>transactions that are complete and do not have inconsistencies with the systems of record or other authoritative </a:t>
            </a:r>
            <a:r>
              <a:rPr lang="en-US" sz="1800" b="0" dirty="0" smtClean="0"/>
              <a:t>sources </a:t>
            </a:r>
            <a:r>
              <a:rPr lang="en-US" sz="1000" b="0" dirty="0"/>
              <a:t>OMB Open Government Directive – Federal Spending Transparency (April 6, 2010)</a:t>
            </a:r>
          </a:p>
          <a:p>
            <a:pPr marL="457200" lvl="1" indent="0">
              <a:buNone/>
            </a:pPr>
            <a:r>
              <a:rPr lang="en-US" sz="1600" b="0" dirty="0"/>
              <a:t>	</a:t>
            </a:r>
            <a:endParaRPr lang="en-US" sz="1600" b="0" i="1" dirty="0"/>
          </a:p>
          <a:p>
            <a:pPr marL="0" lvl="0" indent="0"/>
            <a:endParaRPr lang="en-US" sz="1050" b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06590"/>
            <a:ext cx="2133600" cy="476250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1A5C32D6-7E80-45FE-884B-073D611931FF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9282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Act Oversight Engagements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8983"/>
            <a:ext cx="9144000" cy="5107608"/>
          </a:xfrm>
        </p:spPr>
        <p:txBody>
          <a:bodyPr/>
          <a:lstStyle/>
          <a:p>
            <a:pPr marL="0" indent="0"/>
            <a:r>
              <a:rPr lang="en-US" sz="2400" dirty="0" smtClean="0"/>
              <a:t>Criteria, </a:t>
            </a:r>
            <a:r>
              <a:rPr lang="en-US" sz="2400" dirty="0"/>
              <a:t>cont’d.</a:t>
            </a:r>
          </a:p>
          <a:p>
            <a:pPr lvl="0">
              <a:buFont typeface="Wingdings" pitchFamily="2" charset="2"/>
              <a:buChar char="Ø"/>
            </a:pPr>
            <a:endParaRPr lang="en-US" sz="1050" u="sng" dirty="0"/>
          </a:p>
          <a:p>
            <a:pPr>
              <a:buFont typeface="Wingdings" pitchFamily="2" charset="2"/>
              <a:buChar char="Ø"/>
            </a:pPr>
            <a:r>
              <a:rPr lang="en-US" sz="2000" u="sng" dirty="0"/>
              <a:t>Timeliness</a:t>
            </a:r>
            <a:r>
              <a:rPr lang="en-US" sz="2000" dirty="0"/>
              <a:t> </a:t>
            </a:r>
            <a:endParaRPr lang="en-US" sz="2000" b="0" dirty="0"/>
          </a:p>
          <a:p>
            <a:pPr lvl="1">
              <a:buFont typeface="Wingdings" pitchFamily="2" charset="2"/>
              <a:buChar char="Ø"/>
            </a:pPr>
            <a:r>
              <a:rPr lang="en-US" sz="1800" b="0" dirty="0"/>
              <a:t>percentage of transactions reported within 30 days of quarter end </a:t>
            </a:r>
            <a:r>
              <a:rPr lang="en-US" sz="1000" b="0" dirty="0"/>
              <a:t>OMB Open Government Directive – Federal Spending Transparency (April 6, 2010)</a:t>
            </a:r>
            <a:r>
              <a:rPr lang="en-US" sz="1800" b="0" dirty="0"/>
              <a:t> </a:t>
            </a:r>
          </a:p>
          <a:p>
            <a:pPr lvl="0">
              <a:buFont typeface="Wingdings" pitchFamily="2" charset="2"/>
              <a:buChar char="Ø"/>
            </a:pPr>
            <a:endParaRPr lang="en-US" sz="600" u="sng" dirty="0"/>
          </a:p>
          <a:p>
            <a:pPr lvl="0">
              <a:buFont typeface="Wingdings" pitchFamily="2" charset="2"/>
              <a:buChar char="Ø"/>
            </a:pPr>
            <a:r>
              <a:rPr lang="en-US" sz="2000" u="sng" dirty="0"/>
              <a:t>Quality</a:t>
            </a:r>
            <a:r>
              <a:rPr lang="en-US" sz="2000" dirty="0"/>
              <a:t> – </a:t>
            </a:r>
            <a:r>
              <a:rPr lang="en-US" sz="2000" b="0" dirty="0"/>
              <a:t>Encompasses </a:t>
            </a:r>
            <a:r>
              <a:rPr lang="en-US" sz="2000" b="0" u="sng" dirty="0"/>
              <a:t>utility</a:t>
            </a:r>
            <a:r>
              <a:rPr lang="en-US" sz="2000" b="0" dirty="0"/>
              <a:t>, </a:t>
            </a:r>
            <a:r>
              <a:rPr lang="en-US" sz="2000" b="0" u="sng" dirty="0"/>
              <a:t>objectivity</a:t>
            </a:r>
            <a:r>
              <a:rPr lang="en-US" sz="2000" b="0" dirty="0"/>
              <a:t>, and </a:t>
            </a:r>
            <a:r>
              <a:rPr lang="en-US" sz="2000" b="0" u="sng" dirty="0"/>
              <a:t>integrity</a:t>
            </a:r>
            <a:r>
              <a:rPr lang="en-US" sz="2000" b="0" dirty="0"/>
              <a:t>: </a:t>
            </a:r>
          </a:p>
          <a:p>
            <a:pPr lvl="1">
              <a:buFont typeface="Wingdings" pitchFamily="2" charset="2"/>
              <a:buChar char="Ø"/>
            </a:pPr>
            <a:endParaRPr lang="en-US" sz="1100" b="0" dirty="0"/>
          </a:p>
          <a:p>
            <a:pPr lvl="1">
              <a:buFont typeface="Wingdings" pitchFamily="2" charset="2"/>
              <a:buChar char="Ø"/>
            </a:pPr>
            <a:r>
              <a:rPr lang="en-US" sz="1800" b="0" u="sng" dirty="0"/>
              <a:t>Utility</a:t>
            </a:r>
            <a:r>
              <a:rPr lang="en-US" sz="1800" b="0" dirty="0"/>
              <a:t> - the usefulness of the data to the intended users </a:t>
            </a:r>
          </a:p>
          <a:p>
            <a:pPr lvl="1">
              <a:buFont typeface="Wingdings" pitchFamily="2" charset="2"/>
              <a:buChar char="Ø"/>
            </a:pPr>
            <a:endParaRPr lang="en-US" sz="1000" b="0" dirty="0"/>
          </a:p>
          <a:p>
            <a:pPr lvl="1">
              <a:buFont typeface="Wingdings" pitchFamily="2" charset="2"/>
              <a:buChar char="Ø"/>
            </a:pPr>
            <a:r>
              <a:rPr lang="en-US" sz="1800" b="0" u="sng" dirty="0"/>
              <a:t>Objectivity</a:t>
            </a:r>
            <a:r>
              <a:rPr lang="en-US" sz="1800" b="0" dirty="0"/>
              <a:t> - focuses on whether the disseminated data are </a:t>
            </a:r>
            <a:r>
              <a:rPr lang="en-US" sz="1800" b="0" dirty="0" smtClean="0"/>
              <a:t>being </a:t>
            </a:r>
            <a:r>
              <a:rPr lang="en-US" sz="1800" b="0" dirty="0"/>
              <a:t>presented in an accurate, clear, complete, and unbiased manner, and as matter of substance, is accurate, reliable, and unbiased </a:t>
            </a:r>
          </a:p>
          <a:p>
            <a:pPr lvl="1">
              <a:buFont typeface="Wingdings" pitchFamily="2" charset="2"/>
              <a:buChar char="Ø"/>
            </a:pPr>
            <a:endParaRPr lang="en-US" sz="1000" b="0" dirty="0"/>
          </a:p>
          <a:p>
            <a:pPr lvl="1">
              <a:buFont typeface="Wingdings" pitchFamily="2" charset="2"/>
              <a:buChar char="Ø"/>
            </a:pPr>
            <a:r>
              <a:rPr lang="en-US" sz="1800" b="0" u="sng" dirty="0"/>
              <a:t>Integrity</a:t>
            </a:r>
            <a:r>
              <a:rPr lang="en-US" sz="1800" b="0" dirty="0"/>
              <a:t> - the protection of data from unauthorized access or revision, to ensure that the data are </a:t>
            </a:r>
            <a:r>
              <a:rPr lang="en-US" sz="1800" b="0" dirty="0" smtClean="0"/>
              <a:t>not </a:t>
            </a:r>
            <a:r>
              <a:rPr lang="en-US" sz="1800" b="0" dirty="0"/>
              <a:t>compromised through corruption or </a:t>
            </a:r>
            <a:r>
              <a:rPr lang="en-US" sz="1800" b="0" dirty="0" smtClean="0"/>
              <a:t>falsification </a:t>
            </a:r>
            <a:r>
              <a:rPr lang="en-US" sz="1000" b="0" dirty="0"/>
              <a:t>OMB’s Guidelines for Ensuring and Maximizing the Quality, Objectivity, Utility, and Integrity of Information Disseminated by Federal Agencies (February </a:t>
            </a:r>
            <a:r>
              <a:rPr lang="en-US" sz="1000" b="0" dirty="0" smtClean="0"/>
              <a:t>22</a:t>
            </a:r>
            <a:r>
              <a:rPr lang="en-US" sz="1000" b="0" dirty="0"/>
              <a:t>, 2002)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06591"/>
            <a:ext cx="2133600" cy="476250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1A5C32D6-7E80-45FE-884B-073D611931FF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6130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D OIG Master">
  <a:themeElements>
    <a:clrScheme name="DoD OIG 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oD OIG Master">
      <a:majorFont>
        <a:latin typeface="Univers"/>
        <a:ea typeface=""/>
        <a:cs typeface=""/>
      </a:majorFont>
      <a:minorFont>
        <a:latin typeface="Univer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oD OIG 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D OIG 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D OIG 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D OIG 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D OIG 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D OIG 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D OIG 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D OIG 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D OIG 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D OIG 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D OIG 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D OIG 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9_DoD OIG Master">
  <a:themeElements>
    <a:clrScheme name="DoD OIG 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oD OIG Master">
      <a:majorFont>
        <a:latin typeface="Univers"/>
        <a:ea typeface=""/>
        <a:cs typeface=""/>
      </a:majorFont>
      <a:minorFont>
        <a:latin typeface="Univer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oD OIG 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D OIG 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D OIG 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D OIG 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D OIG 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D OIG 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D OIG 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D OIG 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D OIG 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D OIG 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D OIG 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D OIG 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0_DoD OIG Master">
  <a:themeElements>
    <a:clrScheme name="DoD OIG 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oD OIG Master">
      <a:majorFont>
        <a:latin typeface="Univers"/>
        <a:ea typeface=""/>
        <a:cs typeface=""/>
      </a:majorFont>
      <a:minorFont>
        <a:latin typeface="Univer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oD OIG 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D OIG 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D OIG 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D OIG 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D OIG 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D OIG 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D OIG 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D OIG 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D OIG 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D OIG 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D OIG 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D OIG 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11_DoD OIG Master">
  <a:themeElements>
    <a:clrScheme name="DoD OIG 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oD OIG Master">
      <a:majorFont>
        <a:latin typeface="Univers"/>
        <a:ea typeface=""/>
        <a:cs typeface=""/>
      </a:majorFont>
      <a:minorFont>
        <a:latin typeface="Univer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oD OIG 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D OIG 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D OIG 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D OIG 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D OIG 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D OIG 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D OIG 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D OIG 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D OIG 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D OIG 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D OIG 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D OIG 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12_DoD OIG Master">
  <a:themeElements>
    <a:clrScheme name="DoD OIG 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oD OIG Master">
      <a:majorFont>
        <a:latin typeface="Univers"/>
        <a:ea typeface=""/>
        <a:cs typeface=""/>
      </a:majorFont>
      <a:minorFont>
        <a:latin typeface="Univer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oD OIG 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D OIG 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D OIG 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D OIG 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D OIG 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D OIG 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D OIG 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D OIG 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D OIG 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D OIG 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D OIG 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D OIG 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13_DoD OIG Master">
  <a:themeElements>
    <a:clrScheme name="DoD OIG 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oD OIG Master">
      <a:majorFont>
        <a:latin typeface="Univers"/>
        <a:ea typeface=""/>
        <a:cs typeface=""/>
      </a:majorFont>
      <a:minorFont>
        <a:latin typeface="Univer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oD OIG 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D OIG 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D OIG 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D OIG 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D OIG 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D OIG 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D OIG 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D OIG 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D OIG 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D OIG 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D OIG 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D OIG 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14_DoD OIG Master">
  <a:themeElements>
    <a:clrScheme name="DoD OIG 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oD OIG Master">
      <a:majorFont>
        <a:latin typeface="Univers"/>
        <a:ea typeface=""/>
        <a:cs typeface=""/>
      </a:majorFont>
      <a:minorFont>
        <a:latin typeface="Univer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oD OIG 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D OIG 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D OIG 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D OIG 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D OIG 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D OIG 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D OIG 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D OIG 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D OIG 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D OIG 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D OIG 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D OIG 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15_DoD OIG Master">
  <a:themeElements>
    <a:clrScheme name="DoD OIG 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oD OIG Master">
      <a:majorFont>
        <a:latin typeface="Univers"/>
        <a:ea typeface=""/>
        <a:cs typeface=""/>
      </a:majorFont>
      <a:minorFont>
        <a:latin typeface="Univer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oD OIG 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D OIG 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D OIG 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D OIG 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D OIG 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D OIG 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D OIG 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D OIG 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D OIG 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D OIG 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D OIG 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D OIG 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oD OIG Master">
  <a:themeElements>
    <a:clrScheme name="DoD OIG 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oD OIG Master">
      <a:majorFont>
        <a:latin typeface="Univers"/>
        <a:ea typeface=""/>
        <a:cs typeface=""/>
      </a:majorFont>
      <a:minorFont>
        <a:latin typeface="Univer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oD OIG 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D OIG 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D OIG 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D OIG 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D OIG 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D OIG 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D OIG 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D OIG 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D OIG 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D OIG 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D OIG 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D OIG 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oD OIG Master">
  <a:themeElements>
    <a:clrScheme name="DoD OIG 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oD OIG Master">
      <a:majorFont>
        <a:latin typeface="Univers"/>
        <a:ea typeface=""/>
        <a:cs typeface=""/>
      </a:majorFont>
      <a:minorFont>
        <a:latin typeface="Univer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oD OIG 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D OIG 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D OIG 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D OIG 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D OIG 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D OIG 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D OIG 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D OIG 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D OIG 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D OIG 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D OIG 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D OIG 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DoD OIG Master">
  <a:themeElements>
    <a:clrScheme name="DoD OIG 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oD OIG Master">
      <a:majorFont>
        <a:latin typeface="Univers"/>
        <a:ea typeface=""/>
        <a:cs typeface=""/>
      </a:majorFont>
      <a:minorFont>
        <a:latin typeface="Univer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oD OIG 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D OIG 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D OIG 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D OIG 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D OIG 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D OIG 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D OIG 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D OIG 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D OIG 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D OIG 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D OIG 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D OIG 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DoD OIG Master">
  <a:themeElements>
    <a:clrScheme name="DoD OIG 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oD OIG Master">
      <a:majorFont>
        <a:latin typeface="Univers"/>
        <a:ea typeface=""/>
        <a:cs typeface=""/>
      </a:majorFont>
      <a:minorFont>
        <a:latin typeface="Univer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oD OIG 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D OIG 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D OIG 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D OIG 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D OIG 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D OIG 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D OIG 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D OIG 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D OIG 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D OIG 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D OIG 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D OIG 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DoD OIG Master">
  <a:themeElements>
    <a:clrScheme name="DoD OIG 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oD OIG Master">
      <a:majorFont>
        <a:latin typeface="Univers"/>
        <a:ea typeface=""/>
        <a:cs typeface=""/>
      </a:majorFont>
      <a:minorFont>
        <a:latin typeface="Univer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oD OIG 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D OIG 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D OIG 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D OIG 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D OIG 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D OIG 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D OIG 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D OIG 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D OIG 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D OIG 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D OIG 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D OIG 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DoD OIG Master">
  <a:themeElements>
    <a:clrScheme name="DoD OIG 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oD OIG Master">
      <a:majorFont>
        <a:latin typeface="Univers"/>
        <a:ea typeface=""/>
        <a:cs typeface=""/>
      </a:majorFont>
      <a:minorFont>
        <a:latin typeface="Univer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oD OIG 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D OIG 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D OIG 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D OIG 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D OIG 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D OIG 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D OIG 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D OIG 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D OIG 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D OIG 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D OIG 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D OIG 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7_DoD OIG Master">
  <a:themeElements>
    <a:clrScheme name="DoD OIG 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oD OIG Master">
      <a:majorFont>
        <a:latin typeface="Univers"/>
        <a:ea typeface=""/>
        <a:cs typeface=""/>
      </a:majorFont>
      <a:minorFont>
        <a:latin typeface="Univer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oD OIG 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D OIG 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D OIG 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D OIG 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D OIG 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D OIG 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D OIG 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D OIG 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D OIG 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D OIG 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D OIG 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D OIG 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8_DoD OIG Master">
  <a:themeElements>
    <a:clrScheme name="DoD OIG 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oD OIG Master">
      <a:majorFont>
        <a:latin typeface="Univers"/>
        <a:ea typeface=""/>
        <a:cs typeface=""/>
      </a:majorFont>
      <a:minorFont>
        <a:latin typeface="Univer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oD OIG 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D OIG 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D OIG 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D OIG 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D OIG 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D OIG 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D OIG 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D OIG 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D OIG 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D OIG 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D OIG 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D OIG 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  <_dlc_DocId xmlns="b208e7fa-6cca-4409-bdb9-cbe06a4fb76b">VTDCRXW2ZRY2-81-3100</_dlc_DocId>
    <_dlc_DocIdUrl xmlns="b208e7fa-6cca-4409-bdb9-cbe06a4fb76b">
      <Url>http://wa1srv60/oig/main/oa/fs/_layouts/DocIdRedir.aspx?ID=VTDCRXW2ZRY2-81-3100</Url>
      <Description>VTDCRXW2ZRY2-81-3100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3CB445C8A83B49A03068DD2FAD9019" ma:contentTypeVersion="4" ma:contentTypeDescription="Create a new document." ma:contentTypeScope="" ma:versionID="66016913a86c7ad2f94223b8d47f6921">
  <xsd:schema xmlns:xsd="http://www.w3.org/2001/XMLSchema" xmlns:xs="http://www.w3.org/2001/XMLSchema" xmlns:p="http://schemas.microsoft.com/office/2006/metadata/properties" xmlns:ns1="http://schemas.microsoft.com/sharepoint/v3" xmlns:ns2="b208e7fa-6cca-4409-bdb9-cbe06a4fb76b" xmlns:ns3="http://schemas.microsoft.com/sharepoint/v4" targetNamespace="http://schemas.microsoft.com/office/2006/metadata/properties" ma:root="true" ma:fieldsID="efe605ea0027f2bf18eac4e8a4375087" ns1:_="" ns2:_="" ns3:_="">
    <xsd:import namespace="http://schemas.microsoft.com/sharepoint/v3"/>
    <xsd:import namespace="b208e7fa-6cca-4409-bdb9-cbe06a4fb76b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IconOverlay" minOccurs="0"/>
                <xsd:element ref="ns1:_vti_ItemDeclaredRecord" minOccurs="0"/>
                <xsd:element ref="ns1:_vti_ItemHoldRecord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vti_ItemDeclaredRecord" ma:index="12" nillable="true" ma:displayName="Declared Record" ma:hidden="true" ma:internalName="_vti_ItemDeclaredRecord" ma:readOnly="true">
      <xsd:simpleType>
        <xsd:restriction base="dms:DateTime"/>
      </xsd:simpleType>
    </xsd:element>
    <xsd:element name="_vti_ItemHoldRecordStatus" ma:index="13" nillable="true" ma:displayName="Hold and Record Status" ma:decimals="0" ma:description="" ma:hidden="true" ma:indexed="true" ma:internalName="_vti_ItemHoldRecordStatu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08e7fa-6cca-4409-bdb9-cbe06a4fb76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1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EBB4DA1D-3666-4C6E-8682-EDA3EB087FC5}">
  <ds:schemaRefs>
    <ds:schemaRef ds:uri="http://www.w3.org/XML/1998/namespace"/>
    <ds:schemaRef ds:uri="http://schemas.microsoft.com/sharepoint/v3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schemas.microsoft.com/sharepoint/v4"/>
    <ds:schemaRef ds:uri="http://schemas.openxmlformats.org/package/2006/metadata/core-properties"/>
    <ds:schemaRef ds:uri="b208e7fa-6cca-4409-bdb9-cbe06a4fb76b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2341C0E9-0C5E-4EAD-B223-ADFCBC2D8F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b208e7fa-6cca-4409-bdb9-cbe06a4fb76b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D2BC982-EF7F-4987-BC4C-150A6F3DE2D5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8C612732-7CB6-42AD-93C3-689D707F83E8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11338</TotalTime>
  <Words>1229</Words>
  <Application>Microsoft Office PowerPoint</Application>
  <PresentationFormat>On-screen Show (4:3)</PresentationFormat>
  <Paragraphs>229</Paragraphs>
  <Slides>17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16</vt:i4>
      </vt:variant>
      <vt:variant>
        <vt:lpstr>Slide Titles</vt:lpstr>
      </vt:variant>
      <vt:variant>
        <vt:i4>17</vt:i4>
      </vt:variant>
    </vt:vector>
  </HeadingPairs>
  <TitlesOfParts>
    <vt:vector size="38" baseType="lpstr">
      <vt:lpstr>Arial</vt:lpstr>
      <vt:lpstr>Calibri</vt:lpstr>
      <vt:lpstr>Times New Roman</vt:lpstr>
      <vt:lpstr>Univers</vt:lpstr>
      <vt:lpstr>Wingdings</vt:lpstr>
      <vt:lpstr>DoD OIG Master</vt:lpstr>
      <vt:lpstr>1_DoD OIG Master</vt:lpstr>
      <vt:lpstr>2_DoD OIG Master</vt:lpstr>
      <vt:lpstr>3_DoD OIG Master</vt:lpstr>
      <vt:lpstr>4_DoD OIG Master</vt:lpstr>
      <vt:lpstr>5_DoD OIG Master</vt:lpstr>
      <vt:lpstr>6_DoD OIG Master</vt:lpstr>
      <vt:lpstr>7_DoD OIG Master</vt:lpstr>
      <vt:lpstr>8_DoD OIG Master</vt:lpstr>
      <vt:lpstr>9_DoD OIG Master</vt:lpstr>
      <vt:lpstr>10_DoD OIG Master</vt:lpstr>
      <vt:lpstr>11_DoD OIG Master</vt:lpstr>
      <vt:lpstr>12_DoD OIG Master</vt:lpstr>
      <vt:lpstr>13_DoD OIG Master</vt:lpstr>
      <vt:lpstr>14_DoD OIG Master</vt:lpstr>
      <vt:lpstr>15_DoD OIG Master</vt:lpstr>
      <vt:lpstr>FAEC DATA Act Working Group April 27, 2017 </vt:lpstr>
      <vt:lpstr>DATA Act Overview</vt:lpstr>
      <vt:lpstr>Oversight Requirements</vt:lpstr>
      <vt:lpstr>FAEC DATA Act Working Group</vt:lpstr>
      <vt:lpstr>FAEC DATA Act Working Group</vt:lpstr>
      <vt:lpstr>OMB/Treasury Issued Guidance</vt:lpstr>
      <vt:lpstr>DATA Act Oversight Engagements</vt:lpstr>
      <vt:lpstr>DATA Act Oversight Engagements</vt:lpstr>
      <vt:lpstr>DATA Act Oversight Engagements</vt:lpstr>
      <vt:lpstr>DATA Act Oversight Engagements</vt:lpstr>
      <vt:lpstr>DATA Act Oversight Engagements</vt:lpstr>
      <vt:lpstr>DATA Act Oversight Engagements</vt:lpstr>
      <vt:lpstr>DATA Act Oversight Engagements</vt:lpstr>
      <vt:lpstr>Required Review Guide Walkthrough</vt:lpstr>
      <vt:lpstr>Challenges in Performing Oversight Engagements</vt:lpstr>
      <vt:lpstr>Managing the Challenge &amp; Complexity of the DATA Act</vt:lpstr>
      <vt:lpstr>DATA Act oversight questions can be sent to DATAAct@oig.treas.gov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Lisle, James L.</dc:creator>
  <cp:lastModifiedBy>Beth Leon</cp:lastModifiedBy>
  <cp:revision>1373</cp:revision>
  <cp:lastPrinted>2017-02-27T21:30:00Z</cp:lastPrinted>
  <dcterms:created xsi:type="dcterms:W3CDTF">2016-03-24T15:27:36Z</dcterms:created>
  <dcterms:modified xsi:type="dcterms:W3CDTF">2017-04-20T16:24:18Z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0x010100673CB445C8A83B49A03068DD2FAD9019</vt:lpwstr>
  </property>
  <property fmtid="{D5CDD505-2E9C-101B-9397-08002B2CF9AE}" pid="3" name="_dlc_DocIdItemGuid">
    <vt:lpwstr>d94750d6-28ac-4611-b296-ebb4c688e8f6</vt:lpwstr>
  </property>
</Properties>
</file>