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7B64AE-BA89-4902-B2A0-60FF8FD8310E}" type="datetimeFigureOut">
              <a:rPr lang="en-US" smtClean="0"/>
              <a:t>09/07/2016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E9B990-DAB6-41A3-9720-B42CFE6047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Audit of DOJ Grants </a:t>
            </a:r>
            <a:r>
              <a:rPr lang="en-US" sz="2400" b="1" dirty="0" smtClean="0"/>
              <a:t>to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Big Brothers big Sisters </a:t>
            </a:r>
            <a:r>
              <a:rPr lang="en-US" sz="2400" b="1" dirty="0" smtClean="0"/>
              <a:t>and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QCR </a:t>
            </a:r>
            <a:r>
              <a:rPr lang="en-US" sz="2400" b="1" dirty="0" smtClean="0"/>
              <a:t>of</a:t>
            </a:r>
            <a:r>
              <a:rPr lang="en-US" sz="2800" b="1" dirty="0" smtClean="0"/>
              <a:t> P</a:t>
            </a:r>
            <a:r>
              <a:rPr lang="en-US" sz="2200" b="1" dirty="0" smtClean="0"/>
              <a:t>w</a:t>
            </a:r>
            <a:r>
              <a:rPr lang="en-US" sz="2800" b="1" dirty="0" smtClean="0"/>
              <a:t>C’</a:t>
            </a:r>
            <a:r>
              <a:rPr lang="en-US" sz="2200" b="1" dirty="0" smtClean="0"/>
              <a:t>s </a:t>
            </a:r>
            <a:r>
              <a:rPr lang="en-US" sz="2800" b="1" dirty="0" smtClean="0"/>
              <a:t>single audit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/>
              <a:t>September 9, 2016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924800" cy="2514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Thomas Puerzer, Regional Audit Manager,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DOJ OIG Philadelphia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Carol Taraszka, Regional Audit Manager,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DOJ OIG Chicago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CIGIE_logo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59150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790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Audit of DOJ Grants to Big Brothers big Sisters and  QCR of PwC’s single audit September 9,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Inspectors General for Integrity and Efficiency Audit Issues Inspector General Panel March 12, 2015</dc:title>
  <dc:creator>jhornste</dc:creator>
  <cp:lastModifiedBy>Hornstein, Jayne M.</cp:lastModifiedBy>
  <cp:revision>6</cp:revision>
  <cp:lastPrinted>2015-03-11T12:00:41Z</cp:lastPrinted>
  <dcterms:created xsi:type="dcterms:W3CDTF">2015-03-11T11:48:23Z</dcterms:created>
  <dcterms:modified xsi:type="dcterms:W3CDTF">2016-09-07T10:45:19Z</dcterms:modified>
</cp:coreProperties>
</file>