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339" r:id="rId3"/>
    <p:sldId id="340" r:id="rId4"/>
    <p:sldId id="341" r:id="rId5"/>
    <p:sldId id="342" r:id="rId6"/>
    <p:sldId id="343" r:id="rId7"/>
    <p:sldId id="344" r:id="rId8"/>
    <p:sldId id="345" r:id="rId9"/>
    <p:sldId id="346" r:id="rId10"/>
    <p:sldId id="347" r:id="rId1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rgbClr val="000000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rgbClr val="000000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rgbClr val="000000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rgbClr val="000000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rgbClr val="000000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rgbClr val="000000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rgbClr val="000000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rgbClr val="000000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rgbClr val="000000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000000"/>
    <a:srgbClr val="0066FF"/>
    <a:srgbClr val="0099FF"/>
    <a:srgbClr val="99CCFF"/>
    <a:srgbClr val="3366CC"/>
    <a:srgbClr val="CCECFF"/>
    <a:srgbClr val="0033CC"/>
    <a:srgbClr val="00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58" autoAdjust="0"/>
    <p:restoredTop sz="94583" autoAdjust="0"/>
  </p:normalViewPr>
  <p:slideViewPr>
    <p:cSldViewPr>
      <p:cViewPr>
        <p:scale>
          <a:sx n="60" d="100"/>
          <a:sy n="60" d="100"/>
        </p:scale>
        <p:origin x="-1566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178"/>
    </p:cViewPr>
  </p:sorterViewPr>
  <p:notesViewPr>
    <p:cSldViewPr>
      <p:cViewPr>
        <p:scale>
          <a:sx n="66" d="100"/>
          <a:sy n="66" d="100"/>
        </p:scale>
        <p:origin x="-1566" y="72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861" tIns="45930" rIns="91861" bIns="45930" numCol="1" anchor="t" anchorCtr="0" compatLnSpc="1">
            <a:prstTxWarp prst="textNoShape">
              <a:avLst/>
            </a:prstTxWarp>
          </a:bodyPr>
          <a:lstStyle>
            <a:lvl1pPr defTabSz="91916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971925" y="0"/>
            <a:ext cx="303688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861" tIns="45930" rIns="91861" bIns="45930" numCol="1" anchor="t" anchorCtr="0" compatLnSpc="1">
            <a:prstTxWarp prst="textNoShape">
              <a:avLst/>
            </a:prstTxWarp>
          </a:bodyPr>
          <a:lstStyle>
            <a:lvl1pPr algn="r" defTabSz="919163">
              <a:defRPr sz="1200" smtClean="0"/>
            </a:lvl1pPr>
          </a:lstStyle>
          <a:p>
            <a:pPr>
              <a:defRPr/>
            </a:pPr>
            <a:fld id="{8785B87D-3BF1-44D7-856A-8DF40835E45C}" type="datetime1">
              <a:rPr lang="en-US"/>
              <a:pPr>
                <a:defRPr/>
              </a:pPr>
              <a:t>12/18/2012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831263"/>
            <a:ext cx="303688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861" tIns="45930" rIns="91861" bIns="45930" numCol="1" anchor="b" anchorCtr="0" compatLnSpc="1">
            <a:prstTxWarp prst="textNoShape">
              <a:avLst/>
            </a:prstTxWarp>
          </a:bodyPr>
          <a:lstStyle>
            <a:lvl1pPr defTabSz="91916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971925" y="8831263"/>
            <a:ext cx="303688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861" tIns="45930" rIns="91861" bIns="45930" numCol="1" anchor="b" anchorCtr="0" compatLnSpc="1">
            <a:prstTxWarp prst="textNoShape">
              <a:avLst/>
            </a:prstTxWarp>
          </a:bodyPr>
          <a:lstStyle>
            <a:lvl1pPr algn="r" defTabSz="919163">
              <a:defRPr sz="1200" smtClean="0"/>
            </a:lvl1pPr>
          </a:lstStyle>
          <a:p>
            <a:pPr>
              <a:defRPr/>
            </a:pPr>
            <a:fld id="{6D941557-B46D-49F1-9E75-B23452247E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12428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3165" tIns="46582" rIns="93165" bIns="46582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3" y="0"/>
            <a:ext cx="30368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3165" tIns="46582" rIns="93165" bIns="46582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FF732EC-098F-4913-BED6-25B6F56DB842}" type="datetime1">
              <a:rPr lang="en-US"/>
              <a:pPr>
                <a:defRPr/>
              </a:pPr>
              <a:t>12/18/2012</a:t>
            </a:fld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6425"/>
            <a:ext cx="514350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3165" tIns="46582" rIns="93165" bIns="465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303688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3165" tIns="46582" rIns="93165" bIns="46582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3" y="8832850"/>
            <a:ext cx="30368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3165" tIns="46582" rIns="93165" bIns="46582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480696A-6B58-4195-BA3C-0DB6FE7F90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551868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 sz="4000">
                <a:solidFill>
                  <a:srgbClr val="000000"/>
                </a:solidFill>
                <a:latin typeface="Tahoma" pitchFamily="34" charset="0"/>
              </a:defRPr>
            </a:lvl1pPr>
            <a:lvl2pPr marL="742950" indent="-285750" defTabSz="931863" eaLnBrk="0" hangingPunct="0">
              <a:defRPr sz="4000">
                <a:solidFill>
                  <a:srgbClr val="000000"/>
                </a:solidFill>
                <a:latin typeface="Tahoma" pitchFamily="34" charset="0"/>
              </a:defRPr>
            </a:lvl2pPr>
            <a:lvl3pPr marL="1143000" indent="-228600" defTabSz="931863" eaLnBrk="0" hangingPunct="0">
              <a:defRPr sz="4000">
                <a:solidFill>
                  <a:srgbClr val="000000"/>
                </a:solidFill>
                <a:latin typeface="Tahoma" pitchFamily="34" charset="0"/>
              </a:defRPr>
            </a:lvl3pPr>
            <a:lvl4pPr marL="1600200" indent="-228600" defTabSz="931863" eaLnBrk="0" hangingPunct="0">
              <a:defRPr sz="4000">
                <a:solidFill>
                  <a:srgbClr val="000000"/>
                </a:solidFill>
                <a:latin typeface="Tahoma" pitchFamily="34" charset="0"/>
              </a:defRPr>
            </a:lvl4pPr>
            <a:lvl5pPr marL="2057400" indent="-228600" defTabSz="931863" eaLnBrk="0" hangingPunct="0">
              <a:defRPr sz="4000">
                <a:solidFill>
                  <a:srgbClr val="000000"/>
                </a:solidFill>
                <a:latin typeface="Tahoma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Tahoma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Tahoma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Tahoma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Tahoma" pitchFamily="34" charset="0"/>
              </a:defRPr>
            </a:lvl9pPr>
          </a:lstStyle>
          <a:p>
            <a:fld id="{1F9AF5A0-F67D-4AF1-8243-5C201909FAB7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/>
              <a:t>1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457200"/>
            <a:ext cx="4572000" cy="342900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4191000"/>
            <a:ext cx="5141913" cy="4181475"/>
          </a:xfrm>
          <a:noFill/>
          <a:extLs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ctr"/>
            <a:endParaRPr lang="en-US" sz="1600" b="1" u="sng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 sz="4000">
                <a:solidFill>
                  <a:srgbClr val="000000"/>
                </a:solidFill>
                <a:latin typeface="Tahoma" pitchFamily="34" charset="0"/>
              </a:defRPr>
            </a:lvl1pPr>
            <a:lvl2pPr marL="742950" indent="-285750" defTabSz="931863" eaLnBrk="0" hangingPunct="0">
              <a:defRPr sz="4000">
                <a:solidFill>
                  <a:srgbClr val="000000"/>
                </a:solidFill>
                <a:latin typeface="Tahoma" pitchFamily="34" charset="0"/>
              </a:defRPr>
            </a:lvl2pPr>
            <a:lvl3pPr marL="1143000" indent="-228600" defTabSz="931863" eaLnBrk="0" hangingPunct="0">
              <a:defRPr sz="4000">
                <a:solidFill>
                  <a:srgbClr val="000000"/>
                </a:solidFill>
                <a:latin typeface="Tahoma" pitchFamily="34" charset="0"/>
              </a:defRPr>
            </a:lvl3pPr>
            <a:lvl4pPr marL="1600200" indent="-228600" defTabSz="931863" eaLnBrk="0" hangingPunct="0">
              <a:defRPr sz="4000">
                <a:solidFill>
                  <a:srgbClr val="000000"/>
                </a:solidFill>
                <a:latin typeface="Tahoma" pitchFamily="34" charset="0"/>
              </a:defRPr>
            </a:lvl4pPr>
            <a:lvl5pPr marL="2057400" indent="-228600" defTabSz="931863" eaLnBrk="0" hangingPunct="0">
              <a:defRPr sz="4000">
                <a:solidFill>
                  <a:srgbClr val="000000"/>
                </a:solidFill>
                <a:latin typeface="Tahoma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Tahoma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Tahoma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Tahoma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Tahoma" pitchFamily="34" charset="0"/>
              </a:defRPr>
            </a:lvl9pPr>
          </a:lstStyle>
          <a:p>
            <a:fld id="{4E7E8DAC-5B62-44C8-9A3C-44B8CDE99280}" type="slidenum"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2</a:t>
            </a:fld>
            <a:endParaRPr lang="en-US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267200"/>
            <a:ext cx="7010400" cy="5029200"/>
          </a:xfrm>
          <a:noFill/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</a:pPr>
            <a:endParaRPr lang="en-US" sz="2400" smtClean="0"/>
          </a:p>
          <a:p>
            <a:pPr marL="228600" indent="-228600" eaLnBrk="1" hangingPunct="1">
              <a:spcBef>
                <a:spcPct val="0"/>
              </a:spcBef>
            </a:pPr>
            <a:r>
              <a:rPr lang="en-US" sz="1400" smtClean="0"/>
              <a:t> </a:t>
            </a:r>
          </a:p>
          <a:p>
            <a:pPr marL="228600" indent="-228600" eaLnBrk="1" hangingPunct="1">
              <a:spcBef>
                <a:spcPct val="0"/>
              </a:spcBef>
            </a:pPr>
            <a:endParaRPr lang="en-US" sz="1400" smtClean="0"/>
          </a:p>
          <a:p>
            <a:pPr marL="228600" indent="-228600" eaLnBrk="1" hangingPunct="1">
              <a:spcBef>
                <a:spcPct val="0"/>
              </a:spcBef>
            </a:pPr>
            <a:endParaRPr lang="en-US" sz="1400" smtClean="0"/>
          </a:p>
          <a:p>
            <a:pPr marL="228600" indent="-228600" eaLnBrk="1" hangingPunct="1">
              <a:spcBef>
                <a:spcPct val="0"/>
              </a:spcBef>
              <a:buFontTx/>
              <a:buChar char="•"/>
            </a:pPr>
            <a:endParaRPr lang="en-US" sz="1400" smtClean="0"/>
          </a:p>
          <a:p>
            <a:pPr marL="228600" indent="-228600" eaLnBrk="1" hangingPunct="1"/>
            <a:endParaRPr lang="en-US" sz="14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 sz="4000">
                <a:solidFill>
                  <a:srgbClr val="000000"/>
                </a:solidFill>
                <a:latin typeface="Tahoma" pitchFamily="34" charset="0"/>
              </a:defRPr>
            </a:lvl1pPr>
            <a:lvl2pPr marL="742950" indent="-285750" defTabSz="931863" eaLnBrk="0" hangingPunct="0">
              <a:defRPr sz="4000">
                <a:solidFill>
                  <a:srgbClr val="000000"/>
                </a:solidFill>
                <a:latin typeface="Tahoma" pitchFamily="34" charset="0"/>
              </a:defRPr>
            </a:lvl2pPr>
            <a:lvl3pPr marL="1143000" indent="-228600" defTabSz="931863" eaLnBrk="0" hangingPunct="0">
              <a:defRPr sz="4000">
                <a:solidFill>
                  <a:srgbClr val="000000"/>
                </a:solidFill>
                <a:latin typeface="Tahoma" pitchFamily="34" charset="0"/>
              </a:defRPr>
            </a:lvl3pPr>
            <a:lvl4pPr marL="1600200" indent="-228600" defTabSz="931863" eaLnBrk="0" hangingPunct="0">
              <a:defRPr sz="4000">
                <a:solidFill>
                  <a:srgbClr val="000000"/>
                </a:solidFill>
                <a:latin typeface="Tahoma" pitchFamily="34" charset="0"/>
              </a:defRPr>
            </a:lvl4pPr>
            <a:lvl5pPr marL="2057400" indent="-228600" defTabSz="931863" eaLnBrk="0" hangingPunct="0">
              <a:defRPr sz="4000">
                <a:solidFill>
                  <a:srgbClr val="000000"/>
                </a:solidFill>
                <a:latin typeface="Tahoma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Tahoma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Tahoma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Tahoma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Tahoma" pitchFamily="34" charset="0"/>
              </a:defRPr>
            </a:lvl9pPr>
          </a:lstStyle>
          <a:p>
            <a:fld id="{151C27EB-7200-4664-8255-558ABD0B2682}" type="slidenum"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3</a:t>
            </a:fld>
            <a:endParaRPr lang="en-US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267200"/>
            <a:ext cx="7010400" cy="5029200"/>
          </a:xfrm>
          <a:noFill/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  <a:buFontTx/>
              <a:buChar char="•"/>
            </a:pPr>
            <a:endParaRPr lang="en-US" sz="2800" b="1" u="sng" smtClean="0"/>
          </a:p>
          <a:p>
            <a:pPr marL="228600" indent="-228600" eaLnBrk="1" hangingPunct="1">
              <a:spcBef>
                <a:spcPct val="0"/>
              </a:spcBef>
              <a:buFontTx/>
              <a:buChar char="•"/>
            </a:pPr>
            <a:endParaRPr lang="en-US" sz="2400" smtClean="0"/>
          </a:p>
          <a:p>
            <a:pPr marL="228600" indent="-228600" eaLnBrk="1" hangingPunct="1"/>
            <a:endParaRPr lang="en-US" sz="16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 sz="4000">
                <a:solidFill>
                  <a:srgbClr val="000000"/>
                </a:solidFill>
                <a:latin typeface="Tahoma" pitchFamily="34" charset="0"/>
              </a:defRPr>
            </a:lvl1pPr>
            <a:lvl2pPr marL="742950" indent="-285750" defTabSz="931863" eaLnBrk="0" hangingPunct="0">
              <a:defRPr sz="4000">
                <a:solidFill>
                  <a:srgbClr val="000000"/>
                </a:solidFill>
                <a:latin typeface="Tahoma" pitchFamily="34" charset="0"/>
              </a:defRPr>
            </a:lvl2pPr>
            <a:lvl3pPr marL="1143000" indent="-228600" defTabSz="931863" eaLnBrk="0" hangingPunct="0">
              <a:defRPr sz="4000">
                <a:solidFill>
                  <a:srgbClr val="000000"/>
                </a:solidFill>
                <a:latin typeface="Tahoma" pitchFamily="34" charset="0"/>
              </a:defRPr>
            </a:lvl3pPr>
            <a:lvl4pPr marL="1600200" indent="-228600" defTabSz="931863" eaLnBrk="0" hangingPunct="0">
              <a:defRPr sz="4000">
                <a:solidFill>
                  <a:srgbClr val="000000"/>
                </a:solidFill>
                <a:latin typeface="Tahoma" pitchFamily="34" charset="0"/>
              </a:defRPr>
            </a:lvl4pPr>
            <a:lvl5pPr marL="2057400" indent="-228600" defTabSz="931863" eaLnBrk="0" hangingPunct="0">
              <a:defRPr sz="4000">
                <a:solidFill>
                  <a:srgbClr val="000000"/>
                </a:solidFill>
                <a:latin typeface="Tahoma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Tahoma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Tahoma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Tahoma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Tahoma" pitchFamily="34" charset="0"/>
              </a:defRPr>
            </a:lvl9pPr>
          </a:lstStyle>
          <a:p>
            <a:fld id="{E23A1FBE-BF86-40D5-8AB7-96D1539D179E}" type="slidenum"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4</a:t>
            </a:fld>
            <a:endParaRPr lang="en-US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9200" y="685800"/>
            <a:ext cx="4648200" cy="348615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416425"/>
            <a:ext cx="7010400" cy="4879975"/>
          </a:xfrm>
          <a:noFill/>
        </p:spPr>
        <p:txBody>
          <a:bodyPr/>
          <a:lstStyle/>
          <a:p>
            <a:pPr eaLnBrk="1" hangingPunct="1"/>
            <a:endParaRPr lang="en-US" sz="10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 sz="4000">
                <a:solidFill>
                  <a:srgbClr val="000000"/>
                </a:solidFill>
                <a:latin typeface="Tahoma" pitchFamily="34" charset="0"/>
              </a:defRPr>
            </a:lvl1pPr>
            <a:lvl2pPr marL="742950" indent="-285750" defTabSz="931863" eaLnBrk="0" hangingPunct="0">
              <a:defRPr sz="4000">
                <a:solidFill>
                  <a:srgbClr val="000000"/>
                </a:solidFill>
                <a:latin typeface="Tahoma" pitchFamily="34" charset="0"/>
              </a:defRPr>
            </a:lvl2pPr>
            <a:lvl3pPr marL="1143000" indent="-228600" defTabSz="931863" eaLnBrk="0" hangingPunct="0">
              <a:defRPr sz="4000">
                <a:solidFill>
                  <a:srgbClr val="000000"/>
                </a:solidFill>
                <a:latin typeface="Tahoma" pitchFamily="34" charset="0"/>
              </a:defRPr>
            </a:lvl3pPr>
            <a:lvl4pPr marL="1600200" indent="-228600" defTabSz="931863" eaLnBrk="0" hangingPunct="0">
              <a:defRPr sz="4000">
                <a:solidFill>
                  <a:srgbClr val="000000"/>
                </a:solidFill>
                <a:latin typeface="Tahoma" pitchFamily="34" charset="0"/>
              </a:defRPr>
            </a:lvl4pPr>
            <a:lvl5pPr marL="2057400" indent="-228600" defTabSz="931863" eaLnBrk="0" hangingPunct="0">
              <a:defRPr sz="4000">
                <a:solidFill>
                  <a:srgbClr val="000000"/>
                </a:solidFill>
                <a:latin typeface="Tahoma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Tahoma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Tahoma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Tahoma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Tahoma" pitchFamily="34" charset="0"/>
              </a:defRPr>
            </a:lvl9pPr>
          </a:lstStyle>
          <a:p>
            <a:fld id="{3527ACA7-B44D-475A-8805-406CFC0F6249}" type="slidenum"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5</a:t>
            </a:fld>
            <a:endParaRPr lang="en-US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416425"/>
            <a:ext cx="7010400" cy="4879975"/>
          </a:xfrm>
          <a:noFill/>
        </p:spPr>
        <p:txBody>
          <a:bodyPr/>
          <a:lstStyle/>
          <a:p>
            <a:pPr eaLnBrk="1" hangingPunct="1"/>
            <a:endParaRPr lang="en-US" sz="16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 sz="4000">
                <a:solidFill>
                  <a:srgbClr val="000000"/>
                </a:solidFill>
                <a:latin typeface="Tahoma" pitchFamily="34" charset="0"/>
              </a:defRPr>
            </a:lvl1pPr>
            <a:lvl2pPr marL="742950" indent="-285750" defTabSz="931863" eaLnBrk="0" hangingPunct="0">
              <a:defRPr sz="4000">
                <a:solidFill>
                  <a:srgbClr val="000000"/>
                </a:solidFill>
                <a:latin typeface="Tahoma" pitchFamily="34" charset="0"/>
              </a:defRPr>
            </a:lvl2pPr>
            <a:lvl3pPr marL="1143000" indent="-228600" defTabSz="931863" eaLnBrk="0" hangingPunct="0">
              <a:defRPr sz="4000">
                <a:solidFill>
                  <a:srgbClr val="000000"/>
                </a:solidFill>
                <a:latin typeface="Tahoma" pitchFamily="34" charset="0"/>
              </a:defRPr>
            </a:lvl3pPr>
            <a:lvl4pPr marL="1600200" indent="-228600" defTabSz="931863" eaLnBrk="0" hangingPunct="0">
              <a:defRPr sz="4000">
                <a:solidFill>
                  <a:srgbClr val="000000"/>
                </a:solidFill>
                <a:latin typeface="Tahoma" pitchFamily="34" charset="0"/>
              </a:defRPr>
            </a:lvl4pPr>
            <a:lvl5pPr marL="2057400" indent="-228600" defTabSz="931863" eaLnBrk="0" hangingPunct="0">
              <a:defRPr sz="4000">
                <a:solidFill>
                  <a:srgbClr val="000000"/>
                </a:solidFill>
                <a:latin typeface="Tahoma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Tahoma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Tahoma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Tahoma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Tahoma" pitchFamily="34" charset="0"/>
              </a:defRPr>
            </a:lvl9pPr>
          </a:lstStyle>
          <a:p>
            <a:fld id="{FADE4B74-7FF7-46BA-95B4-CC892B015CC2}" type="slidenum"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6</a:t>
            </a:fld>
            <a:endParaRPr lang="en-US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9200" y="685800"/>
            <a:ext cx="4648200" cy="348615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416425"/>
            <a:ext cx="7010400" cy="4879975"/>
          </a:xfrm>
          <a:noFill/>
        </p:spPr>
        <p:txBody>
          <a:bodyPr/>
          <a:lstStyle/>
          <a:p>
            <a:pPr eaLnBrk="1" hangingPunct="1"/>
            <a:endParaRPr lang="en-US" sz="10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 sz="4000">
                <a:solidFill>
                  <a:srgbClr val="000000"/>
                </a:solidFill>
                <a:latin typeface="Tahoma" pitchFamily="34" charset="0"/>
              </a:defRPr>
            </a:lvl1pPr>
            <a:lvl2pPr marL="742950" indent="-285750" defTabSz="931863" eaLnBrk="0" hangingPunct="0">
              <a:defRPr sz="4000">
                <a:solidFill>
                  <a:srgbClr val="000000"/>
                </a:solidFill>
                <a:latin typeface="Tahoma" pitchFamily="34" charset="0"/>
              </a:defRPr>
            </a:lvl2pPr>
            <a:lvl3pPr marL="1143000" indent="-228600" defTabSz="931863" eaLnBrk="0" hangingPunct="0">
              <a:defRPr sz="4000">
                <a:solidFill>
                  <a:srgbClr val="000000"/>
                </a:solidFill>
                <a:latin typeface="Tahoma" pitchFamily="34" charset="0"/>
              </a:defRPr>
            </a:lvl3pPr>
            <a:lvl4pPr marL="1600200" indent="-228600" defTabSz="931863" eaLnBrk="0" hangingPunct="0">
              <a:defRPr sz="4000">
                <a:solidFill>
                  <a:srgbClr val="000000"/>
                </a:solidFill>
                <a:latin typeface="Tahoma" pitchFamily="34" charset="0"/>
              </a:defRPr>
            </a:lvl4pPr>
            <a:lvl5pPr marL="2057400" indent="-228600" defTabSz="931863" eaLnBrk="0" hangingPunct="0">
              <a:defRPr sz="4000">
                <a:solidFill>
                  <a:srgbClr val="000000"/>
                </a:solidFill>
                <a:latin typeface="Tahoma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Tahoma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Tahoma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Tahoma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Tahoma" pitchFamily="34" charset="0"/>
              </a:defRPr>
            </a:lvl9pPr>
          </a:lstStyle>
          <a:p>
            <a:fld id="{B25F7A7B-7247-4AB2-92BB-20D900002A62}" type="slidenum"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7</a:t>
            </a:fld>
            <a:endParaRPr lang="en-US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267200"/>
            <a:ext cx="7010400" cy="5029200"/>
          </a:xfrm>
          <a:noFill/>
        </p:spPr>
        <p:txBody>
          <a:bodyPr/>
          <a:lstStyle/>
          <a:p>
            <a:pPr marL="152400" indent="-152400" eaLnBrk="1" hangingPunct="1"/>
            <a:endParaRPr lang="en-US" sz="18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 sz="4000">
                <a:solidFill>
                  <a:srgbClr val="000000"/>
                </a:solidFill>
                <a:latin typeface="Tahoma" pitchFamily="34" charset="0"/>
              </a:defRPr>
            </a:lvl1pPr>
            <a:lvl2pPr marL="742950" indent="-285750" defTabSz="931863" eaLnBrk="0" hangingPunct="0">
              <a:defRPr sz="4000">
                <a:solidFill>
                  <a:srgbClr val="000000"/>
                </a:solidFill>
                <a:latin typeface="Tahoma" pitchFamily="34" charset="0"/>
              </a:defRPr>
            </a:lvl2pPr>
            <a:lvl3pPr marL="1143000" indent="-228600" defTabSz="931863" eaLnBrk="0" hangingPunct="0">
              <a:defRPr sz="4000">
                <a:solidFill>
                  <a:srgbClr val="000000"/>
                </a:solidFill>
                <a:latin typeface="Tahoma" pitchFamily="34" charset="0"/>
              </a:defRPr>
            </a:lvl3pPr>
            <a:lvl4pPr marL="1600200" indent="-228600" defTabSz="931863" eaLnBrk="0" hangingPunct="0">
              <a:defRPr sz="4000">
                <a:solidFill>
                  <a:srgbClr val="000000"/>
                </a:solidFill>
                <a:latin typeface="Tahoma" pitchFamily="34" charset="0"/>
              </a:defRPr>
            </a:lvl4pPr>
            <a:lvl5pPr marL="2057400" indent="-228600" defTabSz="931863" eaLnBrk="0" hangingPunct="0">
              <a:defRPr sz="4000">
                <a:solidFill>
                  <a:srgbClr val="000000"/>
                </a:solidFill>
                <a:latin typeface="Tahoma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Tahoma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Tahoma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Tahoma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Tahoma" pitchFamily="34" charset="0"/>
              </a:defRPr>
            </a:lvl9pPr>
          </a:lstStyle>
          <a:p>
            <a:fld id="{8BE2545A-65E7-45AE-9676-674CDC6BD8C5}" type="slidenum"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9</a:t>
            </a:fld>
            <a:endParaRPr lang="en-US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416425"/>
            <a:ext cx="7010400" cy="4879975"/>
          </a:xfrm>
          <a:noFill/>
        </p:spPr>
        <p:txBody>
          <a:bodyPr/>
          <a:lstStyle/>
          <a:p>
            <a:pPr marL="190500" indent="-190500" eaLnBrk="1" hangingPunct="1">
              <a:spcBef>
                <a:spcPct val="0"/>
              </a:spcBef>
            </a:pPr>
            <a:endParaRPr lang="en-US" sz="18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Wingdings" pitchFamily="2" charset="2"/>
              <a:buChar char="Ø"/>
              <a:defRPr/>
            </a:lvl2pPr>
            <a:lvl3pPr>
              <a:buFont typeface="Wingdings" pitchFamily="2" charset="2"/>
              <a:buChar char="Ø"/>
              <a:defRPr/>
            </a:lvl3pPr>
            <a:lvl4pPr>
              <a:buFont typeface="Wingdings" pitchFamily="2" charset="2"/>
              <a:buChar char="Ø"/>
              <a:defRPr/>
            </a:lvl4pPr>
            <a:lvl5pPr>
              <a:buFont typeface="Wingdings" pitchFamily="2" charset="2"/>
              <a:buChar char="Ø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99640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7145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381000"/>
            <a:ext cx="4992687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39702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370013" y="381000"/>
            <a:ext cx="6859587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80418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370013" y="381000"/>
            <a:ext cx="685958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71600" y="1676400"/>
            <a:ext cx="33528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676400"/>
            <a:ext cx="33528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371600" y="3886200"/>
            <a:ext cx="33528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3886200"/>
            <a:ext cx="33528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</a:t>
            </a: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64329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81000"/>
            <a:ext cx="685958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371600" y="1676400"/>
            <a:ext cx="6858000" cy="4267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8615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45510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676400"/>
            <a:ext cx="3352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76400"/>
            <a:ext cx="3352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79960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</a:t>
            </a: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4375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05050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3765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36548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21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0341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81000"/>
            <a:ext cx="68595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676400"/>
            <a:ext cx="6858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228600" y="6326188"/>
            <a:ext cx="1905000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200" b="1" smtClean="0"/>
            </a:lvl1pPr>
          </a:lstStyle>
          <a:p>
            <a:pPr>
              <a:defRPr/>
            </a:pPr>
            <a:r>
              <a:rPr lang="en-US"/>
              <a:t>DRAFT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0" y="6324600"/>
            <a:ext cx="289560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030" name="Picture 16" descr="wtrmrk1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6838"/>
            <a:ext cx="609600" cy="590550"/>
          </a:xfrm>
          <a:prstGeom prst="rect">
            <a:avLst/>
          </a:prstGeom>
          <a:gradFill rotWithShape="1">
            <a:gsLst>
              <a:gs pos="0">
                <a:srgbClr val="F6C700"/>
              </a:gs>
              <a:gs pos="100000">
                <a:srgbClr val="725C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11"/>
          <p:cNvSpPr>
            <a:spLocks noChangeArrowheads="1"/>
          </p:cNvSpPr>
          <p:nvPr/>
        </p:nvSpPr>
        <p:spPr bwMode="auto">
          <a:xfrm>
            <a:off x="7010400" y="6324600"/>
            <a:ext cx="190500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r"/>
            <a:fld id="{BB81E32D-6042-4AFE-BBE5-7E82CBD75716}" type="slidenum">
              <a:rPr lang="en-US" sz="1600" b="1">
                <a:solidFill>
                  <a:schemeClr val="bg1"/>
                </a:solidFill>
              </a:rPr>
              <a:pPr algn="r"/>
              <a:t>‹#›</a:t>
            </a:fld>
            <a:endParaRPr lang="en-US" sz="1600" b="1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http://www.fdic.gov/about/history/images/029.jp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295400"/>
            <a:ext cx="9144000" cy="2209800"/>
          </a:xfrm>
          <a:noFill/>
        </p:spPr>
        <p:txBody>
          <a:bodyPr anchor="ctr"/>
          <a:lstStyle/>
          <a:p>
            <a:pPr algn="ctr" eaLnBrk="1" hangingPunct="1"/>
            <a:r>
              <a:rPr lang="en-US" sz="4000" smtClean="0"/>
              <a:t>“Be A Game Changer”</a:t>
            </a:r>
            <a:r>
              <a:rPr lang="en-US" sz="3600" smtClean="0"/>
              <a:t/>
            </a:r>
            <a:br>
              <a:rPr lang="en-US" sz="3600" smtClean="0"/>
            </a:br>
            <a:r>
              <a:rPr lang="en-US" sz="2400" smtClean="0"/>
              <a:t>with Arleas Upton Kea</a:t>
            </a:r>
            <a:endParaRPr lang="en-US" sz="2400" b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3733800"/>
            <a:ext cx="9144000" cy="2514600"/>
          </a:xfrm>
          <a:noFill/>
        </p:spPr>
        <p:txBody>
          <a:bodyPr anchor="ctr"/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endParaRPr lang="en-US" sz="1600" smtClean="0"/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US" sz="2000" b="1" smtClean="0"/>
              <a:t>Presented at the 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US" sz="2000" b="1" smtClean="0"/>
              <a:t>2012 Annual Conference of the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US" sz="2000" b="1" smtClean="0"/>
              <a:t>Federal Audit Executive Council (FAEC)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endParaRPr lang="en-US" sz="2000" b="1" smtClean="0"/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US" sz="2000" b="1" smtClean="0"/>
              <a:t>Washington, D.C.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US" sz="2000" b="1" smtClean="0"/>
              <a:t>Wednesday, November 28,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MP900433152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15"/>
          <p:cNvSpPr>
            <a:spLocks noChangeArrowheads="1"/>
          </p:cNvSpPr>
          <p:nvPr/>
        </p:nvSpPr>
        <p:spPr bwMode="auto">
          <a:xfrm>
            <a:off x="2971800" y="228600"/>
            <a:ext cx="36623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b="1">
                <a:latin typeface="Clarendon"/>
              </a:rPr>
              <a:t>Thank You!</a:t>
            </a:r>
          </a:p>
        </p:txBody>
      </p:sp>
      <p:pic>
        <p:nvPicPr>
          <p:cNvPr id="11268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09800"/>
            <a:ext cx="14732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9" name="TextBox 9"/>
          <p:cNvSpPr txBox="1">
            <a:spLocks noChangeArrowheads="1"/>
          </p:cNvSpPr>
          <p:nvPr/>
        </p:nvSpPr>
        <p:spPr bwMode="auto">
          <a:xfrm>
            <a:off x="4432300" y="4548188"/>
            <a:ext cx="46482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rgbClr val="000000"/>
                </a:solidFill>
                <a:latin typeface="Tahoma" pitchFamily="34" charset="0"/>
              </a:defRPr>
            </a:lvl1pPr>
            <a:lvl2pPr marL="742950" indent="-285750" eaLnBrk="0" hangingPunct="0">
              <a:defRPr sz="4000">
                <a:solidFill>
                  <a:srgbClr val="000000"/>
                </a:solidFill>
                <a:latin typeface="Tahoma" pitchFamily="34" charset="0"/>
              </a:defRPr>
            </a:lvl2pPr>
            <a:lvl3pPr marL="1143000" indent="-228600" eaLnBrk="0" hangingPunct="0">
              <a:defRPr sz="4000">
                <a:solidFill>
                  <a:srgbClr val="000000"/>
                </a:solidFill>
                <a:latin typeface="Tahoma" pitchFamily="34" charset="0"/>
              </a:defRPr>
            </a:lvl3pPr>
            <a:lvl4pPr marL="1600200" indent="-228600" eaLnBrk="0" hangingPunct="0">
              <a:defRPr sz="4000">
                <a:solidFill>
                  <a:srgbClr val="000000"/>
                </a:solidFill>
                <a:latin typeface="Tahoma" pitchFamily="34" charset="0"/>
              </a:defRPr>
            </a:lvl4pPr>
            <a:lvl5pPr marL="2057400" indent="-228600" eaLnBrk="0" hangingPunct="0">
              <a:defRPr sz="4000">
                <a:solidFill>
                  <a:srgbClr val="000000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sz="2000" b="1">
                <a:latin typeface="Clarendon"/>
                <a:cs typeface="Arial" pitchFamily="34" charset="0"/>
              </a:rPr>
              <a:t>Arleas Upton Kea</a:t>
            </a:r>
          </a:p>
          <a:p>
            <a:pPr algn="ctr" eaLnBrk="1" hangingPunct="1"/>
            <a:r>
              <a:rPr lang="en-US" sz="2000" b="1">
                <a:latin typeface="Clarendon"/>
                <a:cs typeface="Arial" pitchFamily="34" charset="0"/>
              </a:rPr>
              <a:t>Director, Division of Administration</a:t>
            </a:r>
          </a:p>
          <a:p>
            <a:pPr algn="ctr" eaLnBrk="1" hangingPunct="1"/>
            <a:r>
              <a:rPr lang="en-US" sz="2000" b="1">
                <a:latin typeface="Clarendon"/>
                <a:cs typeface="Arial" pitchFamily="34" charset="0"/>
              </a:rPr>
              <a:t>Federal Deposit Insurance Corporation</a:t>
            </a:r>
          </a:p>
          <a:p>
            <a:pPr algn="ctr" eaLnBrk="1" hangingPunct="1"/>
            <a:r>
              <a:rPr lang="en-US" sz="2000" b="1">
                <a:latin typeface="Clarendon"/>
                <a:cs typeface="Arial" pitchFamily="34" charset="0"/>
              </a:rPr>
              <a:t>703-562-2100</a:t>
            </a:r>
          </a:p>
          <a:p>
            <a:pPr algn="ctr" eaLnBrk="1" hangingPunct="1"/>
            <a:r>
              <a:rPr lang="en-US" sz="2000" b="1">
                <a:latin typeface="Clarendon"/>
                <a:cs typeface="Arial" pitchFamily="34" charset="0"/>
              </a:rPr>
              <a:t>akea@fdic.gov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067800" cy="838200"/>
          </a:xfrm>
        </p:spPr>
        <p:txBody>
          <a:bodyPr/>
          <a:lstStyle/>
          <a:p>
            <a:pPr algn="ctr" eaLnBrk="1" hangingPunct="1"/>
            <a:r>
              <a:rPr lang="en-US" sz="4000" i="1" smtClean="0">
                <a:latin typeface="Clarendon"/>
              </a:rPr>
              <a:t>   </a:t>
            </a:r>
            <a:r>
              <a:rPr lang="en-US" sz="4000" i="1" u="sng" smtClean="0">
                <a:latin typeface="Clarendon"/>
              </a:rPr>
              <a:t>Change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1828800"/>
          </a:xfrm>
        </p:spPr>
        <p:txBody>
          <a:bodyPr/>
          <a:lstStyle/>
          <a:p>
            <a:pPr lvl="1" algn="ctr" eaLnBrk="1" hangingPunct="1">
              <a:buFontTx/>
              <a:buNone/>
            </a:pPr>
            <a:r>
              <a:rPr lang="en-US" sz="3200" b="1" i="1" u="sng" smtClean="0">
                <a:latin typeface="Clarendon"/>
              </a:rPr>
              <a:t>2007</a:t>
            </a:r>
            <a:r>
              <a:rPr lang="en-US" sz="3200" b="1" i="1" smtClean="0">
                <a:latin typeface="Clarendon"/>
              </a:rPr>
              <a:t>:  ranked 24.</a:t>
            </a:r>
          </a:p>
          <a:p>
            <a:pPr algn="ctr" eaLnBrk="1" hangingPunct="1">
              <a:buFontTx/>
              <a:buNone/>
            </a:pPr>
            <a:r>
              <a:rPr lang="en-US" sz="3200" b="1" u="sng" smtClean="0">
                <a:latin typeface="Clarendon"/>
              </a:rPr>
              <a:t>2010</a:t>
            </a:r>
            <a:r>
              <a:rPr lang="en-US" sz="3200" b="1" smtClean="0">
                <a:latin typeface="Clarendon"/>
              </a:rPr>
              <a:t>:  ranked 3!</a:t>
            </a:r>
          </a:p>
          <a:p>
            <a:pPr algn="ctr" eaLnBrk="1" hangingPunct="1">
              <a:buFontTx/>
              <a:buNone/>
            </a:pPr>
            <a:r>
              <a:rPr lang="en-US" sz="3200" b="1" u="sng" smtClean="0">
                <a:latin typeface="Clarendon"/>
              </a:rPr>
              <a:t>2011</a:t>
            </a:r>
            <a:r>
              <a:rPr lang="en-US" sz="3200" b="1" smtClean="0">
                <a:latin typeface="Clarendon"/>
              </a:rPr>
              <a:t>:  ranked</a:t>
            </a:r>
            <a:r>
              <a:rPr lang="en-US" sz="3200" b="1" smtClean="0">
                <a:solidFill>
                  <a:srgbClr val="660033"/>
                </a:solidFill>
                <a:latin typeface="Clarendon"/>
              </a:rPr>
              <a:t> </a:t>
            </a:r>
            <a:r>
              <a:rPr lang="en-US" sz="3200" b="1" i="1" smtClean="0">
                <a:solidFill>
                  <a:srgbClr val="0000FF"/>
                </a:solidFill>
                <a:latin typeface="Clarendon"/>
              </a:rPr>
              <a:t>1</a:t>
            </a:r>
            <a:r>
              <a:rPr lang="en-US" sz="3200" b="1" smtClean="0">
                <a:latin typeface="Clarendon"/>
              </a:rPr>
              <a:t>!!!</a:t>
            </a:r>
          </a:p>
        </p:txBody>
      </p:sp>
      <p:pic>
        <p:nvPicPr>
          <p:cNvPr id="307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48000"/>
            <a:ext cx="4800600" cy="337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5943600" y="639763"/>
            <a:ext cx="3200400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2800" b="1"/>
          </a:p>
          <a:p>
            <a:r>
              <a:rPr lang="en-US"/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-63500" y="520700"/>
            <a:ext cx="9067800" cy="850900"/>
          </a:xfrm>
        </p:spPr>
        <p:txBody>
          <a:bodyPr/>
          <a:lstStyle/>
          <a:p>
            <a:pPr algn="ctr" eaLnBrk="1" hangingPunct="1"/>
            <a:r>
              <a:rPr lang="en-US" sz="4000" i="1" smtClean="0">
                <a:latin typeface="Clarendon"/>
              </a:rPr>
              <a:t>  </a:t>
            </a:r>
            <a:r>
              <a:rPr lang="en-US" sz="4000" i="1" u="sng" smtClean="0">
                <a:latin typeface="Clarendon"/>
              </a:rPr>
              <a:t>Leadership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534400" cy="1752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3200" b="1" i="1" smtClean="0">
                <a:solidFill>
                  <a:srgbClr val="800000"/>
                </a:solidFill>
                <a:latin typeface="Clarendon"/>
              </a:rPr>
              <a:t>I’m proud of the…morale accomplishments …making [FDIC] a better place to work </a:t>
            </a:r>
            <a:r>
              <a:rPr lang="en-US" sz="3200" b="1" smtClean="0">
                <a:solidFill>
                  <a:srgbClr val="800000"/>
                </a:solidFill>
                <a:latin typeface="Clarendon"/>
              </a:rPr>
              <a:t>– Former Chairman Sheila Bair</a:t>
            </a:r>
            <a:endParaRPr lang="en-US" sz="3200" b="1" smtClean="0">
              <a:latin typeface="Clarendon"/>
            </a:endParaRPr>
          </a:p>
        </p:txBody>
      </p:sp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5943600" y="639763"/>
            <a:ext cx="3200400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2800" b="1"/>
          </a:p>
          <a:p>
            <a:r>
              <a:rPr lang="en-US"/>
              <a:t> </a:t>
            </a:r>
          </a:p>
        </p:txBody>
      </p:sp>
      <p:pic>
        <p:nvPicPr>
          <p:cNvPr id="4101" name="Picture 9" descr="SheilaBair sitt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352800"/>
            <a:ext cx="209073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067800" cy="838200"/>
          </a:xfrm>
        </p:spPr>
        <p:txBody>
          <a:bodyPr/>
          <a:lstStyle/>
          <a:p>
            <a:pPr algn="ctr" eaLnBrk="1" hangingPunct="1"/>
            <a:r>
              <a:rPr lang="en-US" sz="4000" i="1" u="sng" smtClean="0">
                <a:latin typeface="Clarendon"/>
              </a:rPr>
              <a:t>Leadership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534400" cy="1676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3200" b="1" i="1" smtClean="0">
                <a:solidFill>
                  <a:srgbClr val="800000"/>
                </a:solidFill>
                <a:latin typeface="Clarendon"/>
              </a:rPr>
              <a:t>Culture change…has proven effective and is highly valued by the employees</a:t>
            </a:r>
            <a:r>
              <a:rPr lang="en-US" sz="3200" b="1" smtClean="0">
                <a:solidFill>
                  <a:srgbClr val="800000"/>
                </a:solidFill>
                <a:latin typeface="Clarendon"/>
              </a:rPr>
              <a:t> - Acting Chairman Martin Gruenberg</a:t>
            </a:r>
            <a:endParaRPr lang="en-US" sz="3200" b="1" smtClean="0">
              <a:latin typeface="Clarendon"/>
            </a:endParaRPr>
          </a:p>
        </p:txBody>
      </p:sp>
      <p:pic>
        <p:nvPicPr>
          <p:cNvPr id="5124" name="Picture 8" descr="Acting Chairman Martin J. Gruenberg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352800"/>
            <a:ext cx="31242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4" descr="http://www.fdic.gov/about/history/images/029.jpg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152400" y="6096000"/>
            <a:ext cx="89154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rgbClr val="000000"/>
                </a:solidFill>
                <a:latin typeface="Tahoma" pitchFamily="34" charset="0"/>
              </a:defRPr>
            </a:lvl1pPr>
            <a:lvl2pPr marL="742950" indent="-285750" eaLnBrk="0" hangingPunct="0">
              <a:defRPr sz="4000">
                <a:solidFill>
                  <a:srgbClr val="000000"/>
                </a:solidFill>
                <a:latin typeface="Tahoma" pitchFamily="34" charset="0"/>
              </a:defRPr>
            </a:lvl2pPr>
            <a:lvl3pPr marL="1143000" indent="-228600" eaLnBrk="0" hangingPunct="0">
              <a:defRPr sz="4000">
                <a:solidFill>
                  <a:srgbClr val="000000"/>
                </a:solidFill>
                <a:latin typeface="Tahoma" pitchFamily="34" charset="0"/>
              </a:defRPr>
            </a:lvl3pPr>
            <a:lvl4pPr marL="1600200" indent="-228600" eaLnBrk="0" hangingPunct="0">
              <a:defRPr sz="4000">
                <a:solidFill>
                  <a:srgbClr val="000000"/>
                </a:solidFill>
                <a:latin typeface="Tahoma" pitchFamily="34" charset="0"/>
              </a:defRPr>
            </a:lvl4pPr>
            <a:lvl5pPr marL="2057400" indent="-228600" eaLnBrk="0" hangingPunct="0">
              <a:defRPr sz="4000">
                <a:solidFill>
                  <a:srgbClr val="000000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sz="3600" b="1">
                <a:latin typeface="Clarendon"/>
                <a:cs typeface="Arial" pitchFamily="34" charset="0"/>
              </a:rPr>
              <a:t>Mission, Commitment, Dedication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067800" cy="914400"/>
          </a:xfrm>
        </p:spPr>
        <p:txBody>
          <a:bodyPr/>
          <a:lstStyle/>
          <a:p>
            <a:pPr algn="ctr" eaLnBrk="1" hangingPunct="1"/>
            <a:r>
              <a:rPr lang="en-US" sz="4000" i="1" u="sng" smtClean="0">
                <a:latin typeface="Clarendon"/>
              </a:rPr>
              <a:t>In Context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9530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3200" smtClean="0">
                <a:latin typeface="Clarendon"/>
              </a:rPr>
              <a:t>Worst financial crisis since the Great Depression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3200" smtClean="0">
                <a:latin typeface="Clarendon"/>
              </a:rPr>
              <a:t>Expanded FDIC’s workforce by 4,000-doubling its size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3200" smtClean="0">
                <a:latin typeface="Clarendon"/>
              </a:rPr>
              <a:t>FDIC took over and protected up to 10 banks or thrift institutions a week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3200" smtClean="0">
                <a:latin typeface="Clarendon"/>
              </a:rPr>
              <a:t>New regulatory reforms; new offices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3200" smtClean="0">
                <a:latin typeface="Clarendon"/>
              </a:rPr>
              <a:t>Conscious decision to continue with culture change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400" b="1" smtClean="0">
              <a:latin typeface="Clarendon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i="1" smtClean="0">
                <a:latin typeface="Clarendon"/>
              </a:rPr>
              <a:t>   </a:t>
            </a:r>
            <a:endParaRPr lang="en-US" i="1" u="sng" smtClean="0">
              <a:latin typeface="Clarendon"/>
            </a:endParaRP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5943600" y="639763"/>
            <a:ext cx="3200400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2800" b="1"/>
          </a:p>
          <a:p>
            <a:r>
              <a:rPr lang="en-US"/>
              <a:t> </a:t>
            </a:r>
          </a:p>
        </p:txBody>
      </p:sp>
      <p:pic>
        <p:nvPicPr>
          <p:cNvPr id="8196" name="Picture 7" descr="Graph- 2011 Survey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53" t="7018" b="2808"/>
          <a:stretch>
            <a:fillRect/>
          </a:stretch>
        </p:blipFill>
        <p:spPr bwMode="auto">
          <a:xfrm>
            <a:off x="152400" y="1447800"/>
            <a:ext cx="8610600" cy="509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0" y="304800"/>
            <a:ext cx="8915400" cy="609600"/>
          </a:xfrm>
        </p:spPr>
        <p:txBody>
          <a:bodyPr/>
          <a:lstStyle/>
          <a:p>
            <a:pPr lvl="1" algn="ctr" eaLnBrk="1" hangingPunct="1">
              <a:lnSpc>
                <a:spcPct val="80000"/>
              </a:lnSpc>
              <a:buFontTx/>
              <a:buNone/>
            </a:pPr>
            <a:r>
              <a:rPr lang="en-US" sz="4000" b="1" i="1" u="sng" smtClean="0">
                <a:latin typeface="Cambria" pitchFamily="18" charset="0"/>
              </a:rPr>
              <a:t>Engagement-2011 Survey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0" y="1524000"/>
            <a:ext cx="2667000" cy="28622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  <a:defRPr/>
            </a:pPr>
            <a:endParaRPr lang="en-US" sz="2000" b="1" dirty="0">
              <a:latin typeface="+mj-lt"/>
            </a:endParaRPr>
          </a:p>
          <a:p>
            <a:pPr>
              <a:defRPr/>
            </a:pPr>
            <a:r>
              <a:rPr lang="en-US" sz="2000" b="1" dirty="0">
                <a:solidFill>
                  <a:srgbClr val="00CC00"/>
                </a:solidFill>
                <a:latin typeface="+mj-lt"/>
                <a:sym typeface="Wingdings 2"/>
              </a:rPr>
              <a:t></a:t>
            </a:r>
            <a:r>
              <a:rPr lang="en-US" sz="2000" b="1" dirty="0">
                <a:latin typeface="+mj-lt"/>
                <a:sym typeface="Wingdings 2"/>
              </a:rPr>
              <a:t> </a:t>
            </a:r>
            <a:r>
              <a:rPr lang="en-US" sz="2000" b="1" dirty="0">
                <a:latin typeface="+mj-lt"/>
              </a:rPr>
              <a:t>% Top 3</a:t>
            </a:r>
          </a:p>
          <a:p>
            <a:pPr>
              <a:defRPr/>
            </a:pPr>
            <a:r>
              <a:rPr lang="en-US" sz="2000" b="1" dirty="0">
                <a:latin typeface="+mj-lt"/>
              </a:rPr>
              <a:t>    Positive </a:t>
            </a:r>
          </a:p>
          <a:p>
            <a:pPr>
              <a:defRPr/>
            </a:pPr>
            <a:r>
              <a:rPr lang="en-US" sz="2000" b="1" dirty="0">
                <a:latin typeface="+mj-lt"/>
              </a:rPr>
              <a:t>    Responses</a:t>
            </a:r>
          </a:p>
          <a:p>
            <a:pPr>
              <a:defRPr/>
            </a:pPr>
            <a:endParaRPr lang="en-US" sz="2000" b="1" dirty="0">
              <a:latin typeface="+mj-lt"/>
            </a:endParaRPr>
          </a:p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  <a:sym typeface="Wingdings 2"/>
              </a:rPr>
              <a:t></a:t>
            </a:r>
            <a:r>
              <a:rPr lang="en-US" sz="2000" b="1" dirty="0">
                <a:solidFill>
                  <a:srgbClr val="00CC00"/>
                </a:solidFill>
                <a:sym typeface="Wingdings 2"/>
              </a:rPr>
              <a:t> </a:t>
            </a:r>
            <a:r>
              <a:rPr lang="en-US" sz="2000" b="1" dirty="0">
                <a:latin typeface="+mj-lt"/>
              </a:rPr>
              <a:t>% Lowest 3</a:t>
            </a:r>
          </a:p>
          <a:p>
            <a:pPr>
              <a:defRPr/>
            </a:pPr>
            <a:r>
              <a:rPr lang="en-US" sz="2000" b="1" dirty="0">
                <a:latin typeface="+mj-lt"/>
              </a:rPr>
              <a:t>     Positive</a:t>
            </a:r>
          </a:p>
          <a:p>
            <a:pPr>
              <a:defRPr/>
            </a:pPr>
            <a:r>
              <a:rPr lang="en-US" sz="2000" b="1" dirty="0">
                <a:latin typeface="+mj-lt"/>
              </a:rPr>
              <a:t>     Responses</a:t>
            </a:r>
          </a:p>
          <a:p>
            <a:pPr>
              <a:defRPr/>
            </a:pPr>
            <a:endParaRPr lang="en-US" sz="2000" b="1" dirty="0"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2438400" y="228600"/>
            <a:ext cx="4267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b="1" i="1" dirty="0">
                <a:latin typeface="Clarendon" pitchFamily="18" charset="0"/>
              </a:rPr>
              <a:t>    </a:t>
            </a:r>
            <a:r>
              <a:rPr lang="en-US" b="1" i="1" u="sng" dirty="0">
                <a:latin typeface="Clarendon" pitchFamily="18" charset="0"/>
              </a:rPr>
              <a:t>Engagement</a:t>
            </a:r>
          </a:p>
          <a:p>
            <a:pPr>
              <a:defRPr/>
            </a:pPr>
            <a:endParaRPr lang="en-US" sz="3600" b="1" i="1" u="sng" dirty="0">
              <a:effectLst>
                <a:outerShdw blurRad="38100" dist="38100" dir="2700000" algn="tl">
                  <a:srgbClr val="C0C0C0"/>
                </a:outerShdw>
              </a:effectLst>
              <a:latin typeface="Clarendon" pitchFamily="18" charset="0"/>
            </a:endParaRPr>
          </a:p>
        </p:txBody>
      </p:sp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76200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5" descr="wa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657600"/>
            <a:ext cx="3346450" cy="296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" descr="cultureposter1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771900"/>
            <a:ext cx="334645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81000"/>
            <a:ext cx="8915400" cy="685800"/>
          </a:xfrm>
        </p:spPr>
        <p:txBody>
          <a:bodyPr/>
          <a:lstStyle/>
          <a:p>
            <a:pPr algn="ctr" eaLnBrk="1" hangingPunct="1"/>
            <a:r>
              <a:rPr lang="en-US" sz="4000" i="1" u="sng" smtClean="0">
                <a:latin typeface="Clarendon"/>
              </a:rPr>
              <a:t>Next Steps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458200" cy="3697288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3200" b="1" smtClean="0">
                <a:latin typeface="Clarendon"/>
              </a:rPr>
              <a:t>Enhance positive change, build on successes </a:t>
            </a:r>
          </a:p>
          <a:p>
            <a:pPr eaLnBrk="1" hangingPunct="1">
              <a:buFontTx/>
              <a:buChar char="•"/>
            </a:pPr>
            <a:r>
              <a:rPr lang="en-US" sz="3200" b="1" smtClean="0">
                <a:latin typeface="Clarendon"/>
              </a:rPr>
              <a:t>Institutionalize/operationalize</a:t>
            </a:r>
          </a:p>
          <a:p>
            <a:pPr eaLnBrk="1" hangingPunct="1">
              <a:buFontTx/>
              <a:buChar char="•"/>
            </a:pPr>
            <a:r>
              <a:rPr lang="en-US" sz="3200" b="1" smtClean="0">
                <a:latin typeface="Clarendon"/>
              </a:rPr>
              <a:t>Employee participation, all perspectives </a:t>
            </a:r>
          </a:p>
          <a:p>
            <a:pPr eaLnBrk="1" hangingPunct="1">
              <a:buFontTx/>
              <a:buChar char="•"/>
            </a:pPr>
            <a:r>
              <a:rPr lang="en-US" sz="3200" b="1" smtClean="0">
                <a:latin typeface="Clarendon"/>
              </a:rPr>
              <a:t>Commitment to workplace excellence (WE)</a:t>
            </a:r>
            <a:endParaRPr lang="en-US" sz="3200" smtClean="0">
              <a:latin typeface="Clarendon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4">
      <a:dk1>
        <a:srgbClr val="336699"/>
      </a:dk1>
      <a:lt1>
        <a:srgbClr val="FFFFFF"/>
      </a:lt1>
      <a:dk2>
        <a:srgbClr val="0066FF"/>
      </a:dk2>
      <a:lt2>
        <a:srgbClr val="AFB5D2"/>
      </a:lt2>
      <a:accent1>
        <a:srgbClr val="66CCFF"/>
      </a:accent1>
      <a:accent2>
        <a:srgbClr val="99FFCC"/>
      </a:accent2>
      <a:accent3>
        <a:srgbClr val="FFFFFF"/>
      </a:accent3>
      <a:accent4>
        <a:srgbClr val="2A5682"/>
      </a:accent4>
      <a:accent5>
        <a:srgbClr val="B8E2FF"/>
      </a:accent5>
      <a:accent6>
        <a:srgbClr val="8AE7B9"/>
      </a:accent6>
      <a:hlink>
        <a:srgbClr val="990000"/>
      </a:hlink>
      <a:folHlink>
        <a:srgbClr val="CCCCFF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Default Design 1">
        <a:dk1>
          <a:srgbClr val="336699"/>
        </a:dk1>
        <a:lt1>
          <a:srgbClr val="FFFFFF"/>
        </a:lt1>
        <a:dk2>
          <a:srgbClr val="0066FF"/>
        </a:dk2>
        <a:lt2>
          <a:srgbClr val="AFB5D2"/>
        </a:lt2>
        <a:accent1>
          <a:srgbClr val="66CCFF"/>
        </a:accent1>
        <a:accent2>
          <a:srgbClr val="99FFCC"/>
        </a:accent2>
        <a:accent3>
          <a:srgbClr val="FFFFFF"/>
        </a:accent3>
        <a:accent4>
          <a:srgbClr val="2A5682"/>
        </a:accent4>
        <a:accent5>
          <a:srgbClr val="B8E2FF"/>
        </a:accent5>
        <a:accent6>
          <a:srgbClr val="8AE7B9"/>
        </a:accent6>
        <a:hlink>
          <a:srgbClr val="FF99FF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3366"/>
        </a:dk1>
        <a:lt1>
          <a:srgbClr val="CCECFF"/>
        </a:lt1>
        <a:dk2>
          <a:srgbClr val="4B3384"/>
        </a:dk2>
        <a:lt2>
          <a:srgbClr val="849CBB"/>
        </a:lt2>
        <a:accent1>
          <a:srgbClr val="90DBFF"/>
        </a:accent1>
        <a:accent2>
          <a:srgbClr val="99FFCC"/>
        </a:accent2>
        <a:accent3>
          <a:srgbClr val="E2F4FF"/>
        </a:accent3>
        <a:accent4>
          <a:srgbClr val="002A56"/>
        </a:accent4>
        <a:accent5>
          <a:srgbClr val="C6EAFF"/>
        </a:accent5>
        <a:accent6>
          <a:srgbClr val="8AE7B9"/>
        </a:accent6>
        <a:hlink>
          <a:srgbClr val="DFC0FF"/>
        </a:hlink>
        <a:folHlink>
          <a:srgbClr val="6DC5D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">
        <a:dk1>
          <a:srgbClr val="336699"/>
        </a:dk1>
        <a:lt1>
          <a:srgbClr val="FFFFFF"/>
        </a:lt1>
        <a:dk2>
          <a:srgbClr val="0066FF"/>
        </a:dk2>
        <a:lt2>
          <a:srgbClr val="AFB5D2"/>
        </a:lt2>
        <a:accent1>
          <a:srgbClr val="66CCFF"/>
        </a:accent1>
        <a:accent2>
          <a:srgbClr val="99FFCC"/>
        </a:accent2>
        <a:accent3>
          <a:srgbClr val="FFFFFF"/>
        </a:accent3>
        <a:accent4>
          <a:srgbClr val="2A5682"/>
        </a:accent4>
        <a:accent5>
          <a:srgbClr val="B8E2FF"/>
        </a:accent5>
        <a:accent6>
          <a:srgbClr val="8AE7B9"/>
        </a:accent6>
        <a:hlink>
          <a:srgbClr val="FF99FF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3366"/>
        </a:dk1>
        <a:lt1>
          <a:srgbClr val="CCECFF"/>
        </a:lt1>
        <a:dk2>
          <a:srgbClr val="4B3384"/>
        </a:dk2>
        <a:lt2>
          <a:srgbClr val="849CBB"/>
        </a:lt2>
        <a:accent1>
          <a:srgbClr val="90DBFF"/>
        </a:accent1>
        <a:accent2>
          <a:srgbClr val="99FFCC"/>
        </a:accent2>
        <a:accent3>
          <a:srgbClr val="E2F4FF"/>
        </a:accent3>
        <a:accent4>
          <a:srgbClr val="002A56"/>
        </a:accent4>
        <a:accent5>
          <a:srgbClr val="C6EAFF"/>
        </a:accent5>
        <a:accent6>
          <a:srgbClr val="8AE7B9"/>
        </a:accent6>
        <a:hlink>
          <a:srgbClr val="DFC0FF"/>
        </a:hlink>
        <a:folHlink>
          <a:srgbClr val="6DC5D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336699"/>
        </a:dk1>
        <a:lt1>
          <a:srgbClr val="FFFFFF"/>
        </a:lt1>
        <a:dk2>
          <a:srgbClr val="0066FF"/>
        </a:dk2>
        <a:lt2>
          <a:srgbClr val="AFB5D2"/>
        </a:lt2>
        <a:accent1>
          <a:srgbClr val="66CCFF"/>
        </a:accent1>
        <a:accent2>
          <a:srgbClr val="99FFCC"/>
        </a:accent2>
        <a:accent3>
          <a:srgbClr val="FFFFFF"/>
        </a:accent3>
        <a:accent4>
          <a:srgbClr val="2A5682"/>
        </a:accent4>
        <a:accent5>
          <a:srgbClr val="B8E2FF"/>
        </a:accent5>
        <a:accent6>
          <a:srgbClr val="8AE7B9"/>
        </a:accent6>
        <a:hlink>
          <a:srgbClr val="990000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6528</TotalTime>
  <Words>207</Words>
  <Application>Microsoft Office PowerPoint</Application>
  <PresentationFormat>On-screen Show (4:3)</PresentationFormat>
  <Paragraphs>64</Paragraphs>
  <Slides>10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 Design</vt:lpstr>
      <vt:lpstr>“Be A Game Changer” with Arleas Upton Kea</vt:lpstr>
      <vt:lpstr>   Change</vt:lpstr>
      <vt:lpstr>  Leadership</vt:lpstr>
      <vt:lpstr>Leadership</vt:lpstr>
      <vt:lpstr>Slide 5</vt:lpstr>
      <vt:lpstr>In Context</vt:lpstr>
      <vt:lpstr>   </vt:lpstr>
      <vt:lpstr>Slide 8</vt:lpstr>
      <vt:lpstr>Next Steps</vt:lpstr>
      <vt:lpstr>Slide 10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NBA Presentation Aug 2010</dc:title>
  <dc:subject>Slideshow Presentation</dc:subject>
  <dc:creator>Penny Bouknight</dc:creator>
  <cp:lastModifiedBy>jhornste</cp:lastModifiedBy>
  <cp:revision>361</cp:revision>
  <cp:lastPrinted>2012-11-08T17:49:19Z</cp:lastPrinted>
  <dcterms:created xsi:type="dcterms:W3CDTF">2000-07-20T22:30:35Z</dcterms:created>
  <dcterms:modified xsi:type="dcterms:W3CDTF">2012-12-18T18:05:29Z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TC010178121033</vt:lpwstr>
  </property>
</Properties>
</file>