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Default Extension="bin" ContentType="application/vnd.openxmlformats-officedocument.oleObject"/>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Default Extension="tiff" ContentType="image/tiff"/>
  <Override PartName="/ppt/diagrams/layout2.xml" ContentType="application/vnd.openxmlformats-officedocument.drawingml.diagram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 id="2147483807" r:id="rId2"/>
  </p:sldMasterIdLst>
  <p:notesMasterIdLst>
    <p:notesMasterId r:id="rId45"/>
  </p:notesMasterIdLst>
  <p:handoutMasterIdLst>
    <p:handoutMasterId r:id="rId46"/>
  </p:handoutMasterIdLst>
  <p:sldIdLst>
    <p:sldId id="1001" r:id="rId3"/>
    <p:sldId id="1002" r:id="rId4"/>
    <p:sldId id="1003" r:id="rId5"/>
    <p:sldId id="1004" r:id="rId6"/>
    <p:sldId id="1005" r:id="rId7"/>
    <p:sldId id="1006" r:id="rId8"/>
    <p:sldId id="1007" r:id="rId9"/>
    <p:sldId id="1008" r:id="rId10"/>
    <p:sldId id="1009" r:id="rId11"/>
    <p:sldId id="1010" r:id="rId12"/>
    <p:sldId id="1011" r:id="rId13"/>
    <p:sldId id="1012" r:id="rId14"/>
    <p:sldId id="1013" r:id="rId15"/>
    <p:sldId id="1014" r:id="rId16"/>
    <p:sldId id="1015" r:id="rId17"/>
    <p:sldId id="925" r:id="rId18"/>
    <p:sldId id="926" r:id="rId19"/>
    <p:sldId id="928" r:id="rId20"/>
    <p:sldId id="930" r:id="rId21"/>
    <p:sldId id="927" r:id="rId22"/>
    <p:sldId id="943" r:id="rId23"/>
    <p:sldId id="979" r:id="rId24"/>
    <p:sldId id="944" r:id="rId25"/>
    <p:sldId id="932" r:id="rId26"/>
    <p:sldId id="933" r:id="rId27"/>
    <p:sldId id="934" r:id="rId28"/>
    <p:sldId id="949" r:id="rId29"/>
    <p:sldId id="985" r:id="rId30"/>
    <p:sldId id="931" r:id="rId31"/>
    <p:sldId id="983" r:id="rId32"/>
    <p:sldId id="947" r:id="rId33"/>
    <p:sldId id="991" r:id="rId34"/>
    <p:sldId id="960" r:id="rId35"/>
    <p:sldId id="998" r:id="rId36"/>
    <p:sldId id="1000" r:id="rId37"/>
    <p:sldId id="975" r:id="rId38"/>
    <p:sldId id="937" r:id="rId39"/>
    <p:sldId id="997" r:id="rId40"/>
    <p:sldId id="936" r:id="rId41"/>
    <p:sldId id="942" r:id="rId42"/>
    <p:sldId id="941" r:id="rId43"/>
    <p:sldId id="717" r:id="rId44"/>
  </p:sldIdLst>
  <p:sldSz cx="9144000" cy="6858000" type="screen4x3"/>
  <p:notesSz cx="6985000" cy="9283700"/>
  <p:defaultTextStyle>
    <a:defPPr>
      <a:defRPr lang="en-US"/>
    </a:defPPr>
    <a:lvl1pPr algn="l" rtl="0" fontAlgn="base">
      <a:spcBef>
        <a:spcPct val="0"/>
      </a:spcBef>
      <a:spcAft>
        <a:spcPct val="0"/>
      </a:spcAft>
      <a:defRPr sz="2400" kern="1200">
        <a:solidFill>
          <a:schemeClr val="tx1"/>
        </a:solidFill>
        <a:latin typeface="Times New Roman" pitchFamily="18"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Times New Roman" pitchFamily="18"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Times New Roman" pitchFamily="18"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ＭＳ Ｐゴシック" pitchFamily="-84"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pitchFamily="-84"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pitchFamily="-84"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pitchFamily="-84"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pitchFamily="-8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GAO" initials="GAO"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4F01"/>
    <a:srgbClr val="156B01"/>
    <a:srgbClr val="00004C"/>
    <a:srgbClr val="1C8802"/>
    <a:srgbClr val="E1F4FF"/>
    <a:srgbClr val="DDF2FF"/>
    <a:srgbClr val="EFF9FF"/>
    <a:srgbClr val="FFCC66"/>
    <a:srgbClr val="FF9999"/>
    <a:srgbClr val="CC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310" autoAdjust="0"/>
  </p:normalViewPr>
  <p:slideViewPr>
    <p:cSldViewPr>
      <p:cViewPr varScale="1">
        <p:scale>
          <a:sx n="75" d="100"/>
          <a:sy n="75" d="100"/>
        </p:scale>
        <p:origin x="-142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112"/>
    </p:cViewPr>
  </p:sorterViewPr>
  <p:notesViewPr>
    <p:cSldViewPr>
      <p:cViewPr>
        <p:scale>
          <a:sx n="75" d="100"/>
          <a:sy n="75" d="100"/>
        </p:scale>
        <p:origin x="-1518" y="-216"/>
      </p:cViewPr>
      <p:guideLst>
        <p:guide orient="horz" pos="2924"/>
        <p:guide pos="220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B2E2FC-F821-4E51-B2CB-12F722933AD4}" type="doc">
      <dgm:prSet loTypeId="urn:microsoft.com/office/officeart/2005/8/layout/vList2" loCatId="list" qsTypeId="urn:microsoft.com/office/officeart/2005/8/quickstyle/3d3" qsCatId="3D" csTypeId="urn:microsoft.com/office/officeart/2005/8/colors/accent0_3" csCatId="mainScheme" phldr="1"/>
      <dgm:spPr/>
      <dgm:t>
        <a:bodyPr/>
        <a:lstStyle/>
        <a:p>
          <a:endParaRPr lang="en-US"/>
        </a:p>
      </dgm:t>
    </dgm:pt>
    <dgm:pt modelId="{BD83E52B-E001-40EC-9C54-019317399D01}">
      <dgm:prSet phldrT="[Text]"/>
      <dgm:spPr>
        <a:solidFill>
          <a:schemeClr val="accent2">
            <a:lumMod val="20000"/>
            <a:lumOff val="80000"/>
          </a:schemeClr>
        </a:solidFill>
      </dgm:spPr>
      <dgm:t>
        <a:bodyPr/>
        <a:lstStyle/>
        <a:p>
          <a:r>
            <a:rPr lang="en-US" dirty="0" smtClean="0">
              <a:solidFill>
                <a:srgbClr val="000000"/>
              </a:solidFill>
            </a:rPr>
            <a:t>New Interpretations</a:t>
          </a:r>
          <a:endParaRPr lang="en-US" dirty="0">
            <a:solidFill>
              <a:srgbClr val="000000"/>
            </a:solidFill>
          </a:endParaRPr>
        </a:p>
      </dgm:t>
    </dgm:pt>
    <dgm:pt modelId="{BB6BD74F-B5E4-42CE-937A-52AA47B18F94}" type="parTrans" cxnId="{4D73877A-BBFC-42E2-A874-2F489471C390}">
      <dgm:prSet/>
      <dgm:spPr/>
      <dgm:t>
        <a:bodyPr/>
        <a:lstStyle/>
        <a:p>
          <a:endParaRPr lang="en-US"/>
        </a:p>
      </dgm:t>
    </dgm:pt>
    <dgm:pt modelId="{BEEB469F-A124-48F9-B2B7-C7082C6056D2}" type="sibTrans" cxnId="{4D73877A-BBFC-42E2-A874-2F489471C390}">
      <dgm:prSet/>
      <dgm:spPr/>
      <dgm:t>
        <a:bodyPr/>
        <a:lstStyle/>
        <a:p>
          <a:endParaRPr lang="en-US"/>
        </a:p>
      </dgm:t>
    </dgm:pt>
    <dgm:pt modelId="{177C59D9-2245-450B-A647-0FAE8B9EE939}">
      <dgm:prSet phldrT="[Text]"/>
      <dgm:spPr>
        <a:solidFill>
          <a:schemeClr val="accent2">
            <a:lumMod val="40000"/>
            <a:lumOff val="60000"/>
          </a:schemeClr>
        </a:solidFill>
      </dgm:spPr>
      <dgm:t>
        <a:bodyPr/>
        <a:lstStyle/>
        <a:p>
          <a:r>
            <a:rPr lang="en-US" dirty="0" smtClean="0">
              <a:solidFill>
                <a:srgbClr val="000000"/>
              </a:solidFill>
            </a:rPr>
            <a:t>Conceptual Framework</a:t>
          </a:r>
          <a:endParaRPr lang="en-US" dirty="0">
            <a:solidFill>
              <a:srgbClr val="000000"/>
            </a:solidFill>
          </a:endParaRPr>
        </a:p>
      </dgm:t>
    </dgm:pt>
    <dgm:pt modelId="{503EA13F-832B-4B4F-8CFF-5BED251D6626}" type="parTrans" cxnId="{08B52647-0A45-4EEF-B0A2-D9E0E683E580}">
      <dgm:prSet/>
      <dgm:spPr/>
      <dgm:t>
        <a:bodyPr/>
        <a:lstStyle/>
        <a:p>
          <a:endParaRPr lang="en-US"/>
        </a:p>
      </dgm:t>
    </dgm:pt>
    <dgm:pt modelId="{694DCA82-20DF-4479-9F2B-8F2B9F484EB1}" type="sibTrans" cxnId="{08B52647-0A45-4EEF-B0A2-D9E0E683E580}">
      <dgm:prSet/>
      <dgm:spPr/>
      <dgm:t>
        <a:bodyPr/>
        <a:lstStyle/>
        <a:p>
          <a:endParaRPr lang="en-US"/>
        </a:p>
      </dgm:t>
    </dgm:pt>
    <dgm:pt modelId="{A3D724F2-4E6E-48E8-A79B-5BEB4C416FB5}">
      <dgm:prSet phldrT="[Text]"/>
      <dgm:spPr/>
      <dgm:t>
        <a:bodyPr/>
        <a:lstStyle/>
        <a:p>
          <a:r>
            <a:rPr lang="en-US" dirty="0" smtClean="0"/>
            <a:t>Implementation Challenges</a:t>
          </a:r>
          <a:endParaRPr lang="en-US" dirty="0"/>
        </a:p>
      </dgm:t>
    </dgm:pt>
    <dgm:pt modelId="{B5FD6EA8-843C-4E18-8166-37191C0E7913}" type="parTrans" cxnId="{C563379A-DCE0-45F3-A831-3829BB604C25}">
      <dgm:prSet/>
      <dgm:spPr/>
      <dgm:t>
        <a:bodyPr/>
        <a:lstStyle/>
        <a:p>
          <a:endParaRPr lang="en-US"/>
        </a:p>
      </dgm:t>
    </dgm:pt>
    <dgm:pt modelId="{DF33E0E6-A1B0-447E-9EEC-38EFA6A51E5E}" type="sibTrans" cxnId="{C563379A-DCE0-45F3-A831-3829BB604C25}">
      <dgm:prSet/>
      <dgm:spPr/>
      <dgm:t>
        <a:bodyPr/>
        <a:lstStyle/>
        <a:p>
          <a:endParaRPr lang="en-US"/>
        </a:p>
      </dgm:t>
    </dgm:pt>
    <dgm:pt modelId="{543E1F4D-8508-4581-8A87-6FC6E7EE8B56}" type="pres">
      <dgm:prSet presAssocID="{E3B2E2FC-F821-4E51-B2CB-12F722933AD4}" presName="linear" presStyleCnt="0">
        <dgm:presLayoutVars>
          <dgm:animLvl val="lvl"/>
          <dgm:resizeHandles val="exact"/>
        </dgm:presLayoutVars>
      </dgm:prSet>
      <dgm:spPr/>
      <dgm:t>
        <a:bodyPr/>
        <a:lstStyle/>
        <a:p>
          <a:endParaRPr lang="en-US"/>
        </a:p>
      </dgm:t>
    </dgm:pt>
    <dgm:pt modelId="{782A32D8-E069-4E80-8AF3-4EA1FF0D7FE3}" type="pres">
      <dgm:prSet presAssocID="{BD83E52B-E001-40EC-9C54-019317399D01}" presName="parentText" presStyleLbl="node1" presStyleIdx="0" presStyleCnt="3" custLinFactY="-25192" custLinFactNeighborY="-100000">
        <dgm:presLayoutVars>
          <dgm:chMax val="0"/>
          <dgm:bulletEnabled val="1"/>
        </dgm:presLayoutVars>
      </dgm:prSet>
      <dgm:spPr/>
      <dgm:t>
        <a:bodyPr/>
        <a:lstStyle/>
        <a:p>
          <a:endParaRPr lang="en-US"/>
        </a:p>
      </dgm:t>
    </dgm:pt>
    <dgm:pt modelId="{164DC010-D45F-4AD1-8653-759EF54425D2}" type="pres">
      <dgm:prSet presAssocID="{BEEB469F-A124-48F9-B2B7-C7082C6056D2}" presName="spacer" presStyleCnt="0"/>
      <dgm:spPr/>
      <dgm:t>
        <a:bodyPr/>
        <a:lstStyle/>
        <a:p>
          <a:endParaRPr lang="en-US"/>
        </a:p>
      </dgm:t>
    </dgm:pt>
    <dgm:pt modelId="{9F10CB3B-E635-495E-9CB0-7F050877D9EE}" type="pres">
      <dgm:prSet presAssocID="{177C59D9-2245-450B-A647-0FAE8B9EE939}" presName="parentText" presStyleLbl="node1" presStyleIdx="1" presStyleCnt="3" custLinFactNeighborY="-22566">
        <dgm:presLayoutVars>
          <dgm:chMax val="0"/>
          <dgm:bulletEnabled val="1"/>
        </dgm:presLayoutVars>
      </dgm:prSet>
      <dgm:spPr/>
      <dgm:t>
        <a:bodyPr/>
        <a:lstStyle/>
        <a:p>
          <a:endParaRPr lang="en-US"/>
        </a:p>
      </dgm:t>
    </dgm:pt>
    <dgm:pt modelId="{9BD120A2-19F2-431F-BCEC-4E43187EA5A1}" type="pres">
      <dgm:prSet presAssocID="{694DCA82-20DF-4479-9F2B-8F2B9F484EB1}" presName="spacer" presStyleCnt="0"/>
      <dgm:spPr/>
      <dgm:t>
        <a:bodyPr/>
        <a:lstStyle/>
        <a:p>
          <a:endParaRPr lang="en-US"/>
        </a:p>
      </dgm:t>
    </dgm:pt>
    <dgm:pt modelId="{047F0D52-3D0E-420D-9C6B-E55DE6F21A7A}" type="pres">
      <dgm:prSet presAssocID="{A3D724F2-4E6E-48E8-A79B-5BEB4C416FB5}" presName="parentText" presStyleLbl="node1" presStyleIdx="2" presStyleCnt="3" custLinFactY="19636" custLinFactNeighborY="100000">
        <dgm:presLayoutVars>
          <dgm:chMax val="0"/>
          <dgm:bulletEnabled val="1"/>
        </dgm:presLayoutVars>
      </dgm:prSet>
      <dgm:spPr/>
      <dgm:t>
        <a:bodyPr/>
        <a:lstStyle/>
        <a:p>
          <a:endParaRPr lang="en-US"/>
        </a:p>
      </dgm:t>
    </dgm:pt>
  </dgm:ptLst>
  <dgm:cxnLst>
    <dgm:cxn modelId="{E11A1365-C0A1-4A22-82B0-257CEBA30EE1}" type="presOf" srcId="{BD83E52B-E001-40EC-9C54-019317399D01}" destId="{782A32D8-E069-4E80-8AF3-4EA1FF0D7FE3}" srcOrd="0" destOrd="0" presId="urn:microsoft.com/office/officeart/2005/8/layout/vList2"/>
    <dgm:cxn modelId="{08B52647-0A45-4EEF-B0A2-D9E0E683E580}" srcId="{E3B2E2FC-F821-4E51-B2CB-12F722933AD4}" destId="{177C59D9-2245-450B-A647-0FAE8B9EE939}" srcOrd="1" destOrd="0" parTransId="{503EA13F-832B-4B4F-8CFF-5BED251D6626}" sibTransId="{694DCA82-20DF-4479-9F2B-8F2B9F484EB1}"/>
    <dgm:cxn modelId="{4D73877A-BBFC-42E2-A874-2F489471C390}" srcId="{E3B2E2FC-F821-4E51-B2CB-12F722933AD4}" destId="{BD83E52B-E001-40EC-9C54-019317399D01}" srcOrd="0" destOrd="0" parTransId="{BB6BD74F-B5E4-42CE-937A-52AA47B18F94}" sibTransId="{BEEB469F-A124-48F9-B2B7-C7082C6056D2}"/>
    <dgm:cxn modelId="{E2705F04-A4F9-4A7D-B41D-151EA79D9E73}" type="presOf" srcId="{E3B2E2FC-F821-4E51-B2CB-12F722933AD4}" destId="{543E1F4D-8508-4581-8A87-6FC6E7EE8B56}" srcOrd="0" destOrd="0" presId="urn:microsoft.com/office/officeart/2005/8/layout/vList2"/>
    <dgm:cxn modelId="{54D1786D-AB3D-4D50-8141-C3B30A5C5679}" type="presOf" srcId="{177C59D9-2245-450B-A647-0FAE8B9EE939}" destId="{9F10CB3B-E635-495E-9CB0-7F050877D9EE}" srcOrd="0" destOrd="0" presId="urn:microsoft.com/office/officeart/2005/8/layout/vList2"/>
    <dgm:cxn modelId="{4453EA8A-C171-4C0B-BAA9-D72256DD9521}" type="presOf" srcId="{A3D724F2-4E6E-48E8-A79B-5BEB4C416FB5}" destId="{047F0D52-3D0E-420D-9C6B-E55DE6F21A7A}" srcOrd="0" destOrd="0" presId="urn:microsoft.com/office/officeart/2005/8/layout/vList2"/>
    <dgm:cxn modelId="{C563379A-DCE0-45F3-A831-3829BB604C25}" srcId="{E3B2E2FC-F821-4E51-B2CB-12F722933AD4}" destId="{A3D724F2-4E6E-48E8-A79B-5BEB4C416FB5}" srcOrd="2" destOrd="0" parTransId="{B5FD6EA8-843C-4E18-8166-37191C0E7913}" sibTransId="{DF33E0E6-A1B0-447E-9EEC-38EFA6A51E5E}"/>
    <dgm:cxn modelId="{1713D53E-6E0C-48D9-B194-14CE12BF5BEF}" type="presParOf" srcId="{543E1F4D-8508-4581-8A87-6FC6E7EE8B56}" destId="{782A32D8-E069-4E80-8AF3-4EA1FF0D7FE3}" srcOrd="0" destOrd="0" presId="urn:microsoft.com/office/officeart/2005/8/layout/vList2"/>
    <dgm:cxn modelId="{8A13FEEB-548D-4FC6-8C1F-991ED0FFBE08}" type="presParOf" srcId="{543E1F4D-8508-4581-8A87-6FC6E7EE8B56}" destId="{164DC010-D45F-4AD1-8653-759EF54425D2}" srcOrd="1" destOrd="0" presId="urn:microsoft.com/office/officeart/2005/8/layout/vList2"/>
    <dgm:cxn modelId="{4B863AA0-217A-4BF3-9502-C9B3A6CEF43C}" type="presParOf" srcId="{543E1F4D-8508-4581-8A87-6FC6E7EE8B56}" destId="{9F10CB3B-E635-495E-9CB0-7F050877D9EE}" srcOrd="2" destOrd="0" presId="urn:microsoft.com/office/officeart/2005/8/layout/vList2"/>
    <dgm:cxn modelId="{1CFD6E55-59BB-453D-A875-6CCEC987AD84}" type="presParOf" srcId="{543E1F4D-8508-4581-8A87-6FC6E7EE8B56}" destId="{9BD120A2-19F2-431F-BCEC-4E43187EA5A1}" srcOrd="3" destOrd="0" presId="urn:microsoft.com/office/officeart/2005/8/layout/vList2"/>
    <dgm:cxn modelId="{EE112C5E-50F6-4E50-AC5B-2A7E8E8F520E}" type="presParOf" srcId="{543E1F4D-8508-4581-8A87-6FC6E7EE8B56}" destId="{047F0D52-3D0E-420D-9C6B-E55DE6F21A7A}"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EBB235-CB1C-4E98-A985-721F333D91B6}" type="doc">
      <dgm:prSet loTypeId="urn:microsoft.com/office/officeart/2005/8/layout/pyramid1" loCatId="pyramid" qsTypeId="urn:microsoft.com/office/officeart/2005/8/quickstyle/3d5" qsCatId="3D" csTypeId="urn:microsoft.com/office/officeart/2005/8/colors/colorful5" csCatId="colorful" phldr="1"/>
      <dgm:spPr/>
    </dgm:pt>
    <dgm:pt modelId="{48C5F54E-EE73-4D37-93A5-201B453CF863}">
      <dgm:prSet phldrT="[Text]" custT="1"/>
      <dgm:spPr>
        <a:effectLst>
          <a:outerShdw blurRad="152400" dist="317500" dir="5400000" sx="90000" sy="-19000" rotWithShape="0">
            <a:prstClr val="black">
              <a:alpha val="15000"/>
            </a:prstClr>
          </a:outerShdw>
        </a:effectLst>
      </dgm:spPr>
      <dgm:t>
        <a:bodyPr anchor="b"/>
        <a:lstStyle/>
        <a:p>
          <a:r>
            <a:rPr lang="en-US" sz="3600" dirty="0" smtClean="0"/>
            <a:t>Pass</a:t>
          </a:r>
          <a:endParaRPr lang="en-US" sz="3600" dirty="0"/>
        </a:p>
      </dgm:t>
    </dgm:pt>
    <dgm:pt modelId="{887DD7C1-DA98-4F44-BDA4-7865577FFBF2}" type="parTrans" cxnId="{EA2ED1DA-4507-4776-BD62-4DDEC0814C71}">
      <dgm:prSet/>
      <dgm:spPr/>
      <dgm:t>
        <a:bodyPr/>
        <a:lstStyle/>
        <a:p>
          <a:endParaRPr lang="en-US"/>
        </a:p>
      </dgm:t>
    </dgm:pt>
    <dgm:pt modelId="{0DEEEB06-E581-4FBD-AD46-4D9BF86246D6}" type="sibTrans" cxnId="{EA2ED1DA-4507-4776-BD62-4DDEC0814C71}">
      <dgm:prSet/>
      <dgm:spPr/>
      <dgm:t>
        <a:bodyPr/>
        <a:lstStyle/>
        <a:p>
          <a:endParaRPr lang="en-US"/>
        </a:p>
      </dgm:t>
    </dgm:pt>
    <dgm:pt modelId="{8E46DF72-24E0-4921-8BF9-1E23DEEA964D}">
      <dgm:prSet phldrT="[Text]"/>
      <dgm:spPr>
        <a:effectLst>
          <a:innerShdw blurRad="63500" dist="50800" dir="2700000">
            <a:prstClr val="black">
              <a:alpha val="50000"/>
            </a:prstClr>
          </a:innerShdw>
        </a:effectLst>
      </dgm:spPr>
      <dgm:t>
        <a:bodyPr/>
        <a:lstStyle/>
        <a:p>
          <a:r>
            <a:rPr lang="en-US" dirty="0" smtClean="0"/>
            <a:t>Pass with deficiencies</a:t>
          </a:r>
          <a:endParaRPr lang="en-US" dirty="0"/>
        </a:p>
      </dgm:t>
    </dgm:pt>
    <dgm:pt modelId="{8A8D53DE-4DEB-4621-8AD6-B7234D56769F}" type="parTrans" cxnId="{59358040-AC88-4DF1-BF13-25623E38ED24}">
      <dgm:prSet/>
      <dgm:spPr/>
      <dgm:t>
        <a:bodyPr/>
        <a:lstStyle/>
        <a:p>
          <a:endParaRPr lang="en-US"/>
        </a:p>
      </dgm:t>
    </dgm:pt>
    <dgm:pt modelId="{D5EB5206-D6F4-4215-B913-BD0574677FE2}" type="sibTrans" cxnId="{59358040-AC88-4DF1-BF13-25623E38ED24}">
      <dgm:prSet/>
      <dgm:spPr/>
      <dgm:t>
        <a:bodyPr/>
        <a:lstStyle/>
        <a:p>
          <a:endParaRPr lang="en-US"/>
        </a:p>
      </dgm:t>
    </dgm:pt>
    <dgm:pt modelId="{3A6B73CE-5814-429F-A99B-D1C7493B59FE}">
      <dgm:prSet phldrT="[Text]"/>
      <dgm:spPr/>
      <dgm:t>
        <a:bodyPr/>
        <a:lstStyle/>
        <a:p>
          <a:r>
            <a:rPr lang="en-US" dirty="0" smtClean="0"/>
            <a:t>Fail</a:t>
          </a:r>
          <a:endParaRPr lang="en-US" dirty="0"/>
        </a:p>
      </dgm:t>
    </dgm:pt>
    <dgm:pt modelId="{1F7E0EAD-9321-4FA7-8480-503356356419}" type="parTrans" cxnId="{7EEBDDC4-B576-4DAE-B2DE-AFFB135B4F8D}">
      <dgm:prSet/>
      <dgm:spPr/>
      <dgm:t>
        <a:bodyPr/>
        <a:lstStyle/>
        <a:p>
          <a:endParaRPr lang="en-US"/>
        </a:p>
      </dgm:t>
    </dgm:pt>
    <dgm:pt modelId="{592F2301-F851-4BA7-A32D-7CABFE2CA3C5}" type="sibTrans" cxnId="{7EEBDDC4-B576-4DAE-B2DE-AFFB135B4F8D}">
      <dgm:prSet/>
      <dgm:spPr/>
      <dgm:t>
        <a:bodyPr/>
        <a:lstStyle/>
        <a:p>
          <a:endParaRPr lang="en-US"/>
        </a:p>
      </dgm:t>
    </dgm:pt>
    <dgm:pt modelId="{5C471245-5B2C-423B-A12C-92B986BDE36F}" type="pres">
      <dgm:prSet presAssocID="{C2EBB235-CB1C-4E98-A985-721F333D91B6}" presName="Name0" presStyleCnt="0">
        <dgm:presLayoutVars>
          <dgm:dir/>
          <dgm:animLvl val="lvl"/>
          <dgm:resizeHandles val="exact"/>
        </dgm:presLayoutVars>
      </dgm:prSet>
      <dgm:spPr/>
    </dgm:pt>
    <dgm:pt modelId="{2058EAD8-C40A-4224-A34E-320A61AA378E}" type="pres">
      <dgm:prSet presAssocID="{48C5F54E-EE73-4D37-93A5-201B453CF863}" presName="Name8" presStyleCnt="0"/>
      <dgm:spPr/>
    </dgm:pt>
    <dgm:pt modelId="{811F2C51-1054-4771-B15E-FDCACC4BE913}" type="pres">
      <dgm:prSet presAssocID="{48C5F54E-EE73-4D37-93A5-201B453CF863}" presName="level" presStyleLbl="node1" presStyleIdx="0" presStyleCnt="3" custScaleY="182025">
        <dgm:presLayoutVars>
          <dgm:chMax val="1"/>
          <dgm:bulletEnabled val="1"/>
        </dgm:presLayoutVars>
      </dgm:prSet>
      <dgm:spPr/>
      <dgm:t>
        <a:bodyPr/>
        <a:lstStyle/>
        <a:p>
          <a:endParaRPr lang="en-US"/>
        </a:p>
      </dgm:t>
    </dgm:pt>
    <dgm:pt modelId="{E5CF5A43-A623-4A56-B890-9548E78247B4}" type="pres">
      <dgm:prSet presAssocID="{48C5F54E-EE73-4D37-93A5-201B453CF863}" presName="levelTx" presStyleLbl="revTx" presStyleIdx="0" presStyleCnt="0">
        <dgm:presLayoutVars>
          <dgm:chMax val="1"/>
          <dgm:bulletEnabled val="1"/>
        </dgm:presLayoutVars>
      </dgm:prSet>
      <dgm:spPr/>
      <dgm:t>
        <a:bodyPr/>
        <a:lstStyle/>
        <a:p>
          <a:endParaRPr lang="en-US"/>
        </a:p>
      </dgm:t>
    </dgm:pt>
    <dgm:pt modelId="{1AC1AFCD-CF8F-49EE-959F-1AB264DF90F8}" type="pres">
      <dgm:prSet presAssocID="{8E46DF72-24E0-4921-8BF9-1E23DEEA964D}" presName="Name8" presStyleCnt="0"/>
      <dgm:spPr/>
    </dgm:pt>
    <dgm:pt modelId="{DD7480A6-315F-4B57-A35B-BD04BDBC7BDF}" type="pres">
      <dgm:prSet presAssocID="{8E46DF72-24E0-4921-8BF9-1E23DEEA964D}" presName="level" presStyleLbl="node1" presStyleIdx="1" presStyleCnt="3" custScaleY="223366">
        <dgm:presLayoutVars>
          <dgm:chMax val="1"/>
          <dgm:bulletEnabled val="1"/>
        </dgm:presLayoutVars>
      </dgm:prSet>
      <dgm:spPr/>
      <dgm:t>
        <a:bodyPr/>
        <a:lstStyle/>
        <a:p>
          <a:endParaRPr lang="en-US"/>
        </a:p>
      </dgm:t>
    </dgm:pt>
    <dgm:pt modelId="{BE8260BC-2AB0-4436-978D-70D147EF3311}" type="pres">
      <dgm:prSet presAssocID="{8E46DF72-24E0-4921-8BF9-1E23DEEA964D}" presName="levelTx" presStyleLbl="revTx" presStyleIdx="0" presStyleCnt="0">
        <dgm:presLayoutVars>
          <dgm:chMax val="1"/>
          <dgm:bulletEnabled val="1"/>
        </dgm:presLayoutVars>
      </dgm:prSet>
      <dgm:spPr/>
      <dgm:t>
        <a:bodyPr/>
        <a:lstStyle/>
        <a:p>
          <a:endParaRPr lang="en-US"/>
        </a:p>
      </dgm:t>
    </dgm:pt>
    <dgm:pt modelId="{6E6AD77E-7632-4B46-9D8C-F2820D97420B}" type="pres">
      <dgm:prSet presAssocID="{3A6B73CE-5814-429F-A99B-D1C7493B59FE}" presName="Name8" presStyleCnt="0"/>
      <dgm:spPr/>
    </dgm:pt>
    <dgm:pt modelId="{67122EDE-4277-41C8-9019-9C6B861F2343}" type="pres">
      <dgm:prSet presAssocID="{3A6B73CE-5814-429F-A99B-D1C7493B59FE}" presName="level" presStyleLbl="node1" presStyleIdx="2" presStyleCnt="3">
        <dgm:presLayoutVars>
          <dgm:chMax val="1"/>
          <dgm:bulletEnabled val="1"/>
        </dgm:presLayoutVars>
      </dgm:prSet>
      <dgm:spPr/>
      <dgm:t>
        <a:bodyPr/>
        <a:lstStyle/>
        <a:p>
          <a:endParaRPr lang="en-US"/>
        </a:p>
      </dgm:t>
    </dgm:pt>
    <dgm:pt modelId="{8A17B852-D9EB-49EF-9CF1-F50848A09387}" type="pres">
      <dgm:prSet presAssocID="{3A6B73CE-5814-429F-A99B-D1C7493B59FE}" presName="levelTx" presStyleLbl="revTx" presStyleIdx="0" presStyleCnt="0">
        <dgm:presLayoutVars>
          <dgm:chMax val="1"/>
          <dgm:bulletEnabled val="1"/>
        </dgm:presLayoutVars>
      </dgm:prSet>
      <dgm:spPr/>
      <dgm:t>
        <a:bodyPr/>
        <a:lstStyle/>
        <a:p>
          <a:endParaRPr lang="en-US"/>
        </a:p>
      </dgm:t>
    </dgm:pt>
  </dgm:ptLst>
  <dgm:cxnLst>
    <dgm:cxn modelId="{9DC5DB05-2CEC-42EF-B19A-02E8F9FE1465}" type="presOf" srcId="{8E46DF72-24E0-4921-8BF9-1E23DEEA964D}" destId="{DD7480A6-315F-4B57-A35B-BD04BDBC7BDF}" srcOrd="0" destOrd="0" presId="urn:microsoft.com/office/officeart/2005/8/layout/pyramid1"/>
    <dgm:cxn modelId="{7EEBDDC4-B576-4DAE-B2DE-AFFB135B4F8D}" srcId="{C2EBB235-CB1C-4E98-A985-721F333D91B6}" destId="{3A6B73CE-5814-429F-A99B-D1C7493B59FE}" srcOrd="2" destOrd="0" parTransId="{1F7E0EAD-9321-4FA7-8480-503356356419}" sibTransId="{592F2301-F851-4BA7-A32D-7CABFE2CA3C5}"/>
    <dgm:cxn modelId="{D8968FF1-CA3A-442F-873D-115F53E1C7C2}" type="presOf" srcId="{3A6B73CE-5814-429F-A99B-D1C7493B59FE}" destId="{67122EDE-4277-41C8-9019-9C6B861F2343}" srcOrd="0" destOrd="0" presId="urn:microsoft.com/office/officeart/2005/8/layout/pyramid1"/>
    <dgm:cxn modelId="{EA2ED1DA-4507-4776-BD62-4DDEC0814C71}" srcId="{C2EBB235-CB1C-4E98-A985-721F333D91B6}" destId="{48C5F54E-EE73-4D37-93A5-201B453CF863}" srcOrd="0" destOrd="0" parTransId="{887DD7C1-DA98-4F44-BDA4-7865577FFBF2}" sibTransId="{0DEEEB06-E581-4FBD-AD46-4D9BF86246D6}"/>
    <dgm:cxn modelId="{9BF3DBE4-518C-4645-B064-D70404964B79}" type="presOf" srcId="{8E46DF72-24E0-4921-8BF9-1E23DEEA964D}" destId="{BE8260BC-2AB0-4436-978D-70D147EF3311}" srcOrd="1" destOrd="0" presId="urn:microsoft.com/office/officeart/2005/8/layout/pyramid1"/>
    <dgm:cxn modelId="{83024BD6-51BC-4203-A1B0-DD44E80443E6}" type="presOf" srcId="{48C5F54E-EE73-4D37-93A5-201B453CF863}" destId="{811F2C51-1054-4771-B15E-FDCACC4BE913}" srcOrd="0" destOrd="0" presId="urn:microsoft.com/office/officeart/2005/8/layout/pyramid1"/>
    <dgm:cxn modelId="{59358040-AC88-4DF1-BF13-25623E38ED24}" srcId="{C2EBB235-CB1C-4E98-A985-721F333D91B6}" destId="{8E46DF72-24E0-4921-8BF9-1E23DEEA964D}" srcOrd="1" destOrd="0" parTransId="{8A8D53DE-4DEB-4621-8AD6-B7234D56769F}" sibTransId="{D5EB5206-D6F4-4215-B913-BD0574677FE2}"/>
    <dgm:cxn modelId="{87A5C03D-035C-4553-8DE1-2F799CFA3592}" type="presOf" srcId="{3A6B73CE-5814-429F-A99B-D1C7493B59FE}" destId="{8A17B852-D9EB-49EF-9CF1-F50848A09387}" srcOrd="1" destOrd="0" presId="urn:microsoft.com/office/officeart/2005/8/layout/pyramid1"/>
    <dgm:cxn modelId="{C9A8C704-5268-40B0-BD78-58CD73BAE0CD}" type="presOf" srcId="{C2EBB235-CB1C-4E98-A985-721F333D91B6}" destId="{5C471245-5B2C-423B-A12C-92B986BDE36F}" srcOrd="0" destOrd="0" presId="urn:microsoft.com/office/officeart/2005/8/layout/pyramid1"/>
    <dgm:cxn modelId="{1242C395-9D83-405B-B7A0-251BE9C09D6E}" type="presOf" srcId="{48C5F54E-EE73-4D37-93A5-201B453CF863}" destId="{E5CF5A43-A623-4A56-B890-9548E78247B4}" srcOrd="1" destOrd="0" presId="urn:microsoft.com/office/officeart/2005/8/layout/pyramid1"/>
    <dgm:cxn modelId="{193A6D90-A5DF-4F98-979B-3A15C7573387}" type="presParOf" srcId="{5C471245-5B2C-423B-A12C-92B986BDE36F}" destId="{2058EAD8-C40A-4224-A34E-320A61AA378E}" srcOrd="0" destOrd="0" presId="urn:microsoft.com/office/officeart/2005/8/layout/pyramid1"/>
    <dgm:cxn modelId="{2753847B-8B66-4C75-9F58-1089558CF515}" type="presParOf" srcId="{2058EAD8-C40A-4224-A34E-320A61AA378E}" destId="{811F2C51-1054-4771-B15E-FDCACC4BE913}" srcOrd="0" destOrd="0" presId="urn:microsoft.com/office/officeart/2005/8/layout/pyramid1"/>
    <dgm:cxn modelId="{14006971-F7CC-4B91-BB1A-06E1F4942440}" type="presParOf" srcId="{2058EAD8-C40A-4224-A34E-320A61AA378E}" destId="{E5CF5A43-A623-4A56-B890-9548E78247B4}" srcOrd="1" destOrd="0" presId="urn:microsoft.com/office/officeart/2005/8/layout/pyramid1"/>
    <dgm:cxn modelId="{C744E861-BA46-4254-875E-263050A4A04F}" type="presParOf" srcId="{5C471245-5B2C-423B-A12C-92B986BDE36F}" destId="{1AC1AFCD-CF8F-49EE-959F-1AB264DF90F8}" srcOrd="1" destOrd="0" presId="urn:microsoft.com/office/officeart/2005/8/layout/pyramid1"/>
    <dgm:cxn modelId="{976436E6-8D4A-4958-A96E-AF2322350D7F}" type="presParOf" srcId="{1AC1AFCD-CF8F-49EE-959F-1AB264DF90F8}" destId="{DD7480A6-315F-4B57-A35B-BD04BDBC7BDF}" srcOrd="0" destOrd="0" presId="urn:microsoft.com/office/officeart/2005/8/layout/pyramid1"/>
    <dgm:cxn modelId="{AF5F1F9B-06B4-483F-90A3-AA031A4B3EF2}" type="presParOf" srcId="{1AC1AFCD-CF8F-49EE-959F-1AB264DF90F8}" destId="{BE8260BC-2AB0-4436-978D-70D147EF3311}" srcOrd="1" destOrd="0" presId="urn:microsoft.com/office/officeart/2005/8/layout/pyramid1"/>
    <dgm:cxn modelId="{4C62402B-B51B-4E92-A9CB-AED25697F998}" type="presParOf" srcId="{5C471245-5B2C-423B-A12C-92B986BDE36F}" destId="{6E6AD77E-7632-4B46-9D8C-F2820D97420B}" srcOrd="2" destOrd="0" presId="urn:microsoft.com/office/officeart/2005/8/layout/pyramid1"/>
    <dgm:cxn modelId="{81F3906F-A979-4303-B744-96E775947496}" type="presParOf" srcId="{6E6AD77E-7632-4B46-9D8C-F2820D97420B}" destId="{67122EDE-4277-41C8-9019-9C6B861F2343}" srcOrd="0" destOrd="0" presId="urn:microsoft.com/office/officeart/2005/8/layout/pyramid1"/>
    <dgm:cxn modelId="{5B84C629-4868-4F9F-8ED5-A0527DFA81B6}" type="presParOf" srcId="{6E6AD77E-7632-4B46-9D8C-F2820D97420B}" destId="{8A17B852-D9EB-49EF-9CF1-F50848A09387}" srcOrd="1" destOrd="0" presId="urn:microsoft.com/office/officeart/2005/8/layout/pyramid1"/>
  </dgm:cxnLst>
  <dgm:bg>
    <a:effectLst>
      <a:outerShdw blurRad="50800" dist="38100" dir="10800000" algn="r" rotWithShape="0">
        <a:prstClr val="black">
          <a:alpha val="40000"/>
        </a:prstClr>
      </a:outerShdw>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32E322-DC4C-41CA-9F2A-EE48FF3A7475}" type="doc">
      <dgm:prSet loTypeId="urn:microsoft.com/office/officeart/2005/8/layout/hProcess9" loCatId="process" qsTypeId="urn:microsoft.com/office/officeart/2005/8/quickstyle/simple1" qsCatId="simple" csTypeId="urn:microsoft.com/office/officeart/2005/8/colors/accent1_2" csCatId="accent1" phldr="1"/>
      <dgm:spPr/>
    </dgm:pt>
    <dgm:pt modelId="{00755BA2-B694-4CD7-A39E-7247B523BB9F}">
      <dgm:prSet phldrT="[Text]"/>
      <dgm:spPr>
        <a:solidFill>
          <a:srgbClr val="00004C"/>
        </a:solidFill>
      </dgm:spPr>
      <dgm:t>
        <a:bodyPr/>
        <a:lstStyle/>
        <a:p>
          <a:r>
            <a:rPr lang="en-US" dirty="0" smtClean="0"/>
            <a:t>COSO</a:t>
          </a:r>
          <a:endParaRPr lang="en-US" dirty="0"/>
        </a:p>
      </dgm:t>
    </dgm:pt>
    <dgm:pt modelId="{F2CCD3EB-1E84-41A8-AD0D-6CB60CCA81D8}" type="parTrans" cxnId="{54843548-A22E-4A57-BA22-7764CE6F581D}">
      <dgm:prSet/>
      <dgm:spPr/>
      <dgm:t>
        <a:bodyPr/>
        <a:lstStyle/>
        <a:p>
          <a:endParaRPr lang="en-US"/>
        </a:p>
      </dgm:t>
    </dgm:pt>
    <dgm:pt modelId="{7F6D0B25-7FC4-425A-AF1A-EDC5854FC27E}" type="sibTrans" cxnId="{54843548-A22E-4A57-BA22-7764CE6F581D}">
      <dgm:prSet/>
      <dgm:spPr/>
      <dgm:t>
        <a:bodyPr/>
        <a:lstStyle/>
        <a:p>
          <a:endParaRPr lang="en-US"/>
        </a:p>
      </dgm:t>
    </dgm:pt>
    <dgm:pt modelId="{76597507-295F-43AA-869E-55BE68150EF5}">
      <dgm:prSet phldrT="[Text]"/>
      <dgm:spPr>
        <a:solidFill>
          <a:srgbClr val="104F01"/>
        </a:solidFill>
      </dgm:spPr>
      <dgm:t>
        <a:bodyPr/>
        <a:lstStyle/>
        <a:p>
          <a:r>
            <a:rPr lang="en-US" dirty="0" smtClean="0"/>
            <a:t>Green Book</a:t>
          </a:r>
          <a:endParaRPr lang="en-US" dirty="0"/>
        </a:p>
      </dgm:t>
    </dgm:pt>
    <dgm:pt modelId="{A1C6BBE6-B4B1-477E-9238-D8B0511A798C}" type="parTrans" cxnId="{496B5E5E-C89F-4794-AD42-C1FC0824BB52}">
      <dgm:prSet/>
      <dgm:spPr/>
      <dgm:t>
        <a:bodyPr/>
        <a:lstStyle/>
        <a:p>
          <a:endParaRPr lang="en-US"/>
        </a:p>
      </dgm:t>
    </dgm:pt>
    <dgm:pt modelId="{DDD8E96D-EF9E-4AF5-919D-C194D7F13735}" type="sibTrans" cxnId="{496B5E5E-C89F-4794-AD42-C1FC0824BB52}">
      <dgm:prSet/>
      <dgm:spPr/>
      <dgm:t>
        <a:bodyPr/>
        <a:lstStyle/>
        <a:p>
          <a:endParaRPr lang="en-US"/>
        </a:p>
      </dgm:t>
    </dgm:pt>
    <dgm:pt modelId="{E0B76644-4C50-49D9-96CE-181D371F2C96}" type="pres">
      <dgm:prSet presAssocID="{C332E322-DC4C-41CA-9F2A-EE48FF3A7475}" presName="CompostProcess" presStyleCnt="0">
        <dgm:presLayoutVars>
          <dgm:dir/>
          <dgm:resizeHandles val="exact"/>
        </dgm:presLayoutVars>
      </dgm:prSet>
      <dgm:spPr/>
    </dgm:pt>
    <dgm:pt modelId="{2652DD67-35C8-490A-B0E9-09CDC36009D1}" type="pres">
      <dgm:prSet presAssocID="{C332E322-DC4C-41CA-9F2A-EE48FF3A7475}" presName="arrow" presStyleLbl="bgShp" presStyleIdx="0" presStyleCnt="1" custScaleX="39857"/>
      <dgm:spPr>
        <a:solidFill>
          <a:schemeClr val="tx1">
            <a:lumMod val="20000"/>
            <a:lumOff val="80000"/>
          </a:schemeClr>
        </a:solidFill>
      </dgm:spPr>
    </dgm:pt>
    <dgm:pt modelId="{D95C3F7B-097F-4D8F-8F35-F9ECAB068E70}" type="pres">
      <dgm:prSet presAssocID="{C332E322-DC4C-41CA-9F2A-EE48FF3A7475}" presName="linearProcess" presStyleCnt="0"/>
      <dgm:spPr/>
    </dgm:pt>
    <dgm:pt modelId="{D91A964E-2F35-44D2-B090-41EAE171CC91}" type="pres">
      <dgm:prSet presAssocID="{00755BA2-B694-4CD7-A39E-7247B523BB9F}" presName="textNode" presStyleLbl="node1" presStyleIdx="0" presStyleCnt="2" custScaleX="96482" custLinFactX="-42835" custLinFactNeighborX="-100000" custLinFactNeighborY="-913">
        <dgm:presLayoutVars>
          <dgm:bulletEnabled val="1"/>
        </dgm:presLayoutVars>
      </dgm:prSet>
      <dgm:spPr/>
      <dgm:t>
        <a:bodyPr/>
        <a:lstStyle/>
        <a:p>
          <a:endParaRPr lang="en-US"/>
        </a:p>
      </dgm:t>
    </dgm:pt>
    <dgm:pt modelId="{484F349D-B065-484B-A788-FAD999320CFB}" type="pres">
      <dgm:prSet presAssocID="{7F6D0B25-7FC4-425A-AF1A-EDC5854FC27E}" presName="sibTrans" presStyleCnt="0"/>
      <dgm:spPr/>
    </dgm:pt>
    <dgm:pt modelId="{FCF2C1F0-FC0F-4043-85B9-8E7D646356DB}" type="pres">
      <dgm:prSet presAssocID="{76597507-295F-43AA-869E-55BE68150EF5}" presName="textNode" presStyleLbl="node1" presStyleIdx="1" presStyleCnt="2" custScaleX="97047" custLinFactX="75078" custLinFactNeighborX="100000" custLinFactNeighborY="-913">
        <dgm:presLayoutVars>
          <dgm:bulletEnabled val="1"/>
        </dgm:presLayoutVars>
      </dgm:prSet>
      <dgm:spPr/>
      <dgm:t>
        <a:bodyPr/>
        <a:lstStyle/>
        <a:p>
          <a:endParaRPr lang="en-US"/>
        </a:p>
      </dgm:t>
    </dgm:pt>
  </dgm:ptLst>
  <dgm:cxnLst>
    <dgm:cxn modelId="{8DC0A969-992C-4718-A9CA-4CF80BF7EFC8}" type="presOf" srcId="{00755BA2-B694-4CD7-A39E-7247B523BB9F}" destId="{D91A964E-2F35-44D2-B090-41EAE171CC91}" srcOrd="0" destOrd="0" presId="urn:microsoft.com/office/officeart/2005/8/layout/hProcess9"/>
    <dgm:cxn modelId="{54843548-A22E-4A57-BA22-7764CE6F581D}" srcId="{C332E322-DC4C-41CA-9F2A-EE48FF3A7475}" destId="{00755BA2-B694-4CD7-A39E-7247B523BB9F}" srcOrd="0" destOrd="0" parTransId="{F2CCD3EB-1E84-41A8-AD0D-6CB60CCA81D8}" sibTransId="{7F6D0B25-7FC4-425A-AF1A-EDC5854FC27E}"/>
    <dgm:cxn modelId="{590C685A-7425-4C0A-9437-F7966FEE0FD4}" type="presOf" srcId="{C332E322-DC4C-41CA-9F2A-EE48FF3A7475}" destId="{E0B76644-4C50-49D9-96CE-181D371F2C96}" srcOrd="0" destOrd="0" presId="urn:microsoft.com/office/officeart/2005/8/layout/hProcess9"/>
    <dgm:cxn modelId="{E5E99DAA-137B-4EE8-86B6-92505E4B490C}" type="presOf" srcId="{76597507-295F-43AA-869E-55BE68150EF5}" destId="{FCF2C1F0-FC0F-4043-85B9-8E7D646356DB}" srcOrd="0" destOrd="0" presId="urn:microsoft.com/office/officeart/2005/8/layout/hProcess9"/>
    <dgm:cxn modelId="{496B5E5E-C89F-4794-AD42-C1FC0824BB52}" srcId="{C332E322-DC4C-41CA-9F2A-EE48FF3A7475}" destId="{76597507-295F-43AA-869E-55BE68150EF5}" srcOrd="1" destOrd="0" parTransId="{A1C6BBE6-B4B1-477E-9238-D8B0511A798C}" sibTransId="{DDD8E96D-EF9E-4AF5-919D-C194D7F13735}"/>
    <dgm:cxn modelId="{B052745C-CD1E-453A-ACF8-9050D73E143D}" type="presParOf" srcId="{E0B76644-4C50-49D9-96CE-181D371F2C96}" destId="{2652DD67-35C8-490A-B0E9-09CDC36009D1}" srcOrd="0" destOrd="0" presId="urn:microsoft.com/office/officeart/2005/8/layout/hProcess9"/>
    <dgm:cxn modelId="{F8AE3955-7C73-49A3-8E2E-CC03913C45F2}" type="presParOf" srcId="{E0B76644-4C50-49D9-96CE-181D371F2C96}" destId="{D95C3F7B-097F-4D8F-8F35-F9ECAB068E70}" srcOrd="1" destOrd="0" presId="urn:microsoft.com/office/officeart/2005/8/layout/hProcess9"/>
    <dgm:cxn modelId="{36D3672F-BC70-452B-A12B-411BCB5D9F3B}" type="presParOf" srcId="{D95C3F7B-097F-4D8F-8F35-F9ECAB068E70}" destId="{D91A964E-2F35-44D2-B090-41EAE171CC91}" srcOrd="0" destOrd="0" presId="urn:microsoft.com/office/officeart/2005/8/layout/hProcess9"/>
    <dgm:cxn modelId="{708D0AC8-46A3-498C-8C98-258AE1A3F8B6}" type="presParOf" srcId="{D95C3F7B-097F-4D8F-8F35-F9ECAB068E70}" destId="{484F349D-B065-484B-A788-FAD999320CFB}" srcOrd="1" destOrd="0" presId="urn:microsoft.com/office/officeart/2005/8/layout/hProcess9"/>
    <dgm:cxn modelId="{562C9E34-0FF0-430F-B83B-FDC9DA48DE00}" type="presParOf" srcId="{D95C3F7B-097F-4D8F-8F35-F9ECAB068E70}" destId="{FCF2C1F0-FC0F-4043-85B9-8E7D646356DB}" srcOrd="2"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6832B6-E5F2-4713-A032-6F459007E9EB}" type="doc">
      <dgm:prSet loTypeId="urn:microsoft.com/office/officeart/2005/8/layout/process2" loCatId="process" qsTypeId="urn:microsoft.com/office/officeart/2005/8/quickstyle/simple1" qsCatId="simple" csTypeId="urn:microsoft.com/office/officeart/2005/8/colors/accent1_2" csCatId="accent1" phldr="1"/>
      <dgm:spPr/>
    </dgm:pt>
    <dgm:pt modelId="{71A4F5E1-1BCC-4CE8-890F-66580927AB9F}">
      <dgm:prSet phldrT="[Text]"/>
      <dgm:spPr>
        <a:solidFill>
          <a:srgbClr val="104F01"/>
        </a:solidFill>
      </dgm:spPr>
      <dgm:t>
        <a:bodyPr/>
        <a:lstStyle/>
        <a:p>
          <a:r>
            <a:rPr lang="en-US" dirty="0" smtClean="0"/>
            <a:t>Achieve Objectives</a:t>
          </a:r>
          <a:endParaRPr lang="en-US" dirty="0"/>
        </a:p>
      </dgm:t>
    </dgm:pt>
    <dgm:pt modelId="{4A71690F-687E-4B05-88A8-45EA98189CF8}" type="parTrans" cxnId="{97474478-00DE-4BAE-AA6E-562D428B5D23}">
      <dgm:prSet/>
      <dgm:spPr/>
      <dgm:t>
        <a:bodyPr/>
        <a:lstStyle/>
        <a:p>
          <a:endParaRPr lang="en-US"/>
        </a:p>
      </dgm:t>
    </dgm:pt>
    <dgm:pt modelId="{D47535A5-83BE-49E4-A443-FB8455075592}" type="sibTrans" cxnId="{97474478-00DE-4BAE-AA6E-562D428B5D23}">
      <dgm:prSet/>
      <dgm:spPr>
        <a:solidFill>
          <a:schemeClr val="tx1">
            <a:lumMod val="60000"/>
            <a:lumOff val="40000"/>
          </a:schemeClr>
        </a:solidFill>
      </dgm:spPr>
      <dgm:t>
        <a:bodyPr/>
        <a:lstStyle/>
        <a:p>
          <a:endParaRPr lang="en-US"/>
        </a:p>
      </dgm:t>
    </dgm:pt>
    <dgm:pt modelId="{76609FA6-3661-4114-BC3C-FB465A905B78}">
      <dgm:prSet phldrT="[Text]"/>
      <dgm:spPr>
        <a:solidFill>
          <a:srgbClr val="104F01"/>
        </a:solidFill>
      </dgm:spPr>
      <dgm:t>
        <a:bodyPr/>
        <a:lstStyle/>
        <a:p>
          <a:r>
            <a:rPr lang="en-US" dirty="0" smtClean="0"/>
            <a:t>Principles</a:t>
          </a:r>
          <a:endParaRPr lang="en-US" dirty="0"/>
        </a:p>
      </dgm:t>
    </dgm:pt>
    <dgm:pt modelId="{AF992DFA-99F0-497B-9426-AFC1254D4387}" type="parTrans" cxnId="{AEFD45D6-0AB3-45BF-81C4-87D8FA9724DE}">
      <dgm:prSet/>
      <dgm:spPr/>
      <dgm:t>
        <a:bodyPr/>
        <a:lstStyle/>
        <a:p>
          <a:endParaRPr lang="en-US"/>
        </a:p>
      </dgm:t>
    </dgm:pt>
    <dgm:pt modelId="{3315DEF0-8AB0-4543-A1A6-62BD80EFB5FD}" type="sibTrans" cxnId="{AEFD45D6-0AB3-45BF-81C4-87D8FA9724DE}">
      <dgm:prSet/>
      <dgm:spPr>
        <a:solidFill>
          <a:schemeClr val="tx1">
            <a:lumMod val="60000"/>
            <a:lumOff val="40000"/>
          </a:schemeClr>
        </a:solidFill>
      </dgm:spPr>
      <dgm:t>
        <a:bodyPr/>
        <a:lstStyle/>
        <a:p>
          <a:endParaRPr lang="en-US"/>
        </a:p>
      </dgm:t>
    </dgm:pt>
    <dgm:pt modelId="{D6FBCE24-8155-48B7-A131-3DC683B53A74}">
      <dgm:prSet/>
      <dgm:spPr>
        <a:solidFill>
          <a:srgbClr val="104F01"/>
        </a:solidFill>
      </dgm:spPr>
      <dgm:t>
        <a:bodyPr/>
        <a:lstStyle/>
        <a:p>
          <a:r>
            <a:rPr lang="en-US" dirty="0" smtClean="0"/>
            <a:t>Attributes</a:t>
          </a:r>
          <a:endParaRPr lang="en-US" dirty="0"/>
        </a:p>
      </dgm:t>
    </dgm:pt>
    <dgm:pt modelId="{7F0463C6-7006-455D-944B-FC0076D6BB8E}" type="parTrans" cxnId="{B8DF5B98-FA1D-4C16-9A00-19F8A2F5D00B}">
      <dgm:prSet/>
      <dgm:spPr/>
      <dgm:t>
        <a:bodyPr/>
        <a:lstStyle/>
        <a:p>
          <a:endParaRPr lang="en-US"/>
        </a:p>
      </dgm:t>
    </dgm:pt>
    <dgm:pt modelId="{D0DFAD3A-6544-4DBE-8985-F9A75A5B5F8E}" type="sibTrans" cxnId="{B8DF5B98-FA1D-4C16-9A00-19F8A2F5D00B}">
      <dgm:prSet/>
      <dgm:spPr/>
      <dgm:t>
        <a:bodyPr/>
        <a:lstStyle/>
        <a:p>
          <a:endParaRPr lang="en-US"/>
        </a:p>
      </dgm:t>
    </dgm:pt>
    <dgm:pt modelId="{8E16FA7C-D93D-4A90-A097-8F072BBF5FE9}">
      <dgm:prSet phldrT="[Text]"/>
      <dgm:spPr>
        <a:solidFill>
          <a:srgbClr val="104F01"/>
        </a:solidFill>
      </dgm:spPr>
      <dgm:t>
        <a:bodyPr/>
        <a:lstStyle/>
        <a:p>
          <a:r>
            <a:rPr lang="en-US" dirty="0" smtClean="0"/>
            <a:t>Components</a:t>
          </a:r>
          <a:endParaRPr lang="en-US" dirty="0"/>
        </a:p>
      </dgm:t>
    </dgm:pt>
    <dgm:pt modelId="{C8FED65A-A960-4AB5-937F-57B079BA61F4}" type="sibTrans" cxnId="{98127867-A6B9-4318-AB0A-0BEB826F7175}">
      <dgm:prSet/>
      <dgm:spPr>
        <a:solidFill>
          <a:schemeClr val="tx1">
            <a:lumMod val="60000"/>
            <a:lumOff val="40000"/>
          </a:schemeClr>
        </a:solidFill>
      </dgm:spPr>
      <dgm:t>
        <a:bodyPr/>
        <a:lstStyle/>
        <a:p>
          <a:endParaRPr lang="en-US"/>
        </a:p>
      </dgm:t>
    </dgm:pt>
    <dgm:pt modelId="{4C785D7D-8116-4F72-BF25-AC8B0F132280}" type="parTrans" cxnId="{98127867-A6B9-4318-AB0A-0BEB826F7175}">
      <dgm:prSet/>
      <dgm:spPr/>
      <dgm:t>
        <a:bodyPr/>
        <a:lstStyle/>
        <a:p>
          <a:endParaRPr lang="en-US"/>
        </a:p>
      </dgm:t>
    </dgm:pt>
    <dgm:pt modelId="{E40AD194-2EB1-4F5B-B283-63D13E3D4A66}" type="pres">
      <dgm:prSet presAssocID="{E66832B6-E5F2-4713-A032-6F459007E9EB}" presName="linearFlow" presStyleCnt="0">
        <dgm:presLayoutVars>
          <dgm:resizeHandles val="exact"/>
        </dgm:presLayoutVars>
      </dgm:prSet>
      <dgm:spPr/>
    </dgm:pt>
    <dgm:pt modelId="{7E72B21C-061B-443C-B871-5C8128767CAF}" type="pres">
      <dgm:prSet presAssocID="{71A4F5E1-1BCC-4CE8-890F-66580927AB9F}" presName="node" presStyleLbl="node1" presStyleIdx="0" presStyleCnt="4" custScaleX="209624" custScaleY="100001">
        <dgm:presLayoutVars>
          <dgm:bulletEnabled val="1"/>
        </dgm:presLayoutVars>
      </dgm:prSet>
      <dgm:spPr/>
      <dgm:t>
        <a:bodyPr/>
        <a:lstStyle/>
        <a:p>
          <a:endParaRPr lang="en-US"/>
        </a:p>
      </dgm:t>
    </dgm:pt>
    <dgm:pt modelId="{EC5DFE1F-70E8-4B9A-93C9-E5C61793E07C}" type="pres">
      <dgm:prSet presAssocID="{D47535A5-83BE-49E4-A443-FB8455075592}" presName="sibTrans" presStyleLbl="sibTrans2D1" presStyleIdx="0" presStyleCnt="3"/>
      <dgm:spPr/>
      <dgm:t>
        <a:bodyPr/>
        <a:lstStyle/>
        <a:p>
          <a:endParaRPr lang="en-US"/>
        </a:p>
      </dgm:t>
    </dgm:pt>
    <dgm:pt modelId="{D0183646-2947-4DB5-9EFC-9B76F97C6428}" type="pres">
      <dgm:prSet presAssocID="{D47535A5-83BE-49E4-A443-FB8455075592}" presName="connectorText" presStyleLbl="sibTrans2D1" presStyleIdx="0" presStyleCnt="3"/>
      <dgm:spPr/>
      <dgm:t>
        <a:bodyPr/>
        <a:lstStyle/>
        <a:p>
          <a:endParaRPr lang="en-US"/>
        </a:p>
      </dgm:t>
    </dgm:pt>
    <dgm:pt modelId="{3CC9A585-7B4A-4EEE-BE9E-DDF5935D19D7}" type="pres">
      <dgm:prSet presAssocID="{8E16FA7C-D93D-4A90-A097-8F072BBF5FE9}" presName="node" presStyleLbl="node1" presStyleIdx="1" presStyleCnt="4">
        <dgm:presLayoutVars>
          <dgm:bulletEnabled val="1"/>
        </dgm:presLayoutVars>
      </dgm:prSet>
      <dgm:spPr/>
      <dgm:t>
        <a:bodyPr/>
        <a:lstStyle/>
        <a:p>
          <a:endParaRPr lang="en-US"/>
        </a:p>
      </dgm:t>
    </dgm:pt>
    <dgm:pt modelId="{76F797CA-43C6-4782-8700-FD7338095938}" type="pres">
      <dgm:prSet presAssocID="{C8FED65A-A960-4AB5-937F-57B079BA61F4}" presName="sibTrans" presStyleLbl="sibTrans2D1" presStyleIdx="1" presStyleCnt="3"/>
      <dgm:spPr/>
      <dgm:t>
        <a:bodyPr/>
        <a:lstStyle/>
        <a:p>
          <a:endParaRPr lang="en-US"/>
        </a:p>
      </dgm:t>
    </dgm:pt>
    <dgm:pt modelId="{1938BCC8-73B4-4EBC-AFA0-81CE10382015}" type="pres">
      <dgm:prSet presAssocID="{C8FED65A-A960-4AB5-937F-57B079BA61F4}" presName="connectorText" presStyleLbl="sibTrans2D1" presStyleIdx="1" presStyleCnt="3"/>
      <dgm:spPr/>
      <dgm:t>
        <a:bodyPr/>
        <a:lstStyle/>
        <a:p>
          <a:endParaRPr lang="en-US"/>
        </a:p>
      </dgm:t>
    </dgm:pt>
    <dgm:pt modelId="{B3708861-4520-40CD-808D-F05F0D54C7D7}" type="pres">
      <dgm:prSet presAssocID="{76609FA6-3661-4114-BC3C-FB465A905B78}" presName="node" presStyleLbl="node1" presStyleIdx="2" presStyleCnt="4">
        <dgm:presLayoutVars>
          <dgm:bulletEnabled val="1"/>
        </dgm:presLayoutVars>
      </dgm:prSet>
      <dgm:spPr/>
      <dgm:t>
        <a:bodyPr/>
        <a:lstStyle/>
        <a:p>
          <a:endParaRPr lang="en-US"/>
        </a:p>
      </dgm:t>
    </dgm:pt>
    <dgm:pt modelId="{01AEC8BE-3E87-4562-816A-B562DAD12D2D}" type="pres">
      <dgm:prSet presAssocID="{3315DEF0-8AB0-4543-A1A6-62BD80EFB5FD}" presName="sibTrans" presStyleLbl="sibTrans2D1" presStyleIdx="2" presStyleCnt="3"/>
      <dgm:spPr/>
      <dgm:t>
        <a:bodyPr/>
        <a:lstStyle/>
        <a:p>
          <a:endParaRPr lang="en-US"/>
        </a:p>
      </dgm:t>
    </dgm:pt>
    <dgm:pt modelId="{D4D8D8F5-22FB-48F3-B6C0-8C982C44CD88}" type="pres">
      <dgm:prSet presAssocID="{3315DEF0-8AB0-4543-A1A6-62BD80EFB5FD}" presName="connectorText" presStyleLbl="sibTrans2D1" presStyleIdx="2" presStyleCnt="3"/>
      <dgm:spPr/>
      <dgm:t>
        <a:bodyPr/>
        <a:lstStyle/>
        <a:p>
          <a:endParaRPr lang="en-US"/>
        </a:p>
      </dgm:t>
    </dgm:pt>
    <dgm:pt modelId="{98A6405B-91FE-4F1B-A946-562CBB87D609}" type="pres">
      <dgm:prSet presAssocID="{D6FBCE24-8155-48B7-A131-3DC683B53A74}" presName="node" presStyleLbl="node1" presStyleIdx="3" presStyleCnt="4">
        <dgm:presLayoutVars>
          <dgm:bulletEnabled val="1"/>
        </dgm:presLayoutVars>
      </dgm:prSet>
      <dgm:spPr/>
      <dgm:t>
        <a:bodyPr/>
        <a:lstStyle/>
        <a:p>
          <a:endParaRPr lang="en-US"/>
        </a:p>
      </dgm:t>
    </dgm:pt>
  </dgm:ptLst>
  <dgm:cxnLst>
    <dgm:cxn modelId="{98127867-A6B9-4318-AB0A-0BEB826F7175}" srcId="{E66832B6-E5F2-4713-A032-6F459007E9EB}" destId="{8E16FA7C-D93D-4A90-A097-8F072BBF5FE9}" srcOrd="1" destOrd="0" parTransId="{4C785D7D-8116-4F72-BF25-AC8B0F132280}" sibTransId="{C8FED65A-A960-4AB5-937F-57B079BA61F4}"/>
    <dgm:cxn modelId="{AEFD45D6-0AB3-45BF-81C4-87D8FA9724DE}" srcId="{E66832B6-E5F2-4713-A032-6F459007E9EB}" destId="{76609FA6-3661-4114-BC3C-FB465A905B78}" srcOrd="2" destOrd="0" parTransId="{AF992DFA-99F0-497B-9426-AFC1254D4387}" sibTransId="{3315DEF0-8AB0-4543-A1A6-62BD80EFB5FD}"/>
    <dgm:cxn modelId="{F6900A6C-BA57-48BB-8352-3782B028150E}" type="presOf" srcId="{3315DEF0-8AB0-4543-A1A6-62BD80EFB5FD}" destId="{01AEC8BE-3E87-4562-816A-B562DAD12D2D}" srcOrd="0" destOrd="0" presId="urn:microsoft.com/office/officeart/2005/8/layout/process2"/>
    <dgm:cxn modelId="{3D8E513A-7DCE-413B-8A3B-4FD661F7D512}" type="presOf" srcId="{D6FBCE24-8155-48B7-A131-3DC683B53A74}" destId="{98A6405B-91FE-4F1B-A946-562CBB87D609}" srcOrd="0" destOrd="0" presId="urn:microsoft.com/office/officeart/2005/8/layout/process2"/>
    <dgm:cxn modelId="{5C403CC1-F649-44B6-9F8A-EE81E2BCCA59}" type="presOf" srcId="{C8FED65A-A960-4AB5-937F-57B079BA61F4}" destId="{76F797CA-43C6-4782-8700-FD7338095938}" srcOrd="0" destOrd="0" presId="urn:microsoft.com/office/officeart/2005/8/layout/process2"/>
    <dgm:cxn modelId="{A8C3A85A-A3E5-47E8-80A3-0DE43A436651}" type="presOf" srcId="{3315DEF0-8AB0-4543-A1A6-62BD80EFB5FD}" destId="{D4D8D8F5-22FB-48F3-B6C0-8C982C44CD88}" srcOrd="1" destOrd="0" presId="urn:microsoft.com/office/officeart/2005/8/layout/process2"/>
    <dgm:cxn modelId="{0567B396-46D2-4AAC-B7D7-BEB88318B781}" type="presOf" srcId="{D47535A5-83BE-49E4-A443-FB8455075592}" destId="{D0183646-2947-4DB5-9EFC-9B76F97C6428}" srcOrd="1" destOrd="0" presId="urn:microsoft.com/office/officeart/2005/8/layout/process2"/>
    <dgm:cxn modelId="{8BFF4B7C-8EB0-405C-9120-E1DD31A12251}" type="presOf" srcId="{D47535A5-83BE-49E4-A443-FB8455075592}" destId="{EC5DFE1F-70E8-4B9A-93C9-E5C61793E07C}" srcOrd="0" destOrd="0" presId="urn:microsoft.com/office/officeart/2005/8/layout/process2"/>
    <dgm:cxn modelId="{495DAA48-D12D-4E8B-B43A-80084E662CB8}" type="presOf" srcId="{71A4F5E1-1BCC-4CE8-890F-66580927AB9F}" destId="{7E72B21C-061B-443C-B871-5C8128767CAF}" srcOrd="0" destOrd="0" presId="urn:microsoft.com/office/officeart/2005/8/layout/process2"/>
    <dgm:cxn modelId="{97474478-00DE-4BAE-AA6E-562D428B5D23}" srcId="{E66832B6-E5F2-4713-A032-6F459007E9EB}" destId="{71A4F5E1-1BCC-4CE8-890F-66580927AB9F}" srcOrd="0" destOrd="0" parTransId="{4A71690F-687E-4B05-88A8-45EA98189CF8}" sibTransId="{D47535A5-83BE-49E4-A443-FB8455075592}"/>
    <dgm:cxn modelId="{B8DF5B98-FA1D-4C16-9A00-19F8A2F5D00B}" srcId="{E66832B6-E5F2-4713-A032-6F459007E9EB}" destId="{D6FBCE24-8155-48B7-A131-3DC683B53A74}" srcOrd="3" destOrd="0" parTransId="{7F0463C6-7006-455D-944B-FC0076D6BB8E}" sibTransId="{D0DFAD3A-6544-4DBE-8985-F9A75A5B5F8E}"/>
    <dgm:cxn modelId="{FF3A7ACA-4A3B-4282-A534-8A9D75DBCB53}" type="presOf" srcId="{8E16FA7C-D93D-4A90-A097-8F072BBF5FE9}" destId="{3CC9A585-7B4A-4EEE-BE9E-DDF5935D19D7}" srcOrd="0" destOrd="0" presId="urn:microsoft.com/office/officeart/2005/8/layout/process2"/>
    <dgm:cxn modelId="{9E689790-5AA9-42F3-80C9-FDF48A4279A0}" type="presOf" srcId="{C8FED65A-A960-4AB5-937F-57B079BA61F4}" destId="{1938BCC8-73B4-4EBC-AFA0-81CE10382015}" srcOrd="1" destOrd="0" presId="urn:microsoft.com/office/officeart/2005/8/layout/process2"/>
    <dgm:cxn modelId="{82160582-6356-4FA6-99F3-555EA04997B3}" type="presOf" srcId="{76609FA6-3661-4114-BC3C-FB465A905B78}" destId="{B3708861-4520-40CD-808D-F05F0D54C7D7}" srcOrd="0" destOrd="0" presId="urn:microsoft.com/office/officeart/2005/8/layout/process2"/>
    <dgm:cxn modelId="{5BAE52F8-76D6-48A6-8B98-1B2045DCD7E2}" type="presOf" srcId="{E66832B6-E5F2-4713-A032-6F459007E9EB}" destId="{E40AD194-2EB1-4F5B-B283-63D13E3D4A66}" srcOrd="0" destOrd="0" presId="urn:microsoft.com/office/officeart/2005/8/layout/process2"/>
    <dgm:cxn modelId="{CE63BB47-CEC2-4197-A97F-5CD338E6EA30}" type="presParOf" srcId="{E40AD194-2EB1-4F5B-B283-63D13E3D4A66}" destId="{7E72B21C-061B-443C-B871-5C8128767CAF}" srcOrd="0" destOrd="0" presId="urn:microsoft.com/office/officeart/2005/8/layout/process2"/>
    <dgm:cxn modelId="{042B6D81-D575-419B-8A3A-DE8D573F9735}" type="presParOf" srcId="{E40AD194-2EB1-4F5B-B283-63D13E3D4A66}" destId="{EC5DFE1F-70E8-4B9A-93C9-E5C61793E07C}" srcOrd="1" destOrd="0" presId="urn:microsoft.com/office/officeart/2005/8/layout/process2"/>
    <dgm:cxn modelId="{3E165F43-9DCC-49BB-A649-8E8D1CD8323B}" type="presParOf" srcId="{EC5DFE1F-70E8-4B9A-93C9-E5C61793E07C}" destId="{D0183646-2947-4DB5-9EFC-9B76F97C6428}" srcOrd="0" destOrd="0" presId="urn:microsoft.com/office/officeart/2005/8/layout/process2"/>
    <dgm:cxn modelId="{DDD68F76-1448-4F6C-8216-B3849072D684}" type="presParOf" srcId="{E40AD194-2EB1-4F5B-B283-63D13E3D4A66}" destId="{3CC9A585-7B4A-4EEE-BE9E-DDF5935D19D7}" srcOrd="2" destOrd="0" presId="urn:microsoft.com/office/officeart/2005/8/layout/process2"/>
    <dgm:cxn modelId="{0F434D25-A7F1-4EDF-AB0D-35C8FFAFBD17}" type="presParOf" srcId="{E40AD194-2EB1-4F5B-B283-63D13E3D4A66}" destId="{76F797CA-43C6-4782-8700-FD7338095938}" srcOrd="3" destOrd="0" presId="urn:microsoft.com/office/officeart/2005/8/layout/process2"/>
    <dgm:cxn modelId="{D659EBBE-860F-459D-AA9B-EE59F2B68EFA}" type="presParOf" srcId="{76F797CA-43C6-4782-8700-FD7338095938}" destId="{1938BCC8-73B4-4EBC-AFA0-81CE10382015}" srcOrd="0" destOrd="0" presId="urn:microsoft.com/office/officeart/2005/8/layout/process2"/>
    <dgm:cxn modelId="{20A77851-D5D7-43DA-B374-4426BB36ACBC}" type="presParOf" srcId="{E40AD194-2EB1-4F5B-B283-63D13E3D4A66}" destId="{B3708861-4520-40CD-808D-F05F0D54C7D7}" srcOrd="4" destOrd="0" presId="urn:microsoft.com/office/officeart/2005/8/layout/process2"/>
    <dgm:cxn modelId="{7AB0144E-8EBA-4C64-97AB-8FD652F3BAE4}" type="presParOf" srcId="{E40AD194-2EB1-4F5B-B283-63D13E3D4A66}" destId="{01AEC8BE-3E87-4562-816A-B562DAD12D2D}" srcOrd="5" destOrd="0" presId="urn:microsoft.com/office/officeart/2005/8/layout/process2"/>
    <dgm:cxn modelId="{ED01E2BA-F010-44FB-AAB7-AD472DEF6327}" type="presParOf" srcId="{01AEC8BE-3E87-4562-816A-B562DAD12D2D}" destId="{D4D8D8F5-22FB-48F3-B6C0-8C982C44CD88}" srcOrd="0" destOrd="0" presId="urn:microsoft.com/office/officeart/2005/8/layout/process2"/>
    <dgm:cxn modelId="{B4FB7A05-F4BC-4460-A188-20B37AEC0738}" type="presParOf" srcId="{E40AD194-2EB1-4F5B-B283-63D13E3D4A66}" destId="{98A6405B-91FE-4F1B-A946-562CBB87D609}" srcOrd="6"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32E322-DC4C-41CA-9F2A-EE48FF3A7475}" type="doc">
      <dgm:prSet loTypeId="urn:microsoft.com/office/officeart/2005/8/layout/hProcess9" loCatId="process" qsTypeId="urn:microsoft.com/office/officeart/2005/8/quickstyle/simple1" qsCatId="simple" csTypeId="urn:microsoft.com/office/officeart/2005/8/colors/accent1_2" csCatId="accent1" phldr="1"/>
      <dgm:spPr/>
    </dgm:pt>
    <dgm:pt modelId="{00755BA2-B694-4CD7-A39E-7247B523BB9F}">
      <dgm:prSet phldrT="[Text]"/>
      <dgm:spPr>
        <a:solidFill>
          <a:srgbClr val="00004C"/>
        </a:solidFill>
      </dgm:spPr>
      <dgm:t>
        <a:bodyPr/>
        <a:lstStyle/>
        <a:p>
          <a:r>
            <a:rPr lang="en-US" dirty="0" smtClean="0"/>
            <a:t>Commercial Concepts</a:t>
          </a:r>
          <a:endParaRPr lang="en-US" dirty="0"/>
        </a:p>
      </dgm:t>
    </dgm:pt>
    <dgm:pt modelId="{F2CCD3EB-1E84-41A8-AD0D-6CB60CCA81D8}" type="parTrans" cxnId="{54843548-A22E-4A57-BA22-7764CE6F581D}">
      <dgm:prSet/>
      <dgm:spPr/>
      <dgm:t>
        <a:bodyPr/>
        <a:lstStyle/>
        <a:p>
          <a:endParaRPr lang="en-US"/>
        </a:p>
      </dgm:t>
    </dgm:pt>
    <dgm:pt modelId="{7F6D0B25-7FC4-425A-AF1A-EDC5854FC27E}" type="sibTrans" cxnId="{54843548-A22E-4A57-BA22-7764CE6F581D}">
      <dgm:prSet/>
      <dgm:spPr/>
      <dgm:t>
        <a:bodyPr/>
        <a:lstStyle/>
        <a:p>
          <a:endParaRPr lang="en-US"/>
        </a:p>
      </dgm:t>
    </dgm:pt>
    <dgm:pt modelId="{76597507-295F-43AA-869E-55BE68150EF5}">
      <dgm:prSet phldrT="[Text]"/>
      <dgm:spPr>
        <a:solidFill>
          <a:srgbClr val="104F01"/>
        </a:solidFill>
      </dgm:spPr>
      <dgm:t>
        <a:bodyPr/>
        <a:lstStyle/>
        <a:p>
          <a:r>
            <a:rPr lang="en-US" dirty="0" smtClean="0"/>
            <a:t>Government Concepts</a:t>
          </a:r>
          <a:endParaRPr lang="en-US" dirty="0"/>
        </a:p>
      </dgm:t>
    </dgm:pt>
    <dgm:pt modelId="{A1C6BBE6-B4B1-477E-9238-D8B0511A798C}" type="parTrans" cxnId="{496B5E5E-C89F-4794-AD42-C1FC0824BB52}">
      <dgm:prSet/>
      <dgm:spPr/>
      <dgm:t>
        <a:bodyPr/>
        <a:lstStyle/>
        <a:p>
          <a:endParaRPr lang="en-US"/>
        </a:p>
      </dgm:t>
    </dgm:pt>
    <dgm:pt modelId="{DDD8E96D-EF9E-4AF5-919D-C194D7F13735}" type="sibTrans" cxnId="{496B5E5E-C89F-4794-AD42-C1FC0824BB52}">
      <dgm:prSet/>
      <dgm:spPr/>
      <dgm:t>
        <a:bodyPr/>
        <a:lstStyle/>
        <a:p>
          <a:endParaRPr lang="en-US"/>
        </a:p>
      </dgm:t>
    </dgm:pt>
    <dgm:pt modelId="{E0B76644-4C50-49D9-96CE-181D371F2C96}" type="pres">
      <dgm:prSet presAssocID="{C332E322-DC4C-41CA-9F2A-EE48FF3A7475}" presName="CompostProcess" presStyleCnt="0">
        <dgm:presLayoutVars>
          <dgm:dir/>
          <dgm:resizeHandles val="exact"/>
        </dgm:presLayoutVars>
      </dgm:prSet>
      <dgm:spPr/>
    </dgm:pt>
    <dgm:pt modelId="{2652DD67-35C8-490A-B0E9-09CDC36009D1}" type="pres">
      <dgm:prSet presAssocID="{C332E322-DC4C-41CA-9F2A-EE48FF3A7475}" presName="arrow" presStyleLbl="bgShp" presStyleIdx="0" presStyleCnt="1" custScaleX="39857"/>
      <dgm:spPr>
        <a:solidFill>
          <a:schemeClr val="tx1">
            <a:lumMod val="20000"/>
            <a:lumOff val="80000"/>
          </a:schemeClr>
        </a:solidFill>
      </dgm:spPr>
    </dgm:pt>
    <dgm:pt modelId="{D95C3F7B-097F-4D8F-8F35-F9ECAB068E70}" type="pres">
      <dgm:prSet presAssocID="{C332E322-DC4C-41CA-9F2A-EE48FF3A7475}" presName="linearProcess" presStyleCnt="0"/>
      <dgm:spPr/>
    </dgm:pt>
    <dgm:pt modelId="{D91A964E-2F35-44D2-B090-41EAE171CC91}" type="pres">
      <dgm:prSet presAssocID="{00755BA2-B694-4CD7-A39E-7247B523BB9F}" presName="textNode" presStyleLbl="node1" presStyleIdx="0" presStyleCnt="2" custScaleX="64510" custLinFactX="-42835" custLinFactNeighborX="-100000" custLinFactNeighborY="-913">
        <dgm:presLayoutVars>
          <dgm:bulletEnabled val="1"/>
        </dgm:presLayoutVars>
      </dgm:prSet>
      <dgm:spPr/>
      <dgm:t>
        <a:bodyPr/>
        <a:lstStyle/>
        <a:p>
          <a:endParaRPr lang="en-US"/>
        </a:p>
      </dgm:t>
    </dgm:pt>
    <dgm:pt modelId="{484F349D-B065-484B-A788-FAD999320CFB}" type="pres">
      <dgm:prSet presAssocID="{7F6D0B25-7FC4-425A-AF1A-EDC5854FC27E}" presName="sibTrans" presStyleCnt="0"/>
      <dgm:spPr/>
    </dgm:pt>
    <dgm:pt modelId="{FCF2C1F0-FC0F-4043-85B9-8E7D646356DB}" type="pres">
      <dgm:prSet presAssocID="{76597507-295F-43AA-869E-55BE68150EF5}" presName="textNode" presStyleLbl="node1" presStyleIdx="1" presStyleCnt="2" custScaleX="68011" custLinFactX="75078" custLinFactNeighborX="100000" custLinFactNeighborY="-913">
        <dgm:presLayoutVars>
          <dgm:bulletEnabled val="1"/>
        </dgm:presLayoutVars>
      </dgm:prSet>
      <dgm:spPr/>
      <dgm:t>
        <a:bodyPr/>
        <a:lstStyle/>
        <a:p>
          <a:endParaRPr lang="en-US"/>
        </a:p>
      </dgm:t>
    </dgm:pt>
  </dgm:ptLst>
  <dgm:cxnLst>
    <dgm:cxn modelId="{7D33AA92-8EE7-4CAF-99D1-DF991DE95A29}" type="presOf" srcId="{76597507-295F-43AA-869E-55BE68150EF5}" destId="{FCF2C1F0-FC0F-4043-85B9-8E7D646356DB}" srcOrd="0" destOrd="0" presId="urn:microsoft.com/office/officeart/2005/8/layout/hProcess9"/>
    <dgm:cxn modelId="{54843548-A22E-4A57-BA22-7764CE6F581D}" srcId="{C332E322-DC4C-41CA-9F2A-EE48FF3A7475}" destId="{00755BA2-B694-4CD7-A39E-7247B523BB9F}" srcOrd="0" destOrd="0" parTransId="{F2CCD3EB-1E84-41A8-AD0D-6CB60CCA81D8}" sibTransId="{7F6D0B25-7FC4-425A-AF1A-EDC5854FC27E}"/>
    <dgm:cxn modelId="{68F7B1C9-F123-4C77-B635-F93C8B188647}" type="presOf" srcId="{00755BA2-B694-4CD7-A39E-7247B523BB9F}" destId="{D91A964E-2F35-44D2-B090-41EAE171CC91}" srcOrd="0" destOrd="0" presId="urn:microsoft.com/office/officeart/2005/8/layout/hProcess9"/>
    <dgm:cxn modelId="{176D4BD9-7D59-452A-AB20-FB983561546D}" type="presOf" srcId="{C332E322-DC4C-41CA-9F2A-EE48FF3A7475}" destId="{E0B76644-4C50-49D9-96CE-181D371F2C96}" srcOrd="0" destOrd="0" presId="urn:microsoft.com/office/officeart/2005/8/layout/hProcess9"/>
    <dgm:cxn modelId="{496B5E5E-C89F-4794-AD42-C1FC0824BB52}" srcId="{C332E322-DC4C-41CA-9F2A-EE48FF3A7475}" destId="{76597507-295F-43AA-869E-55BE68150EF5}" srcOrd="1" destOrd="0" parTransId="{A1C6BBE6-B4B1-477E-9238-D8B0511A798C}" sibTransId="{DDD8E96D-EF9E-4AF5-919D-C194D7F13735}"/>
    <dgm:cxn modelId="{19D33B62-227F-4373-B620-5764AFBB1507}" type="presParOf" srcId="{E0B76644-4C50-49D9-96CE-181D371F2C96}" destId="{2652DD67-35C8-490A-B0E9-09CDC36009D1}" srcOrd="0" destOrd="0" presId="urn:microsoft.com/office/officeart/2005/8/layout/hProcess9"/>
    <dgm:cxn modelId="{1A632629-8BF7-4CF6-B3AC-8D451BEFE3D9}" type="presParOf" srcId="{E0B76644-4C50-49D9-96CE-181D371F2C96}" destId="{D95C3F7B-097F-4D8F-8F35-F9ECAB068E70}" srcOrd="1" destOrd="0" presId="urn:microsoft.com/office/officeart/2005/8/layout/hProcess9"/>
    <dgm:cxn modelId="{49B34A9E-3D0E-4067-B5F9-10111757CDA7}" type="presParOf" srcId="{D95C3F7B-097F-4D8F-8F35-F9ECAB068E70}" destId="{D91A964E-2F35-44D2-B090-41EAE171CC91}" srcOrd="0" destOrd="0" presId="urn:microsoft.com/office/officeart/2005/8/layout/hProcess9"/>
    <dgm:cxn modelId="{193DE379-0E52-40C2-B411-B47C7686716D}" type="presParOf" srcId="{D95C3F7B-097F-4D8F-8F35-F9ECAB068E70}" destId="{484F349D-B065-484B-A788-FAD999320CFB}" srcOrd="1" destOrd="0" presId="urn:microsoft.com/office/officeart/2005/8/layout/hProcess9"/>
    <dgm:cxn modelId="{FC26FFC7-EF87-45B7-B685-34E1F6D36EE9}" type="presParOf" srcId="{D95C3F7B-097F-4D8F-8F35-F9ECAB068E70}" destId="{FCF2C1F0-FC0F-4043-85B9-8E7D646356DB}" srcOrd="2"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2A32D8-E069-4E80-8AF3-4EA1FF0D7FE3}">
      <dsp:nvSpPr>
        <dsp:cNvPr id="0" name=""/>
        <dsp:cNvSpPr/>
      </dsp:nvSpPr>
      <dsp:spPr>
        <a:xfrm>
          <a:off x="0" y="68293"/>
          <a:ext cx="6923964" cy="982799"/>
        </a:xfrm>
        <a:prstGeom prst="roundRect">
          <a:avLst/>
        </a:prstGeom>
        <a:solidFill>
          <a:schemeClr val="accent2">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US" sz="4200" kern="1200" dirty="0" smtClean="0">
              <a:solidFill>
                <a:srgbClr val="000000"/>
              </a:solidFill>
            </a:rPr>
            <a:t>New Interpretations</a:t>
          </a:r>
          <a:endParaRPr lang="en-US" sz="4200" kern="1200" dirty="0">
            <a:solidFill>
              <a:srgbClr val="000000"/>
            </a:solidFill>
          </a:endParaRPr>
        </a:p>
      </dsp:txBody>
      <dsp:txXfrm>
        <a:off x="0" y="68293"/>
        <a:ext cx="6923964" cy="982799"/>
      </dsp:txXfrm>
    </dsp:sp>
    <dsp:sp modelId="{9F10CB3B-E635-495E-9CB0-7F050877D9EE}">
      <dsp:nvSpPr>
        <dsp:cNvPr id="0" name=""/>
        <dsp:cNvSpPr/>
      </dsp:nvSpPr>
      <dsp:spPr>
        <a:xfrm>
          <a:off x="0" y="1513304"/>
          <a:ext cx="6923964" cy="982799"/>
        </a:xfrm>
        <a:prstGeom prst="roundRec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US" sz="4200" kern="1200" dirty="0" smtClean="0">
              <a:solidFill>
                <a:srgbClr val="000000"/>
              </a:solidFill>
            </a:rPr>
            <a:t>Conceptual Framework</a:t>
          </a:r>
          <a:endParaRPr lang="en-US" sz="4200" kern="1200" dirty="0">
            <a:solidFill>
              <a:srgbClr val="000000"/>
            </a:solidFill>
          </a:endParaRPr>
        </a:p>
      </dsp:txBody>
      <dsp:txXfrm>
        <a:off x="0" y="1513304"/>
        <a:ext cx="6923964" cy="982799"/>
      </dsp:txXfrm>
    </dsp:sp>
    <dsp:sp modelId="{047F0D52-3D0E-420D-9C6B-E55DE6F21A7A}">
      <dsp:nvSpPr>
        <dsp:cNvPr id="0" name=""/>
        <dsp:cNvSpPr/>
      </dsp:nvSpPr>
      <dsp:spPr>
        <a:xfrm>
          <a:off x="0" y="2958302"/>
          <a:ext cx="6923964" cy="982799"/>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US" sz="4200" kern="1200" dirty="0" smtClean="0"/>
            <a:t>Implementation Challenges</a:t>
          </a:r>
          <a:endParaRPr lang="en-US" sz="4200" kern="1200" dirty="0"/>
        </a:p>
      </dsp:txBody>
      <dsp:txXfrm>
        <a:off x="0" y="2958302"/>
        <a:ext cx="6923964" cy="98279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1F2C51-1054-4771-B15E-FDCACC4BE913}">
      <dsp:nvSpPr>
        <dsp:cNvPr id="0" name=""/>
        <dsp:cNvSpPr/>
      </dsp:nvSpPr>
      <dsp:spPr>
        <a:xfrm>
          <a:off x="1611114" y="0"/>
          <a:ext cx="1813814" cy="1497169"/>
        </a:xfrm>
        <a:prstGeom prst="trapezoid">
          <a:avLst>
            <a:gd name="adj" fmla="val 60575"/>
          </a:avLst>
        </a:prstGeom>
        <a:solidFill>
          <a:schemeClr val="accent5">
            <a:hueOff val="0"/>
            <a:satOff val="0"/>
            <a:lumOff val="0"/>
            <a:alphaOff val="0"/>
          </a:schemeClr>
        </a:solidFill>
        <a:ln>
          <a:noFill/>
        </a:ln>
        <a:effectLst>
          <a:outerShdw blurRad="152400" dist="317500" dir="5400000" sx="90000" sy="-19000" rotWithShape="0">
            <a:prstClr val="black">
              <a:alpha val="15000"/>
            </a:prstClr>
          </a:outerShdw>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b" anchorCtr="0">
          <a:noAutofit/>
        </a:bodyPr>
        <a:lstStyle/>
        <a:p>
          <a:pPr lvl="0" algn="ctr" defTabSz="1600200">
            <a:lnSpc>
              <a:spcPct val="90000"/>
            </a:lnSpc>
            <a:spcBef>
              <a:spcPct val="0"/>
            </a:spcBef>
            <a:spcAft>
              <a:spcPct val="35000"/>
            </a:spcAft>
          </a:pPr>
          <a:r>
            <a:rPr lang="en-US" sz="3600" kern="1200" dirty="0" smtClean="0"/>
            <a:t>Pass</a:t>
          </a:r>
          <a:endParaRPr lang="en-US" sz="3600" kern="1200" dirty="0"/>
        </a:p>
      </dsp:txBody>
      <dsp:txXfrm>
        <a:off x="1611114" y="0"/>
        <a:ext cx="1813814" cy="1497169"/>
      </dsp:txXfrm>
    </dsp:sp>
    <dsp:sp modelId="{DD7480A6-315F-4B57-A35B-BD04BDBC7BDF}">
      <dsp:nvSpPr>
        <dsp:cNvPr id="0" name=""/>
        <dsp:cNvSpPr/>
      </dsp:nvSpPr>
      <dsp:spPr>
        <a:xfrm>
          <a:off x="498232" y="1497169"/>
          <a:ext cx="4039578" cy="1837202"/>
        </a:xfrm>
        <a:prstGeom prst="trapezoid">
          <a:avLst>
            <a:gd name="adj" fmla="val 60575"/>
          </a:avLst>
        </a:prstGeom>
        <a:solidFill>
          <a:schemeClr val="accent5">
            <a:hueOff val="521558"/>
            <a:satOff val="-12835"/>
            <a:lumOff val="-15490"/>
            <a:alphaOff val="0"/>
          </a:schemeClr>
        </a:solidFill>
        <a:ln>
          <a:noFill/>
        </a:ln>
        <a:effectLst>
          <a:innerShdw blurRad="63500" dist="50800" dir="2700000">
            <a:prstClr val="black">
              <a:alpha val="50000"/>
            </a:prstClr>
          </a:innerShdw>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t>Pass with deficiencies</a:t>
          </a:r>
          <a:endParaRPr lang="en-US" sz="3800" kern="1200" dirty="0"/>
        </a:p>
      </dsp:txBody>
      <dsp:txXfrm>
        <a:off x="1205158" y="1497169"/>
        <a:ext cx="2625725" cy="1837202"/>
      </dsp:txXfrm>
    </dsp:sp>
    <dsp:sp modelId="{67122EDE-4277-41C8-9019-9C6B861F2343}">
      <dsp:nvSpPr>
        <dsp:cNvPr id="0" name=""/>
        <dsp:cNvSpPr/>
      </dsp:nvSpPr>
      <dsp:spPr>
        <a:xfrm>
          <a:off x="0" y="3334372"/>
          <a:ext cx="5036043" cy="822507"/>
        </a:xfrm>
        <a:prstGeom prst="trapezoid">
          <a:avLst>
            <a:gd name="adj" fmla="val 60575"/>
          </a:avLst>
        </a:prstGeom>
        <a:solidFill>
          <a:schemeClr val="accent5">
            <a:hueOff val="1043115"/>
            <a:satOff val="-25669"/>
            <a:lumOff val="-3098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t>Fail</a:t>
          </a:r>
          <a:endParaRPr lang="en-US" sz="3800" kern="1200" dirty="0"/>
        </a:p>
      </dsp:txBody>
      <dsp:txXfrm>
        <a:off x="881307" y="3334372"/>
        <a:ext cx="3273427" cy="82250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hdr" sz="quarter"/>
          </p:nvPr>
        </p:nvSpPr>
        <p:spPr bwMode="auto">
          <a:xfrm>
            <a:off x="1" y="0"/>
            <a:ext cx="3026622" cy="463550"/>
          </a:xfrm>
          <a:prstGeom prst="rect">
            <a:avLst/>
          </a:prstGeom>
          <a:noFill/>
          <a:ln>
            <a:noFill/>
          </a:ln>
          <a:extLst>
            <a:ext uri="{909E8E84-426E-40dd-AFC4-6F175D3DCCD1}"/>
            <a:ext uri="{91240B29-F687-4f45-9708-019B960494DF}"/>
            <a:ext uri="{FAA26D3D-D897-4be2-8F04-BA451C77F1D7}"/>
          </a:extLst>
        </p:spPr>
        <p:txBody>
          <a:bodyPr vert="horz" wrap="square" lIns="91345" tIns="45675" rIns="91345" bIns="45675" numCol="1" anchor="t" anchorCtr="0" compatLnSpc="1">
            <a:prstTxWarp prst="textNoShape">
              <a:avLst/>
            </a:prstTxWarp>
          </a:bodyPr>
          <a:lstStyle>
            <a:lvl1pPr>
              <a:defRPr sz="1200">
                <a:latin typeface="Arial" charset="0"/>
                <a:ea typeface="ＭＳ Ｐゴシック" charset="0"/>
                <a:cs typeface="+mn-cs"/>
              </a:defRPr>
            </a:lvl1pPr>
          </a:lstStyle>
          <a:p>
            <a:pPr>
              <a:defRPr/>
            </a:pPr>
            <a:endParaRPr lang="en-US"/>
          </a:p>
        </p:txBody>
      </p:sp>
      <p:sp>
        <p:nvSpPr>
          <p:cNvPr id="238595" name="Rectangle 3"/>
          <p:cNvSpPr>
            <a:spLocks noGrp="1" noChangeArrowheads="1"/>
          </p:cNvSpPr>
          <p:nvPr>
            <p:ph type="dt" sz="quarter" idx="1"/>
          </p:nvPr>
        </p:nvSpPr>
        <p:spPr bwMode="auto">
          <a:xfrm>
            <a:off x="3956795" y="0"/>
            <a:ext cx="3026622" cy="463550"/>
          </a:xfrm>
          <a:prstGeom prst="rect">
            <a:avLst/>
          </a:prstGeom>
          <a:noFill/>
          <a:ln>
            <a:noFill/>
          </a:ln>
          <a:extLst>
            <a:ext uri="{909E8E84-426E-40dd-AFC4-6F175D3DCCD1}"/>
            <a:ext uri="{91240B29-F687-4f45-9708-019B960494DF}"/>
            <a:ext uri="{FAA26D3D-D897-4be2-8F04-BA451C77F1D7}"/>
          </a:extLst>
        </p:spPr>
        <p:txBody>
          <a:bodyPr vert="horz" wrap="square" lIns="91345" tIns="45675" rIns="91345" bIns="45675" numCol="1" anchor="t" anchorCtr="0" compatLnSpc="1">
            <a:prstTxWarp prst="textNoShape">
              <a:avLst/>
            </a:prstTxWarp>
          </a:bodyPr>
          <a:lstStyle>
            <a:lvl1pPr algn="r">
              <a:defRPr sz="1200">
                <a:latin typeface="Arial" pitchFamily="34" charset="0"/>
              </a:defRPr>
            </a:lvl1pPr>
          </a:lstStyle>
          <a:p>
            <a:pPr>
              <a:defRPr/>
            </a:pPr>
            <a:fld id="{A97CA441-BB9F-4ABE-97B6-E20634054BDC}" type="datetime1">
              <a:rPr lang="en-US"/>
              <a:pPr>
                <a:defRPr/>
              </a:pPr>
              <a:t>9/20/2013</a:t>
            </a:fld>
            <a:endParaRPr lang="en-US"/>
          </a:p>
        </p:txBody>
      </p:sp>
      <p:sp>
        <p:nvSpPr>
          <p:cNvPr id="238596" name="Rectangle 4"/>
          <p:cNvSpPr>
            <a:spLocks noGrp="1" noChangeArrowheads="1"/>
          </p:cNvSpPr>
          <p:nvPr>
            <p:ph type="ftr" sz="quarter" idx="2"/>
          </p:nvPr>
        </p:nvSpPr>
        <p:spPr bwMode="auto">
          <a:xfrm>
            <a:off x="1" y="8818563"/>
            <a:ext cx="3026622" cy="463550"/>
          </a:xfrm>
          <a:prstGeom prst="rect">
            <a:avLst/>
          </a:prstGeom>
          <a:noFill/>
          <a:ln>
            <a:noFill/>
          </a:ln>
          <a:extLst>
            <a:ext uri="{909E8E84-426E-40dd-AFC4-6F175D3DCCD1}"/>
            <a:ext uri="{91240B29-F687-4f45-9708-019B960494DF}"/>
            <a:ext uri="{FAA26D3D-D897-4be2-8F04-BA451C77F1D7}"/>
          </a:extLst>
        </p:spPr>
        <p:txBody>
          <a:bodyPr vert="horz" wrap="square" lIns="91345" tIns="45675" rIns="91345" bIns="45675" numCol="1" anchor="b" anchorCtr="0" compatLnSpc="1">
            <a:prstTxWarp prst="textNoShape">
              <a:avLst/>
            </a:prstTxWarp>
          </a:bodyPr>
          <a:lstStyle>
            <a:lvl1pPr>
              <a:defRPr sz="1200">
                <a:latin typeface="Arial" charset="0"/>
                <a:ea typeface="ＭＳ Ｐゴシック" charset="0"/>
                <a:cs typeface="+mn-cs"/>
              </a:defRPr>
            </a:lvl1pPr>
          </a:lstStyle>
          <a:p>
            <a:pPr>
              <a:defRPr/>
            </a:pPr>
            <a:endParaRPr lang="en-US"/>
          </a:p>
        </p:txBody>
      </p:sp>
      <p:sp>
        <p:nvSpPr>
          <p:cNvPr id="238597" name="Rectangle 5"/>
          <p:cNvSpPr>
            <a:spLocks noGrp="1" noChangeArrowheads="1"/>
          </p:cNvSpPr>
          <p:nvPr>
            <p:ph type="sldNum" sz="quarter" idx="3"/>
          </p:nvPr>
        </p:nvSpPr>
        <p:spPr bwMode="auto">
          <a:xfrm>
            <a:off x="3956795" y="8818563"/>
            <a:ext cx="3026622" cy="463550"/>
          </a:xfrm>
          <a:prstGeom prst="rect">
            <a:avLst/>
          </a:prstGeom>
          <a:noFill/>
          <a:ln>
            <a:noFill/>
          </a:ln>
          <a:extLst>
            <a:ext uri="{909E8E84-426E-40dd-AFC4-6F175D3DCCD1}"/>
            <a:ext uri="{91240B29-F687-4f45-9708-019B960494DF}"/>
          </a:extLst>
        </p:spPr>
        <p:txBody>
          <a:bodyPr vert="horz" wrap="square" lIns="91345" tIns="45675" rIns="91345" bIns="45675" numCol="1" anchor="b" anchorCtr="0" compatLnSpc="1">
            <a:prstTxWarp prst="textNoShape">
              <a:avLst/>
            </a:prstTxWarp>
          </a:bodyPr>
          <a:lstStyle>
            <a:lvl1pPr algn="r">
              <a:defRPr sz="1200">
                <a:latin typeface="Arial" pitchFamily="34" charset="0"/>
              </a:defRPr>
            </a:lvl1pPr>
          </a:lstStyle>
          <a:p>
            <a:pPr>
              <a:defRPr/>
            </a:pPr>
            <a:fld id="{4F42DA96-2A0E-43E0-B7F1-56727CF2E84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3026622" cy="463550"/>
          </a:xfrm>
          <a:prstGeom prst="rect">
            <a:avLst/>
          </a:prstGeom>
          <a:noFill/>
          <a:ln>
            <a:noFill/>
          </a:ln>
          <a:extLst>
            <a:ext uri="{909E8E84-426E-40dd-AFC4-6F175D3DCCD1}"/>
            <a:ext uri="{91240B29-F687-4f45-9708-019B960494DF}"/>
            <a:ext uri="{FAA26D3D-D897-4be2-8F04-BA451C77F1D7}"/>
          </a:extLst>
        </p:spPr>
        <p:txBody>
          <a:bodyPr vert="horz" wrap="square" lIns="92909" tIns="46453" rIns="92909" bIns="46453" numCol="1" anchor="t" anchorCtr="0" compatLnSpc="1">
            <a:prstTxWarp prst="textNoShape">
              <a:avLst/>
            </a:prstTxWarp>
          </a:bodyPr>
          <a:lstStyle>
            <a:lvl1pPr defTabSz="929520">
              <a:defRPr sz="1200">
                <a:latin typeface="Arial" charset="0"/>
                <a:ea typeface="ＭＳ Ｐゴシック" charset="0"/>
                <a:cs typeface="+mn-cs"/>
              </a:defRPr>
            </a:lvl1pPr>
          </a:lstStyle>
          <a:p>
            <a:pPr>
              <a:defRPr/>
            </a:pPr>
            <a:endParaRPr lang="en-US"/>
          </a:p>
        </p:txBody>
      </p:sp>
      <p:sp>
        <p:nvSpPr>
          <p:cNvPr id="7171" name="Rectangle 3"/>
          <p:cNvSpPr>
            <a:spLocks noGrp="1" noChangeArrowheads="1"/>
          </p:cNvSpPr>
          <p:nvPr>
            <p:ph type="dt" idx="1"/>
          </p:nvPr>
        </p:nvSpPr>
        <p:spPr bwMode="auto">
          <a:xfrm>
            <a:off x="3956795" y="0"/>
            <a:ext cx="3026622" cy="463550"/>
          </a:xfrm>
          <a:prstGeom prst="rect">
            <a:avLst/>
          </a:prstGeom>
          <a:noFill/>
          <a:ln>
            <a:noFill/>
          </a:ln>
          <a:extLst>
            <a:ext uri="{909E8E84-426E-40dd-AFC4-6F175D3DCCD1}"/>
            <a:ext uri="{91240B29-F687-4f45-9708-019B960494DF}"/>
            <a:ext uri="{FAA26D3D-D897-4be2-8F04-BA451C77F1D7}"/>
          </a:extLst>
        </p:spPr>
        <p:txBody>
          <a:bodyPr vert="horz" wrap="square" lIns="92909" tIns="46453" rIns="92909" bIns="46453" numCol="1" anchor="t" anchorCtr="0" compatLnSpc="1">
            <a:prstTxWarp prst="textNoShape">
              <a:avLst/>
            </a:prstTxWarp>
          </a:bodyPr>
          <a:lstStyle>
            <a:lvl1pPr algn="r" defTabSz="929520">
              <a:defRPr sz="1200">
                <a:latin typeface="Arial" pitchFamily="34" charset="0"/>
              </a:defRPr>
            </a:lvl1pPr>
          </a:lstStyle>
          <a:p>
            <a:pPr>
              <a:defRPr/>
            </a:pPr>
            <a:fld id="{75FD86CD-C63C-4B0B-BE2B-6169A94B80E9}" type="datetime1">
              <a:rPr lang="en-US"/>
              <a:pPr>
                <a:defRPr/>
              </a:pPr>
              <a:t>9/20/2013</a:t>
            </a:fld>
            <a:endParaRPr lang="en-US"/>
          </a:p>
        </p:txBody>
      </p:sp>
      <p:sp>
        <p:nvSpPr>
          <p:cNvPr id="77828"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98819" y="4410076"/>
            <a:ext cx="5587366" cy="4176713"/>
          </a:xfrm>
          <a:prstGeom prst="rect">
            <a:avLst/>
          </a:prstGeom>
          <a:noFill/>
          <a:ln>
            <a:noFill/>
          </a:ln>
          <a:extLst>
            <a:ext uri="{909E8E84-426E-40dd-AFC4-6F175D3DCCD1}"/>
            <a:ext uri="{91240B29-F687-4f45-9708-019B960494DF}"/>
            <a:ext uri="{FAA26D3D-D897-4be2-8F04-BA451C77F1D7}"/>
          </a:extLst>
        </p:spPr>
        <p:txBody>
          <a:bodyPr vert="horz" wrap="square" lIns="92909" tIns="46453" rIns="92909" bIns="4645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1" y="8818563"/>
            <a:ext cx="3026622" cy="463550"/>
          </a:xfrm>
          <a:prstGeom prst="rect">
            <a:avLst/>
          </a:prstGeom>
          <a:noFill/>
          <a:ln>
            <a:noFill/>
          </a:ln>
          <a:extLst>
            <a:ext uri="{909E8E84-426E-40dd-AFC4-6F175D3DCCD1}"/>
            <a:ext uri="{91240B29-F687-4f45-9708-019B960494DF}"/>
            <a:ext uri="{FAA26D3D-D897-4be2-8F04-BA451C77F1D7}"/>
          </a:extLst>
        </p:spPr>
        <p:txBody>
          <a:bodyPr vert="horz" wrap="square" lIns="92909" tIns="46453" rIns="92909" bIns="46453" numCol="1" anchor="b" anchorCtr="0" compatLnSpc="1">
            <a:prstTxWarp prst="textNoShape">
              <a:avLst/>
            </a:prstTxWarp>
          </a:bodyPr>
          <a:lstStyle>
            <a:lvl1pPr defTabSz="929520">
              <a:defRPr sz="1200">
                <a:latin typeface="Arial" charset="0"/>
                <a:ea typeface="ＭＳ Ｐゴシック" charset="0"/>
                <a:cs typeface="+mn-cs"/>
              </a:defRPr>
            </a:lvl1pPr>
          </a:lstStyle>
          <a:p>
            <a:pPr>
              <a:defRPr/>
            </a:pPr>
            <a:endParaRPr lang="en-US"/>
          </a:p>
        </p:txBody>
      </p:sp>
      <p:sp>
        <p:nvSpPr>
          <p:cNvPr id="7175" name="Rectangle 7"/>
          <p:cNvSpPr>
            <a:spLocks noGrp="1" noChangeArrowheads="1"/>
          </p:cNvSpPr>
          <p:nvPr>
            <p:ph type="sldNum" sz="quarter" idx="5"/>
          </p:nvPr>
        </p:nvSpPr>
        <p:spPr bwMode="auto">
          <a:xfrm>
            <a:off x="3956795" y="8818563"/>
            <a:ext cx="3026622" cy="463550"/>
          </a:xfrm>
          <a:prstGeom prst="rect">
            <a:avLst/>
          </a:prstGeom>
          <a:noFill/>
          <a:ln>
            <a:noFill/>
          </a:ln>
          <a:extLst>
            <a:ext uri="{909E8E84-426E-40dd-AFC4-6F175D3DCCD1}"/>
            <a:ext uri="{91240B29-F687-4f45-9708-019B960494DF}"/>
            <a:ext uri="{FAA26D3D-D897-4be2-8F04-BA451C77F1D7}"/>
          </a:extLst>
        </p:spPr>
        <p:txBody>
          <a:bodyPr vert="horz" wrap="square" lIns="92909" tIns="46453" rIns="92909" bIns="46453" numCol="1" anchor="b" anchorCtr="0" compatLnSpc="1">
            <a:prstTxWarp prst="textNoShape">
              <a:avLst/>
            </a:prstTxWarp>
          </a:bodyPr>
          <a:lstStyle>
            <a:lvl1pPr algn="r" defTabSz="929520">
              <a:defRPr sz="1200">
                <a:latin typeface="Arial" pitchFamily="34" charset="0"/>
              </a:defRPr>
            </a:lvl1pPr>
          </a:lstStyle>
          <a:p>
            <a:pPr>
              <a:defRPr/>
            </a:pPr>
            <a:fld id="{C328B377-B8D6-46B4-A10D-448433F59D6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957863" y="8820131"/>
            <a:ext cx="3025621" cy="462036"/>
          </a:xfrm>
          <a:prstGeom prst="rect">
            <a:avLst/>
          </a:prstGeom>
          <a:noFill/>
          <a:ln w="9525">
            <a:noFill/>
            <a:miter lim="800000"/>
            <a:headEnd/>
            <a:tailEnd/>
          </a:ln>
        </p:spPr>
        <p:txBody>
          <a:bodyPr lIns="94515" tIns="47257" rIns="94515" bIns="47257" anchor="b"/>
          <a:lstStyle/>
          <a:p>
            <a:pPr algn="r" defTabSz="942776"/>
            <a:fld id="{DAE2C862-7EE2-4B8D-9B78-BAFF2DDCBE15}" type="slidenum">
              <a:rPr lang="en-US" sz="1200">
                <a:solidFill>
                  <a:prstClr val="black"/>
                </a:solidFill>
                <a:latin typeface="Arial" pitchFamily="34" charset="0"/>
                <a:ea typeface="ＭＳ Ｐゴシック" pitchFamily="-64" charset="-128"/>
              </a:rPr>
              <a:pPr algn="r" defTabSz="942776"/>
              <a:t>5</a:t>
            </a:fld>
            <a:endParaRPr lang="en-US" sz="1200" dirty="0">
              <a:solidFill>
                <a:prstClr val="black"/>
              </a:solidFill>
              <a:latin typeface="Arial" pitchFamily="34" charset="0"/>
              <a:ea typeface="ＭＳ Ｐゴシック" pitchFamily="-64" charset="-128"/>
            </a:endParaRPr>
          </a:p>
        </p:txBody>
      </p:sp>
      <p:sp>
        <p:nvSpPr>
          <p:cNvPr id="109571" name="Rectangle 2"/>
          <p:cNvSpPr>
            <a:spLocks noGrp="1" noRot="1" noChangeAspect="1" noChangeArrowheads="1" noTextEdit="1"/>
          </p:cNvSpPr>
          <p:nvPr>
            <p:ph type="sldImg"/>
          </p:nvPr>
        </p:nvSpPr>
        <p:spPr>
          <a:xfrm>
            <a:off x="909638" y="449263"/>
            <a:ext cx="4484687" cy="3362325"/>
          </a:xfrm>
          <a:ln/>
        </p:spPr>
      </p:sp>
      <p:sp>
        <p:nvSpPr>
          <p:cNvPr id="109572" name="Rectangle 3"/>
          <p:cNvSpPr>
            <a:spLocks noGrp="1" noChangeArrowheads="1"/>
          </p:cNvSpPr>
          <p:nvPr>
            <p:ph type="body" idx="1"/>
          </p:nvPr>
        </p:nvSpPr>
        <p:spPr>
          <a:xfrm>
            <a:off x="1067154" y="4033990"/>
            <a:ext cx="4402005" cy="4109204"/>
          </a:xfrm>
          <a:noFill/>
          <a:ln/>
        </p:spPr>
        <p:txBody>
          <a:bodyPr/>
          <a:lstStyle/>
          <a:p>
            <a:pPr>
              <a:buFontTx/>
              <a:buChar char="•"/>
              <a:tabLst>
                <a:tab pos="462845" algn="l"/>
              </a:tabLst>
            </a:pPr>
            <a:endParaRPr lang="en-US" sz="1300"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reference to the More than $154 Million in Questioned and Unsupported Costs in [Grant Recipients] Proposed Budget comes from the  NSF OIG’s September 2012 Semiannual Report to Congress p.9. Replaced NEON with Grant Recipient. The same source is for the reference to more than 6.3</a:t>
            </a:r>
            <a:r>
              <a:rPr lang="en-US" baseline="0" dirty="0" smtClean="0"/>
              <a:t> Million of Questioned Costs at the University of [Hard Luck]. The reference to Internal Control Over [NSF/Entities] Staff Retreats could be improved is from the NSF’s March 2012 Semiannual report to Congress p. 8. The reference to Additional Audit Work Confirms $88 Million of Unallowable Contingency Costs in Construction Budget is also from the NSF OIG’s March 2012 Semiannual report to Congress p.9. Improper Release of Personally Identifiable Information is from the HUD OIG’s list of reports titles.</a:t>
            </a:r>
            <a:endParaRPr lang="en-US" dirty="0"/>
          </a:p>
        </p:txBody>
      </p:sp>
      <p:sp>
        <p:nvSpPr>
          <p:cNvPr id="4" name="Slide Number Placeholder 3"/>
          <p:cNvSpPr>
            <a:spLocks noGrp="1"/>
          </p:cNvSpPr>
          <p:nvPr>
            <p:ph type="sldNum" sz="quarter" idx="10"/>
          </p:nvPr>
        </p:nvSpPr>
        <p:spPr/>
        <p:txBody>
          <a:bodyPr/>
          <a:lstStyle/>
          <a:p>
            <a:fld id="{DF7876C6-EA95-47F5-A754-C02FDB7BF9E9}" type="slidenum">
              <a:rPr lang="en-US" smtClean="0"/>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US" dirty="0" smtClean="0"/>
          </a:p>
        </p:txBody>
      </p:sp>
      <p:sp>
        <p:nvSpPr>
          <p:cNvPr id="87044" name="Slide Number Placeholder 3"/>
          <p:cNvSpPr>
            <a:spLocks noGrp="1"/>
          </p:cNvSpPr>
          <p:nvPr>
            <p:ph type="sldNum" sz="quarter" idx="5"/>
          </p:nvPr>
        </p:nvSpPr>
        <p:spPr>
          <a:noFill/>
        </p:spPr>
        <p:txBody>
          <a:bodyPr/>
          <a:lstStyle/>
          <a:p>
            <a:pPr defTabSz="928484"/>
            <a:fld id="{BC8FFF20-9ED5-40D3-BD1C-5090F09C7A38}" type="slidenum">
              <a:rPr lang="en-US" smtClean="0"/>
              <a:pPr defTabSz="928484"/>
              <a:t>19</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4D2F68B-5EDF-4DCC-9BC9-D24563A13C01}" type="slidenum">
              <a:rPr lang="en-US" smtClean="0"/>
              <a:pPr/>
              <a:t>24</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dirty="0" smtClean="0"/>
          </a:p>
          <a:p>
            <a:r>
              <a:rPr lang="en-US" dirty="0" smtClean="0"/>
              <a:t>Green Book definitions and elements are from COSO.</a:t>
            </a:r>
          </a:p>
          <a:p>
            <a:endParaRPr lang="en-US" dirty="0" smtClean="0"/>
          </a:p>
          <a:p>
            <a:r>
              <a:rPr lang="en-US" dirty="0" smtClean="0"/>
              <a:t>GAO did not “invent this” but makes this framework applicable to federal agencies in the U.S.</a:t>
            </a:r>
          </a:p>
          <a:p>
            <a:endParaRPr lang="en-US" dirty="0" smtClean="0"/>
          </a:p>
          <a:p>
            <a:r>
              <a:rPr lang="en-US" dirty="0" smtClean="0"/>
              <a:t>COSO is an internationally used, widely accepted framework.</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buNone/>
            </a:pPr>
            <a:r>
              <a:rPr lang="en-US" sz="1400" b="1" u="sng" dirty="0" smtClean="0">
                <a:solidFill>
                  <a:srgbClr val="00B050"/>
                </a:solidFill>
              </a:rPr>
              <a:t>Definition of Internal Control</a:t>
            </a:r>
          </a:p>
          <a:p>
            <a:pPr marL="0">
              <a:buNone/>
            </a:pPr>
            <a:r>
              <a:rPr lang="en-CA" sz="1200" dirty="0" smtClean="0">
                <a:solidFill>
                  <a:srgbClr val="00B050"/>
                </a:solidFill>
              </a:rPr>
              <a:t>Internal control is an integral component of an entity’s management that provides reasonable assurance that the objectives of an entity are being achieved.</a:t>
            </a:r>
          </a:p>
          <a:p>
            <a:pPr marL="744538">
              <a:buNone/>
            </a:pPr>
            <a:endParaRPr lang="en-CA" sz="1200" dirty="0" smtClean="0">
              <a:solidFill>
                <a:srgbClr val="00B050"/>
              </a:solidFill>
            </a:endParaRPr>
          </a:p>
          <a:p>
            <a:pPr marL="0">
              <a:buNone/>
            </a:pPr>
            <a:r>
              <a:rPr lang="en-CA" sz="1200" b="1" u="sng" dirty="0" smtClean="0">
                <a:solidFill>
                  <a:srgbClr val="00B050"/>
                </a:solidFill>
              </a:rPr>
              <a:t>An Internal Control System</a:t>
            </a:r>
          </a:p>
          <a:p>
            <a:pPr marL="0">
              <a:buNone/>
            </a:pPr>
            <a:r>
              <a:rPr lang="en-CA" sz="1200" dirty="0" smtClean="0">
                <a:solidFill>
                  <a:srgbClr val="00B050"/>
                </a:solidFill>
              </a:rPr>
              <a:t>An internal control system is a continuous built-in component of operations, effected by people, that provides reasonable assurance, not absolute assurance, that an organization’s objectives will be met.</a:t>
            </a:r>
            <a:endParaRPr lang="en-US" sz="1200" dirty="0" smtClean="0">
              <a:solidFill>
                <a:srgbClr val="00B050"/>
              </a:solidFill>
            </a:endParaRPr>
          </a:p>
          <a:p>
            <a:pPr marL="744538">
              <a:buNone/>
            </a:pPr>
            <a:endParaRPr lang="en-US" sz="1400" b="1" u="sng" dirty="0" smtClean="0">
              <a:solidFill>
                <a:srgbClr val="00B050"/>
              </a:solidFill>
            </a:endParaRPr>
          </a:p>
          <a:p>
            <a:pPr marL="0">
              <a:buNone/>
            </a:pPr>
            <a:r>
              <a:rPr lang="en-US" sz="1400" b="1" u="sng" dirty="0" smtClean="0">
                <a:solidFill>
                  <a:srgbClr val="00B050"/>
                </a:solidFill>
              </a:rPr>
              <a:t>Evaluation of an Internal Control System</a:t>
            </a:r>
          </a:p>
          <a:p>
            <a:pPr marL="0">
              <a:buNone/>
            </a:pPr>
            <a:r>
              <a:rPr lang="en-US" sz="1200" dirty="0" smtClean="0">
                <a:solidFill>
                  <a:srgbClr val="00B050"/>
                </a:solidFill>
              </a:rPr>
              <a:t>Management evaluates the effectiveness of the design, implementation, and operation of the entity’s internal control system. </a:t>
            </a:r>
            <a:endParaRPr lang="en-US" sz="1400" b="1" u="sng" dirty="0" smtClean="0">
              <a:solidFill>
                <a:srgbClr val="00B050"/>
              </a:solidFill>
            </a:endParaRPr>
          </a:p>
          <a:p>
            <a:endParaRPr lang="en-US" dirty="0"/>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31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Need</a:t>
            </a:r>
            <a:r>
              <a:rPr lang="en-US" b="1" baseline="0" dirty="0" smtClean="0"/>
              <a:t> to add a definition next to “Principles” and “Attributes”</a:t>
            </a:r>
            <a:endParaRPr lang="en-US" b="1" dirty="0"/>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32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rgbClr val="00B050"/>
                </a:solidFill>
              </a:rPr>
              <a:t>Need to revise</a:t>
            </a:r>
            <a:r>
              <a:rPr lang="en-US" sz="1200" b="1" baseline="0" dirty="0" smtClean="0">
                <a:solidFill>
                  <a:srgbClr val="00B050"/>
                </a:solidFill>
              </a:rPr>
              <a:t> to tell story of how the principles and attributes work for effective IC. Also need additional slide to explain principles, attributes how handled approached in GB</a:t>
            </a:r>
            <a:endParaRPr lang="en-US" sz="1200" b="1" dirty="0" smtClean="0">
              <a:solidFill>
                <a:srgbClr val="00B050"/>
              </a:solidFill>
            </a:endParaRPr>
          </a:p>
          <a:p>
            <a:endParaRPr lang="en-US" sz="1200" dirty="0" smtClean="0">
              <a:solidFill>
                <a:srgbClr val="00B050"/>
              </a:solidFill>
            </a:endParaRPr>
          </a:p>
          <a:p>
            <a:r>
              <a:rPr lang="en-US" sz="1200" dirty="0" smtClean="0">
                <a:solidFill>
                  <a:srgbClr val="00B050"/>
                </a:solidFill>
              </a:rPr>
              <a:t>Management must comply with an unconditional requirement. </a:t>
            </a:r>
          </a:p>
          <a:p>
            <a:endParaRPr lang="en-US" sz="1200" dirty="0" smtClean="0">
              <a:solidFill>
                <a:srgbClr val="00B050"/>
              </a:solidFill>
            </a:endParaRPr>
          </a:p>
          <a:p>
            <a:r>
              <a:rPr lang="en-US" sz="1200" dirty="0" smtClean="0">
                <a:solidFill>
                  <a:srgbClr val="00B050"/>
                </a:solidFill>
              </a:rPr>
              <a:t>Management must comply with a presumptively mandatory requirement where such a requirement is relevant. </a:t>
            </a:r>
          </a:p>
          <a:p>
            <a:endParaRPr lang="en-US" sz="1200" dirty="0" smtClean="0">
              <a:solidFill>
                <a:srgbClr val="00B050"/>
              </a:solidFill>
            </a:endParaRPr>
          </a:p>
          <a:p>
            <a:pPr marL="0">
              <a:buNone/>
            </a:pPr>
            <a:r>
              <a:rPr lang="en-US" sz="1200" b="1" u="sng" dirty="0" smtClean="0">
                <a:solidFill>
                  <a:srgbClr val="00B050"/>
                </a:solidFill>
              </a:rPr>
              <a:t>Application Material – Additional Information</a:t>
            </a:r>
          </a:p>
          <a:p>
            <a:pPr marL="0">
              <a:buNone/>
            </a:pPr>
            <a:r>
              <a:rPr lang="en-US" sz="1200" dirty="0" smtClean="0">
                <a:solidFill>
                  <a:srgbClr val="00B050"/>
                </a:solidFill>
              </a:rPr>
              <a:t>Application material provides further explanation of the requirements using the words </a:t>
            </a:r>
            <a:r>
              <a:rPr lang="en-US" sz="1200" i="1" dirty="0" smtClean="0">
                <a:solidFill>
                  <a:srgbClr val="00B050"/>
                </a:solidFill>
              </a:rPr>
              <a:t>may</a:t>
            </a:r>
            <a:r>
              <a:rPr lang="en-US" sz="1200" dirty="0" smtClean="0">
                <a:solidFill>
                  <a:srgbClr val="00B050"/>
                </a:solidFill>
              </a:rPr>
              <a:t>, </a:t>
            </a:r>
            <a:r>
              <a:rPr lang="en-US" sz="1200" i="1" dirty="0" smtClean="0">
                <a:solidFill>
                  <a:srgbClr val="00B050"/>
                </a:solidFill>
              </a:rPr>
              <a:t>might</a:t>
            </a:r>
            <a:r>
              <a:rPr lang="en-US" sz="1200" dirty="0" smtClean="0">
                <a:solidFill>
                  <a:srgbClr val="00B050"/>
                </a:solidFill>
              </a:rPr>
              <a:t>, and </a:t>
            </a:r>
            <a:r>
              <a:rPr lang="en-US" sz="1200" i="1" dirty="0" smtClean="0">
                <a:solidFill>
                  <a:srgbClr val="00B050"/>
                </a:solidFill>
              </a:rPr>
              <a:t>could</a:t>
            </a:r>
            <a:r>
              <a:rPr lang="en-US" sz="1200" dirty="0" smtClean="0">
                <a:solidFill>
                  <a:srgbClr val="00B050"/>
                </a:solidFill>
              </a:rPr>
              <a:t>.</a:t>
            </a:r>
            <a:endParaRPr lang="en-US" sz="1400" b="1" u="sng" dirty="0" smtClean="0">
              <a:solidFill>
                <a:srgbClr val="00B050"/>
              </a:solidFill>
            </a:endParaRPr>
          </a:p>
          <a:p>
            <a:endParaRPr lang="en-US" dirty="0"/>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33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solidFill>
                <a:srgbClr val="FFFF00"/>
              </a:solidFill>
            </a:endParaRPr>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34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buNone/>
            </a:pPr>
            <a:r>
              <a:rPr lang="en-US" sz="1400" b="1" u="sng" dirty="0" smtClean="0">
                <a:solidFill>
                  <a:srgbClr val="00B050"/>
                </a:solidFill>
              </a:rPr>
              <a:t>Definition of Internal Control</a:t>
            </a:r>
          </a:p>
          <a:p>
            <a:pPr marL="0">
              <a:buNone/>
            </a:pPr>
            <a:r>
              <a:rPr lang="en-CA" sz="1200" dirty="0" smtClean="0">
                <a:solidFill>
                  <a:srgbClr val="00B050"/>
                </a:solidFill>
              </a:rPr>
              <a:t>Internal control is an integral component of an entity’s management that provides reasonable assurance that the objectives of an entity are being achieved.</a:t>
            </a:r>
          </a:p>
          <a:p>
            <a:pPr marL="744538">
              <a:buNone/>
            </a:pPr>
            <a:endParaRPr lang="en-CA" sz="1200" dirty="0" smtClean="0">
              <a:solidFill>
                <a:srgbClr val="00B050"/>
              </a:solidFill>
            </a:endParaRPr>
          </a:p>
          <a:p>
            <a:pPr marL="0">
              <a:buNone/>
            </a:pPr>
            <a:r>
              <a:rPr lang="en-CA" sz="1200" b="1" u="sng" dirty="0" smtClean="0">
                <a:solidFill>
                  <a:srgbClr val="00B050"/>
                </a:solidFill>
              </a:rPr>
              <a:t>An Internal Control System</a:t>
            </a:r>
          </a:p>
          <a:p>
            <a:pPr marL="0">
              <a:buNone/>
            </a:pPr>
            <a:r>
              <a:rPr lang="en-CA" sz="1200" dirty="0" smtClean="0">
                <a:solidFill>
                  <a:srgbClr val="00B050"/>
                </a:solidFill>
              </a:rPr>
              <a:t>An internal control system is a continuous built-in component of operations, effected by people, that provides reasonable assurance, not absolute assurance, that an organization’s objectives will be met.</a:t>
            </a:r>
            <a:endParaRPr lang="en-US" sz="1200" dirty="0" smtClean="0">
              <a:solidFill>
                <a:srgbClr val="00B050"/>
              </a:solidFill>
            </a:endParaRPr>
          </a:p>
          <a:p>
            <a:pPr marL="744538">
              <a:buNone/>
            </a:pPr>
            <a:endParaRPr lang="en-US" sz="1400" b="1" u="sng" dirty="0" smtClean="0">
              <a:solidFill>
                <a:srgbClr val="00B050"/>
              </a:solidFill>
            </a:endParaRPr>
          </a:p>
          <a:p>
            <a:pPr marL="0">
              <a:buNone/>
            </a:pPr>
            <a:r>
              <a:rPr lang="en-US" sz="1400" b="1" u="sng" dirty="0" smtClean="0">
                <a:solidFill>
                  <a:srgbClr val="00B050"/>
                </a:solidFill>
              </a:rPr>
              <a:t>Evaluation of an Internal Control System</a:t>
            </a:r>
          </a:p>
          <a:p>
            <a:pPr marL="0">
              <a:buNone/>
            </a:pPr>
            <a:r>
              <a:rPr lang="en-US" sz="1200" dirty="0" smtClean="0">
                <a:solidFill>
                  <a:srgbClr val="00B050"/>
                </a:solidFill>
              </a:rPr>
              <a:t>Management evaluates the effectiveness of the design, implementation, and operation of the entity’s internal control system. </a:t>
            </a:r>
            <a:endParaRPr lang="en-US" sz="1400" b="1" u="sng" dirty="0" smtClean="0">
              <a:solidFill>
                <a:srgbClr val="00B050"/>
              </a:solidFill>
            </a:endParaRPr>
          </a:p>
          <a:p>
            <a:endParaRPr lang="en-US" dirty="0"/>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36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Need</a:t>
            </a:r>
            <a:r>
              <a:rPr lang="en-US" b="1" baseline="0" dirty="0" smtClean="0"/>
              <a:t> to add terms</a:t>
            </a:r>
            <a:endParaRPr lang="en-US" b="1" dirty="0"/>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38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957863" y="8820131"/>
            <a:ext cx="3025621" cy="462036"/>
          </a:xfrm>
          <a:prstGeom prst="rect">
            <a:avLst/>
          </a:prstGeom>
          <a:noFill/>
          <a:ln w="9525">
            <a:noFill/>
            <a:miter lim="800000"/>
            <a:headEnd/>
            <a:tailEnd/>
          </a:ln>
        </p:spPr>
        <p:txBody>
          <a:bodyPr lIns="94515" tIns="47257" rIns="94515" bIns="47257" anchor="b"/>
          <a:lstStyle/>
          <a:p>
            <a:pPr algn="r" defTabSz="942776"/>
            <a:fld id="{DAE2C862-7EE2-4B8D-9B78-BAFF2DDCBE15}" type="slidenum">
              <a:rPr lang="en-US" sz="1200">
                <a:solidFill>
                  <a:prstClr val="black"/>
                </a:solidFill>
                <a:latin typeface="Arial" pitchFamily="34" charset="0"/>
                <a:ea typeface="ＭＳ Ｐゴシック" pitchFamily="-64" charset="-128"/>
              </a:rPr>
              <a:pPr algn="r" defTabSz="942776"/>
              <a:t>6</a:t>
            </a:fld>
            <a:endParaRPr lang="en-US" sz="1200" dirty="0">
              <a:solidFill>
                <a:prstClr val="black"/>
              </a:solidFill>
              <a:latin typeface="Arial" pitchFamily="34" charset="0"/>
              <a:ea typeface="ＭＳ Ｐゴシック" pitchFamily="-64" charset="-128"/>
            </a:endParaRPr>
          </a:p>
        </p:txBody>
      </p:sp>
      <p:sp>
        <p:nvSpPr>
          <p:cNvPr id="109571" name="Rectangle 2"/>
          <p:cNvSpPr>
            <a:spLocks noGrp="1" noRot="1" noChangeAspect="1" noChangeArrowheads="1" noTextEdit="1"/>
          </p:cNvSpPr>
          <p:nvPr>
            <p:ph type="sldImg"/>
          </p:nvPr>
        </p:nvSpPr>
        <p:spPr>
          <a:xfrm>
            <a:off x="909638" y="449263"/>
            <a:ext cx="4484687" cy="3362325"/>
          </a:xfrm>
          <a:ln/>
        </p:spPr>
      </p:sp>
      <p:sp>
        <p:nvSpPr>
          <p:cNvPr id="109572" name="Rectangle 3"/>
          <p:cNvSpPr>
            <a:spLocks noGrp="1" noChangeArrowheads="1"/>
          </p:cNvSpPr>
          <p:nvPr>
            <p:ph type="body" idx="1"/>
          </p:nvPr>
        </p:nvSpPr>
        <p:spPr>
          <a:xfrm>
            <a:off x="1067154" y="4033990"/>
            <a:ext cx="4402005" cy="4109204"/>
          </a:xfrm>
          <a:noFill/>
          <a:ln/>
        </p:spPr>
        <p:txBody>
          <a:bodyPr/>
          <a:lstStyle/>
          <a:p>
            <a:pPr>
              <a:buFontTx/>
              <a:buChar char="•"/>
              <a:tabLst>
                <a:tab pos="462845" algn="l"/>
              </a:tabLst>
            </a:pPr>
            <a:endParaRPr lang="en-US" sz="1300"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miter lim="800000"/>
            <a:headEnd/>
            <a:tailEnd/>
          </a:ln>
        </p:spPr>
        <p:txBody>
          <a:bodyPr/>
          <a:lstStyle/>
          <a:p>
            <a:fld id="{79C5632F-8ABF-444D-AA4E-9497E3216BE2}" type="slidenum">
              <a:rPr lang="en-US" smtClean="0"/>
              <a:pPr/>
              <a:t>42</a:t>
            </a:fld>
            <a:endParaRPr lang="en-US" smtClean="0"/>
          </a:p>
        </p:txBody>
      </p:sp>
      <p:sp>
        <p:nvSpPr>
          <p:cNvPr id="119811" name="Rectangle 7"/>
          <p:cNvSpPr txBox="1">
            <a:spLocks noGrp="1" noChangeArrowheads="1"/>
          </p:cNvSpPr>
          <p:nvPr/>
        </p:nvSpPr>
        <p:spPr bwMode="auto">
          <a:xfrm>
            <a:off x="3956795" y="8818563"/>
            <a:ext cx="3026622" cy="463550"/>
          </a:xfrm>
          <a:prstGeom prst="rect">
            <a:avLst/>
          </a:prstGeom>
          <a:noFill/>
          <a:ln w="9525">
            <a:noFill/>
            <a:miter lim="800000"/>
            <a:headEnd/>
            <a:tailEnd/>
          </a:ln>
        </p:spPr>
        <p:txBody>
          <a:bodyPr lIns="92909" tIns="46453" rIns="92909" bIns="46453" anchor="b"/>
          <a:lstStyle/>
          <a:p>
            <a:pPr algn="r" defTabSz="929520"/>
            <a:fld id="{1461D32D-F640-4DFF-9A0A-F7451C69B943}" type="slidenum">
              <a:rPr lang="en-US" sz="1200">
                <a:latin typeface="Arial" pitchFamily="34" charset="0"/>
              </a:rPr>
              <a:pPr algn="r" defTabSz="929520"/>
              <a:t>42</a:t>
            </a:fld>
            <a:endParaRPr lang="en-US" sz="1200" dirty="0">
              <a:latin typeface="Arial" pitchFamily="34" charset="0"/>
            </a:endParaRPr>
          </a:p>
        </p:txBody>
      </p:sp>
      <p:sp>
        <p:nvSpPr>
          <p:cNvPr id="119812" name="Rectangle 2"/>
          <p:cNvSpPr>
            <a:spLocks noGrp="1" noRot="1" noChangeAspect="1" noChangeArrowheads="1" noTextEdit="1"/>
          </p:cNvSpPr>
          <p:nvPr>
            <p:ph type="sldImg"/>
          </p:nvPr>
        </p:nvSpPr>
        <p:spPr>
          <a:xfrm>
            <a:off x="1158875" y="684213"/>
            <a:ext cx="4667250" cy="3500437"/>
          </a:xfrm>
          <a:ln/>
        </p:spPr>
      </p:sp>
      <p:sp>
        <p:nvSpPr>
          <p:cNvPr id="119813" name="Rectangle 3"/>
          <p:cNvSpPr>
            <a:spLocks noGrp="1" noChangeArrowheads="1"/>
          </p:cNvSpPr>
          <p:nvPr>
            <p:ph type="body" idx="1"/>
          </p:nvPr>
        </p:nvSpPr>
        <p:spPr>
          <a:xfrm>
            <a:off x="911157" y="4411664"/>
            <a:ext cx="5162688" cy="4187825"/>
          </a:xfrm>
          <a:noFill/>
        </p:spPr>
        <p:txBody>
          <a:bodyPr/>
          <a:lstStyle/>
          <a:p>
            <a:pPr eaLnBrk="1" hangingPunct="1"/>
            <a:endParaRPr lang="en-US" smtClean="0">
              <a:latin typeface="Arial" pitchFamily="34" charset="0"/>
              <a:ea typeface="ＭＳ Ｐゴシック" pitchFamily="-8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911225" y="698500"/>
            <a:ext cx="4900613" cy="3675063"/>
          </a:xfrm>
          <a:ln/>
        </p:spPr>
      </p:sp>
      <p:sp>
        <p:nvSpPr>
          <p:cNvPr id="82947" name="Rectangle 3"/>
          <p:cNvSpPr>
            <a:spLocks noGrp="1" noChangeArrowheads="1"/>
          </p:cNvSpPr>
          <p:nvPr>
            <p:ph type="body" idx="1"/>
          </p:nvPr>
        </p:nvSpPr>
        <p:spPr>
          <a:xfrm>
            <a:off x="1218738" y="4793817"/>
            <a:ext cx="5067461" cy="3792994"/>
          </a:xfrm>
          <a:noFill/>
          <a:ln/>
        </p:spPr>
        <p:txBody>
          <a:bodyPr/>
          <a:lstStyle/>
          <a:p>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pPr defTabSz="942776"/>
            <a:fld id="{13F9FB4C-31A2-44CA-8177-385A97989756}" type="slidenum">
              <a:rPr lang="en-US" smtClean="0">
                <a:solidFill>
                  <a:prstClr val="black"/>
                </a:solidFill>
                <a:latin typeface="Arial" pitchFamily="34" charset="0"/>
              </a:rPr>
              <a:pPr defTabSz="942776"/>
              <a:t>9</a:t>
            </a:fld>
            <a:endParaRPr lang="en-US" dirty="0" smtClean="0">
              <a:solidFill>
                <a:prstClr val="black"/>
              </a:solidFill>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pPr defTabSz="942776"/>
            <a:fld id="{FFE83761-9A6E-4BF5-ADB6-FF5E098EF7C5}" type="slidenum">
              <a:rPr lang="en-US" smtClean="0">
                <a:solidFill>
                  <a:prstClr val="black"/>
                </a:solidFill>
                <a:latin typeface="Arial" pitchFamily="34" charset="0"/>
              </a:rPr>
              <a:pPr defTabSz="942776"/>
              <a:t>10</a:t>
            </a:fld>
            <a:endParaRPr lang="en-US" dirty="0" smtClean="0">
              <a:solidFill>
                <a:prstClr val="black"/>
              </a:solidFill>
              <a:latin typeface="Arial" pitchFamily="34" charset="0"/>
            </a:endParaRPr>
          </a:p>
        </p:txBody>
      </p:sp>
      <p:sp>
        <p:nvSpPr>
          <p:cNvPr id="90115" name="Rectangle 7"/>
          <p:cNvSpPr txBox="1">
            <a:spLocks noGrp="1" noChangeArrowheads="1"/>
          </p:cNvSpPr>
          <p:nvPr/>
        </p:nvSpPr>
        <p:spPr bwMode="auto">
          <a:xfrm>
            <a:off x="3956349" y="8818597"/>
            <a:ext cx="3027137" cy="463571"/>
          </a:xfrm>
          <a:prstGeom prst="rect">
            <a:avLst/>
          </a:prstGeom>
          <a:noFill/>
          <a:ln w="9525">
            <a:noFill/>
            <a:miter lim="800000"/>
            <a:headEnd/>
            <a:tailEnd/>
          </a:ln>
        </p:spPr>
        <p:txBody>
          <a:bodyPr lIns="94509" tIns="47254" rIns="94509" bIns="47254" anchor="b"/>
          <a:lstStyle/>
          <a:p>
            <a:pPr algn="r" defTabSz="942776"/>
            <a:fld id="{CF02E8DD-7914-459F-911F-8637E9FB1C71}" type="slidenum">
              <a:rPr lang="en-US" sz="1200">
                <a:solidFill>
                  <a:prstClr val="black"/>
                </a:solidFill>
                <a:latin typeface="Arial" pitchFamily="34" charset="0"/>
                <a:ea typeface="ＭＳ Ｐゴシック"/>
                <a:cs typeface="ＭＳ Ｐゴシック"/>
              </a:rPr>
              <a:pPr algn="r" defTabSz="942776"/>
              <a:t>10</a:t>
            </a:fld>
            <a:endParaRPr lang="en-US" sz="1200" dirty="0">
              <a:solidFill>
                <a:prstClr val="black"/>
              </a:solidFill>
              <a:latin typeface="Arial" pitchFamily="34" charset="0"/>
              <a:ea typeface="ＭＳ Ｐゴシック"/>
              <a:cs typeface="ＭＳ Ｐゴシック"/>
            </a:endParaRPr>
          </a:p>
        </p:txBody>
      </p:sp>
      <p:sp>
        <p:nvSpPr>
          <p:cNvPr id="90116" name="Rectangle 2"/>
          <p:cNvSpPr>
            <a:spLocks noGrp="1" noRot="1" noChangeAspect="1" noChangeArrowheads="1" noTextEdit="1"/>
          </p:cNvSpPr>
          <p:nvPr>
            <p:ph type="sldImg"/>
          </p:nvPr>
        </p:nvSpPr>
        <p:spPr>
          <a:ln/>
        </p:spPr>
      </p:sp>
      <p:sp>
        <p:nvSpPr>
          <p:cNvPr id="90117" name="Rectangle 3"/>
          <p:cNvSpPr>
            <a:spLocks noGrp="1" noChangeArrowheads="1"/>
          </p:cNvSpPr>
          <p:nvPr>
            <p:ph type="body" idx="1"/>
          </p:nvPr>
        </p:nvSpPr>
        <p:spPr>
          <a:xfrm>
            <a:off x="298623" y="4410067"/>
            <a:ext cx="6311966" cy="4176744"/>
          </a:xfrm>
          <a:noFill/>
          <a:ln/>
        </p:spPr>
        <p:txBody>
          <a:bodyPr/>
          <a:lstStyle/>
          <a:p>
            <a:endParaRPr lang="en-US" sz="1100" b="1"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defTabSz="942776"/>
            <a:fld id="{7DA83E57-1012-4963-9225-7A742B257AE0}" type="slidenum">
              <a:rPr lang="en-US" smtClean="0">
                <a:solidFill>
                  <a:srgbClr val="000000"/>
                </a:solidFill>
              </a:rPr>
              <a:pPr defTabSz="942776"/>
              <a:t>11</a:t>
            </a:fld>
            <a:endParaRPr lang="en-US" dirty="0" smtClean="0">
              <a:solidFill>
                <a:srgbClr val="000000"/>
              </a:solidFill>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miter lim="800000"/>
            <a:headEnd/>
            <a:tailEnd/>
          </a:ln>
        </p:spPr>
        <p:txBody>
          <a:bodyPr/>
          <a:lstStyle/>
          <a:p>
            <a:fld id="{14CE77BE-70C9-4F12-BACB-2D21B93C2767}" type="slidenum">
              <a:rPr lang="en-US" smtClean="0">
                <a:solidFill>
                  <a:prstClr val="black"/>
                </a:solidFill>
              </a:rPr>
              <a:pPr/>
              <a:t>14</a:t>
            </a:fld>
            <a:endParaRPr lang="en-US" smtClean="0">
              <a:solidFill>
                <a:prstClr val="black"/>
              </a:solidFill>
            </a:endParaRPr>
          </a:p>
        </p:txBody>
      </p:sp>
      <p:sp>
        <p:nvSpPr>
          <p:cNvPr id="84995" name="Rectangle 7"/>
          <p:cNvSpPr txBox="1">
            <a:spLocks noGrp="1" noChangeArrowheads="1"/>
          </p:cNvSpPr>
          <p:nvPr/>
        </p:nvSpPr>
        <p:spPr bwMode="auto">
          <a:xfrm>
            <a:off x="3956794" y="8818563"/>
            <a:ext cx="3026623" cy="463549"/>
          </a:xfrm>
          <a:prstGeom prst="rect">
            <a:avLst/>
          </a:prstGeom>
          <a:noFill/>
          <a:ln w="9525">
            <a:noFill/>
            <a:miter lim="800000"/>
            <a:headEnd/>
            <a:tailEnd/>
          </a:ln>
        </p:spPr>
        <p:txBody>
          <a:bodyPr lIns="94529" tIns="47263" rIns="94529" bIns="47263" anchor="b"/>
          <a:lstStyle/>
          <a:p>
            <a:pPr algn="r" defTabSz="945718"/>
            <a:fld id="{4C4D5B41-96B5-4722-B475-7BCDB419D0AD}" type="slidenum">
              <a:rPr lang="en-US" sz="1200">
                <a:solidFill>
                  <a:prstClr val="black"/>
                </a:solidFill>
                <a:latin typeface="Arial" pitchFamily="34" charset="0"/>
              </a:rPr>
              <a:pPr algn="r" defTabSz="945718"/>
              <a:t>14</a:t>
            </a:fld>
            <a:endParaRPr lang="en-US" sz="1200" dirty="0">
              <a:solidFill>
                <a:prstClr val="black"/>
              </a:solidFill>
              <a:latin typeface="Arial" pitchFamily="34" charset="0"/>
            </a:endParaRPr>
          </a:p>
        </p:txBody>
      </p:sp>
      <p:sp>
        <p:nvSpPr>
          <p:cNvPr id="84996" name="Rectangle 2"/>
          <p:cNvSpPr>
            <a:spLocks noGrp="1" noRot="1" noChangeAspect="1" noChangeArrowheads="1" noTextEdit="1"/>
          </p:cNvSpPr>
          <p:nvPr>
            <p:ph type="sldImg"/>
          </p:nvPr>
        </p:nvSpPr>
        <p:spPr>
          <a:ln/>
        </p:spPr>
      </p:sp>
      <p:sp>
        <p:nvSpPr>
          <p:cNvPr id="84997" name="Rectangle 3"/>
          <p:cNvSpPr>
            <a:spLocks noGrp="1" noChangeArrowheads="1"/>
          </p:cNvSpPr>
          <p:nvPr>
            <p:ph type="body" idx="1"/>
          </p:nvPr>
        </p:nvSpPr>
        <p:spPr>
          <a:noFill/>
        </p:spPr>
        <p:txBody>
          <a:bodyPr/>
          <a:lstStyle/>
          <a:p>
            <a:pPr eaLnBrk="1" hangingPunct="1"/>
            <a:endParaRPr lang="en-US" smtClean="0">
              <a:latin typeface="Arial" pitchFamily="34" charset="0"/>
              <a:ea typeface="ＭＳ Ｐゴシック" pitchFamily="-8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3956349" y="8818597"/>
            <a:ext cx="3027137" cy="463571"/>
          </a:xfrm>
          <a:prstGeom prst="rect">
            <a:avLst/>
          </a:prstGeom>
          <a:noFill/>
          <a:ln w="9525">
            <a:noFill/>
            <a:miter lim="800000"/>
            <a:headEnd/>
            <a:tailEnd/>
          </a:ln>
        </p:spPr>
        <p:txBody>
          <a:bodyPr lIns="94495" tIns="47246" rIns="94495" bIns="47246" anchor="b"/>
          <a:lstStyle/>
          <a:p>
            <a:pPr algn="r" defTabSz="942776"/>
            <a:fld id="{6D46A353-E9DD-4698-A68A-DA3F81E610FC}" type="slidenum">
              <a:rPr lang="en-US" sz="1200">
                <a:solidFill>
                  <a:prstClr val="black"/>
                </a:solidFill>
                <a:latin typeface="Arial" pitchFamily="34" charset="0"/>
                <a:ea typeface="ＭＳ Ｐゴシック"/>
                <a:cs typeface="ＭＳ Ｐゴシック"/>
              </a:rPr>
              <a:pPr algn="r" defTabSz="942776"/>
              <a:t>15</a:t>
            </a:fld>
            <a:endParaRPr lang="en-US" sz="1200" dirty="0">
              <a:solidFill>
                <a:prstClr val="black"/>
              </a:solidFill>
              <a:latin typeface="Arial" pitchFamily="34" charset="0"/>
              <a:ea typeface="ＭＳ Ｐゴシック"/>
              <a:cs typeface="ＭＳ Ｐゴシック"/>
            </a:endParaRPr>
          </a:p>
        </p:txBody>
      </p:sp>
      <p:sp>
        <p:nvSpPr>
          <p:cNvPr id="121859" name="Rectangle 7"/>
          <p:cNvSpPr txBox="1">
            <a:spLocks noGrp="1" noChangeArrowheads="1"/>
          </p:cNvSpPr>
          <p:nvPr/>
        </p:nvSpPr>
        <p:spPr bwMode="auto">
          <a:xfrm>
            <a:off x="3956349" y="8818597"/>
            <a:ext cx="3027137" cy="463571"/>
          </a:xfrm>
          <a:prstGeom prst="rect">
            <a:avLst/>
          </a:prstGeom>
          <a:noFill/>
          <a:ln w="9525">
            <a:noFill/>
            <a:miter lim="800000"/>
            <a:headEnd/>
            <a:tailEnd/>
          </a:ln>
        </p:spPr>
        <p:txBody>
          <a:bodyPr lIns="94495" tIns="47246" rIns="94495" bIns="47246" anchor="b"/>
          <a:lstStyle/>
          <a:p>
            <a:pPr algn="r" defTabSz="942776"/>
            <a:fld id="{42F191CF-A73A-4BBA-B75B-D70018BF1C07}" type="slidenum">
              <a:rPr lang="en-US" sz="1200">
                <a:solidFill>
                  <a:prstClr val="black"/>
                </a:solidFill>
                <a:latin typeface="Arial" pitchFamily="34" charset="0"/>
                <a:ea typeface="ＭＳ Ｐゴシック"/>
                <a:cs typeface="ＭＳ Ｐゴシック"/>
              </a:rPr>
              <a:pPr algn="r" defTabSz="942776"/>
              <a:t>15</a:t>
            </a:fld>
            <a:endParaRPr lang="en-US" sz="1200" dirty="0">
              <a:solidFill>
                <a:prstClr val="black"/>
              </a:solidFill>
              <a:latin typeface="Arial" pitchFamily="34" charset="0"/>
              <a:ea typeface="ＭＳ Ｐゴシック"/>
              <a:cs typeface="ＭＳ Ｐゴシック"/>
            </a:endParaRPr>
          </a:p>
        </p:txBody>
      </p:sp>
      <p:sp>
        <p:nvSpPr>
          <p:cNvPr id="121860" name="Rectangle 2"/>
          <p:cNvSpPr>
            <a:spLocks noGrp="1" noRot="1" noChangeAspect="1" noChangeArrowheads="1" noTextEdit="1"/>
          </p:cNvSpPr>
          <p:nvPr>
            <p:ph type="sldImg"/>
          </p:nvPr>
        </p:nvSpPr>
        <p:spPr>
          <a:xfrm>
            <a:off x="1158875" y="682625"/>
            <a:ext cx="4668838" cy="3502025"/>
          </a:xfrm>
          <a:ln/>
        </p:spPr>
      </p:sp>
      <p:sp>
        <p:nvSpPr>
          <p:cNvPr id="121861" name="Rectangle 3"/>
          <p:cNvSpPr>
            <a:spLocks noGrp="1" noChangeArrowheads="1"/>
          </p:cNvSpPr>
          <p:nvPr>
            <p:ph type="body" idx="1"/>
          </p:nvPr>
        </p:nvSpPr>
        <p:spPr>
          <a:xfrm>
            <a:off x="911022" y="4411600"/>
            <a:ext cx="5162958" cy="4187489"/>
          </a:xfrm>
          <a:noFill/>
          <a:ln/>
        </p:spPr>
        <p:txBody>
          <a:bodyPr lIns="94495" tIns="47246" rIns="94495" bIns="47246"/>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3B39FC83-9612-4086-A1A5-D4789D1FB995}" type="datetime1">
              <a:rPr lang="en-US" smtClean="0"/>
              <a:pPr>
                <a:defRPr/>
              </a:pPr>
              <a:t>9/20/2013</a:t>
            </a:fld>
            <a:r>
              <a:rPr lang="en-US" smtClean="0"/>
              <a:t>January </a:t>
            </a:r>
            <a:r>
              <a:rPr lang="en-US"/>
              <a:t>20, 2006</a:t>
            </a:r>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E703104-1032-4436-9C1F-2D76C189752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E78DD5D1-F671-4205-A909-9814DB5EEBCC}" type="datetime1">
              <a:rPr lang="en-US" smtClean="0"/>
              <a:pPr>
                <a:defRPr/>
              </a:pPr>
              <a:t>9/20/2013</a:t>
            </a:fld>
            <a:r>
              <a:rPr lang="en-US" smtClean="0"/>
              <a:t>January </a:t>
            </a:r>
            <a:r>
              <a:rPr lang="en-US"/>
              <a:t>20, 2006</a:t>
            </a:r>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6F90767-A7D4-44A3-BE93-39422DAC6B1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304800"/>
            <a:ext cx="2044700" cy="619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8788" y="304800"/>
            <a:ext cx="5983287" cy="619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6491FA9B-4F6E-4341-A693-F24E5976400C}" type="datetime1">
              <a:rPr lang="en-US" smtClean="0"/>
              <a:pPr>
                <a:defRPr/>
              </a:pPr>
              <a:t>9/20/2013</a:t>
            </a:fld>
            <a:r>
              <a:rPr lang="en-US" smtClean="0"/>
              <a:t>January </a:t>
            </a:r>
            <a:r>
              <a:rPr lang="en-US"/>
              <a:t>20, 2006</a:t>
            </a:r>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437637D-EBF8-4389-9565-5054C510091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04800" y="6407150"/>
            <a:ext cx="1873250" cy="304800"/>
          </a:xfrm>
          <a:prstGeom prst="rect">
            <a:avLst/>
          </a:prstGeom>
        </p:spPr>
        <p:txBody>
          <a:bodyPr lIns="82048" tIns="41025" rIns="82048" bIns="41025"/>
          <a:lstStyle>
            <a:lvl1pPr>
              <a:defRPr/>
            </a:lvl1pPr>
          </a:lstStyle>
          <a:p>
            <a:pPr>
              <a:defRPr/>
            </a:pPr>
            <a:fld id="{B337053A-2117-46F9-BF23-EE5580B5AEA3}" type="datetime1">
              <a:rPr lang="en-US" smtClean="0"/>
              <a:pPr>
                <a:defRPr/>
              </a:pPr>
              <a:t>9/20/2013</a:t>
            </a:fld>
            <a:endParaRPr lang="en-US" dirty="0"/>
          </a:p>
        </p:txBody>
      </p:sp>
      <p:sp>
        <p:nvSpPr>
          <p:cNvPr id="5" name="Rectangle 6"/>
          <p:cNvSpPr>
            <a:spLocks noGrp="1" noChangeArrowheads="1"/>
          </p:cNvSpPr>
          <p:nvPr>
            <p:ph type="ftr" sz="quarter" idx="11"/>
          </p:nvPr>
        </p:nvSpPr>
        <p:spPr>
          <a:xfrm>
            <a:off x="3125789" y="6407150"/>
            <a:ext cx="2906712" cy="304800"/>
          </a:xfrm>
          <a:prstGeom prst="rect">
            <a:avLst/>
          </a:prstGeom>
        </p:spPr>
        <p:txBody>
          <a:bodyPr lIns="82048" tIns="41025" rIns="82048" bIns="41025"/>
          <a:lstStyle>
            <a:lvl1pPr>
              <a:defRPr/>
            </a:lvl1pPr>
          </a:lstStyle>
          <a:p>
            <a:pPr>
              <a:defRPr/>
            </a:pPr>
            <a:endParaRPr lang="en-US" dirty="0"/>
          </a:p>
        </p:txBody>
      </p:sp>
      <p:sp>
        <p:nvSpPr>
          <p:cNvPr id="6" name="Rectangle 12"/>
          <p:cNvSpPr>
            <a:spLocks noGrp="1" noChangeArrowheads="1"/>
          </p:cNvSpPr>
          <p:nvPr>
            <p:ph type="sldNum" sz="quarter" idx="12"/>
          </p:nvPr>
        </p:nvSpPr>
        <p:spPr/>
        <p:txBody>
          <a:bodyPr/>
          <a:lstStyle>
            <a:lvl1pPr>
              <a:defRPr/>
            </a:lvl1pPr>
          </a:lstStyle>
          <a:p>
            <a:pPr>
              <a:defRPr/>
            </a:pPr>
            <a:r>
              <a:rPr lang="en-US" dirty="0"/>
              <a:t>Page </a:t>
            </a:r>
            <a:fld id="{E55767D1-79AD-475D-8577-083A5C2D6AA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B69FD117-0F2B-4F4E-BEF6-CF44813AEDD4}" type="datetime1">
              <a:rPr lang="en-US" smtClean="0"/>
              <a:pPr>
                <a:defRPr/>
              </a:pPr>
              <a:t>9/20/2013</a:t>
            </a:fld>
            <a:r>
              <a:rPr lang="en-US" smtClean="0"/>
              <a:t>January </a:t>
            </a:r>
            <a:r>
              <a:rPr lang="en-US"/>
              <a:t>20, 2006</a:t>
            </a:r>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E29EE1B-D60C-4124-952C-5C593EEEC6E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6EA9AA9D-0338-44D8-A78D-E0BE68969A5E}" type="datetime1">
              <a:rPr lang="en-US" smtClean="0"/>
              <a:pPr>
                <a:defRPr/>
              </a:pPr>
              <a:t>9/20/2013</a:t>
            </a:fld>
            <a:r>
              <a:rPr lang="en-US" smtClean="0"/>
              <a:t>January </a:t>
            </a:r>
            <a:r>
              <a:rPr lang="en-US"/>
              <a:t>20, 2006</a:t>
            </a:r>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719E88D2-3730-4639-97C9-8C5CDAE44D8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5775" y="1809750"/>
            <a:ext cx="4000500"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675" y="1809750"/>
            <a:ext cx="4000500"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00ED2F90-9E65-494F-B1A2-60A3E05BBD1B}" type="datetime1">
              <a:rPr lang="en-US" smtClean="0"/>
              <a:pPr>
                <a:defRPr/>
              </a:pPr>
              <a:t>9/20/2013</a:t>
            </a:fld>
            <a:r>
              <a:rPr lang="en-US" smtClean="0"/>
              <a:t>January </a:t>
            </a:r>
            <a:r>
              <a:rPr lang="en-US"/>
              <a:t>20, 2006</a:t>
            </a:r>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0ED0606-EE78-43E1-82EF-C91329C719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fld id="{DFA1F07C-9D63-4CC6-9145-0108F80FA53A}" type="datetime1">
              <a:rPr lang="en-US" smtClean="0"/>
              <a:pPr>
                <a:defRPr/>
              </a:pPr>
              <a:t>9/20/2013</a:t>
            </a:fld>
            <a:r>
              <a:rPr lang="en-US" smtClean="0"/>
              <a:t>January </a:t>
            </a:r>
            <a:r>
              <a:rPr lang="en-US"/>
              <a:t>20, 2006</a:t>
            </a:r>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F0AFC935-9466-4B4F-8EF6-0086E3297EC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EA519A28-202E-4E16-9A0B-87A292CC4A83}" type="datetime1">
              <a:rPr lang="en-US" smtClean="0"/>
              <a:pPr>
                <a:defRPr/>
              </a:pPr>
              <a:t>9/20/2013</a:t>
            </a:fld>
            <a:r>
              <a:rPr lang="en-US" smtClean="0"/>
              <a:t>January </a:t>
            </a:r>
            <a:r>
              <a:rPr lang="en-US"/>
              <a:t>20, 2006</a:t>
            </a:r>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CF3888E2-F8DF-46BE-BE5A-E8481227DEE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496C6AFF-D4FF-4286-A671-C2D695E6B34D}" type="datetime1">
              <a:rPr lang="en-US" smtClean="0"/>
              <a:pPr>
                <a:defRPr/>
              </a:pPr>
              <a:t>9/20/2013</a:t>
            </a:fld>
            <a:r>
              <a:rPr lang="en-US" smtClean="0"/>
              <a:t>January </a:t>
            </a:r>
            <a:r>
              <a:rPr lang="en-US"/>
              <a:t>20, 2006</a:t>
            </a:r>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AB2FE939-2E9B-492F-9877-C58DC001F12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122A244D-7FA6-4016-8476-7EDF11E1B71F}" type="datetime1">
              <a:rPr lang="en-US" smtClean="0"/>
              <a:pPr>
                <a:defRPr/>
              </a:pPr>
              <a:t>9/20/2013</a:t>
            </a:fld>
            <a:r>
              <a:rPr lang="en-US" smtClean="0"/>
              <a:t>January </a:t>
            </a:r>
            <a:r>
              <a:rPr lang="en-US"/>
              <a:t>20, 2006</a:t>
            </a:r>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BAD85D59-5B16-4594-9540-E4B23B9DEFC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EC112CBD-D01B-42F8-B76C-A8ED01CA0BA5}" type="datetime1">
              <a:rPr lang="en-US" smtClean="0"/>
              <a:pPr>
                <a:defRPr/>
              </a:pPr>
              <a:t>9/20/2013</a:t>
            </a:fld>
            <a:r>
              <a:rPr lang="en-US" smtClean="0"/>
              <a:t>January </a:t>
            </a:r>
            <a:r>
              <a:rPr lang="en-US"/>
              <a:t>20, 2006</a:t>
            </a:r>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B0CEFAB-C656-4DEE-AADE-4BD2A9CB3B7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title"/>
          </p:nvPr>
        </p:nvSpPr>
        <p:spPr bwMode="auto">
          <a:xfrm>
            <a:off x="458788" y="304800"/>
            <a:ext cx="8166100" cy="1068388"/>
          </a:xfrm>
          <a:prstGeom prst="rect">
            <a:avLst/>
          </a:prstGeom>
          <a:noFill/>
          <a:ln w="9525">
            <a:noFill/>
            <a:miter lim="800000"/>
            <a:headEnd/>
            <a:tailEnd/>
          </a:ln>
        </p:spPr>
        <p:txBody>
          <a:bodyPr vert="horz" wrap="square" lIns="0" tIns="0" rIns="91429" bIns="45714" numCol="1" anchor="ctr" anchorCtr="0" compatLnSpc="1">
            <a:prstTxWarp prst="textNoShape">
              <a:avLst/>
            </a:prstTxWarp>
          </a:bodyPr>
          <a:lstStyle/>
          <a:p>
            <a:pPr lvl="0"/>
            <a:r>
              <a:rPr lang="en-US" smtClean="0"/>
              <a:t>Click to edit Master title style</a:t>
            </a:r>
          </a:p>
        </p:txBody>
      </p:sp>
      <p:sp>
        <p:nvSpPr>
          <p:cNvPr id="4099" name="Rectangle 4"/>
          <p:cNvSpPr>
            <a:spLocks noGrp="1" noChangeArrowheads="1"/>
          </p:cNvSpPr>
          <p:nvPr>
            <p:ph type="body" idx="1"/>
          </p:nvPr>
        </p:nvSpPr>
        <p:spPr bwMode="auto">
          <a:xfrm>
            <a:off x="485775" y="1809750"/>
            <a:ext cx="8153400" cy="4692650"/>
          </a:xfrm>
          <a:prstGeom prst="rect">
            <a:avLst/>
          </a:prstGeom>
          <a:noFill/>
          <a:ln w="9525">
            <a:noFill/>
            <a:miter lim="800000"/>
            <a:headEnd/>
            <a:tailEnd/>
          </a:ln>
        </p:spPr>
        <p:txBody>
          <a:bodyPr vert="horz" wrap="square" lIns="0" tIns="0"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dt" sz="half" idx="2"/>
          </p:nvPr>
        </p:nvSpPr>
        <p:spPr bwMode="auto">
          <a:xfrm>
            <a:off x="6178550" y="6705600"/>
            <a:ext cx="1905000"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sz="1400">
                <a:solidFill>
                  <a:srgbClr val="000066"/>
                </a:solidFill>
              </a:defRPr>
            </a:lvl1pPr>
          </a:lstStyle>
          <a:p>
            <a:pPr>
              <a:defRPr/>
            </a:pPr>
            <a:fld id="{20BA2AB2-14C7-4106-BC75-403DE378078D}" type="datetime1">
              <a:rPr lang="en-US" smtClean="0"/>
              <a:pPr>
                <a:defRPr/>
              </a:pPr>
              <a:t>9/20/2013</a:t>
            </a:fld>
            <a:r>
              <a:rPr lang="en-US" smtClean="0"/>
              <a:t>January </a:t>
            </a:r>
            <a:r>
              <a:rPr lang="en-US"/>
              <a:t>20, 2006</a:t>
            </a:r>
          </a:p>
        </p:txBody>
      </p:sp>
      <p:sp>
        <p:nvSpPr>
          <p:cNvPr id="3078" name="Rectangle 6"/>
          <p:cNvSpPr>
            <a:spLocks noGrp="1" noChangeArrowheads="1"/>
          </p:cNvSpPr>
          <p:nvPr>
            <p:ph type="ftr" sz="quarter" idx="3"/>
          </p:nvPr>
        </p:nvSpPr>
        <p:spPr bwMode="auto">
          <a:xfrm>
            <a:off x="465138" y="6677025"/>
            <a:ext cx="7302500" cy="1809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sz="1000" b="1">
                <a:solidFill>
                  <a:schemeClr val="folHlink"/>
                </a:solidFill>
                <a:latin typeface="+mj-lt"/>
                <a:ea typeface="ＭＳ Ｐゴシック" charset="0"/>
                <a:cs typeface="+mn-cs"/>
              </a:defRPr>
            </a:lvl1pPr>
          </a:lstStyle>
          <a:p>
            <a:pPr>
              <a:defRPr/>
            </a:pPr>
            <a:endParaRPr lang="en-US"/>
          </a:p>
        </p:txBody>
      </p:sp>
      <p:sp>
        <p:nvSpPr>
          <p:cNvPr id="3079" name="Rectangle 7"/>
          <p:cNvSpPr>
            <a:spLocks noGrp="1" noChangeArrowheads="1"/>
          </p:cNvSpPr>
          <p:nvPr>
            <p:ph type="sldNum" sz="quarter" idx="4"/>
          </p:nvPr>
        </p:nvSpPr>
        <p:spPr bwMode="auto">
          <a:xfrm>
            <a:off x="8191500" y="6677025"/>
            <a:ext cx="5334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sz="900">
                <a:solidFill>
                  <a:schemeClr val="folHlink"/>
                </a:solidFill>
                <a:latin typeface="Helvetica" pitchFamily="-84" charset="0"/>
              </a:defRPr>
            </a:lvl1pPr>
          </a:lstStyle>
          <a:p>
            <a:pPr>
              <a:defRPr/>
            </a:pPr>
            <a:fld id="{6FC4DCDF-CB46-4373-8114-D8EAE96B90E7}" type="slidenum">
              <a:rPr lang="en-US"/>
              <a:pPr>
                <a:defRPr/>
              </a:pPr>
              <a:t>‹#›</a:t>
            </a:fld>
            <a:endParaRPr lang="en-US"/>
          </a:p>
        </p:txBody>
      </p:sp>
      <p:sp>
        <p:nvSpPr>
          <p:cNvPr id="1031" name="Line 14"/>
          <p:cNvSpPr>
            <a:spLocks noChangeShapeType="1"/>
          </p:cNvSpPr>
          <p:nvPr/>
        </p:nvSpPr>
        <p:spPr bwMode="auto">
          <a:xfrm>
            <a:off x="484188" y="6640513"/>
            <a:ext cx="8243887" cy="0"/>
          </a:xfrm>
          <a:prstGeom prst="line">
            <a:avLst/>
          </a:prstGeom>
          <a:noFill/>
          <a:ln w="9525">
            <a:solidFill>
              <a:schemeClr val="folHlink"/>
            </a:solidFill>
            <a:round/>
            <a:headEnd/>
            <a:tailEnd/>
          </a:ln>
        </p:spPr>
        <p:txBody>
          <a:bodyPr lIns="0" tIns="0" rIns="0" bIns="0"/>
          <a:lstStyle/>
          <a:p>
            <a:pPr>
              <a:defRPr/>
            </a:pPr>
            <a:endParaRPr lang="en-US"/>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806" r:id="rId12"/>
  </p:sldLayoutIdLst>
  <p:hf hdr="0" ftr="0" dt="0"/>
  <p:txStyles>
    <p:titleStyle>
      <a:lvl1pPr algn="ctr" rtl="0" eaLnBrk="0" fontAlgn="base" hangingPunct="0">
        <a:lnSpc>
          <a:spcPct val="90000"/>
        </a:lnSpc>
        <a:spcBef>
          <a:spcPct val="0"/>
        </a:spcBef>
        <a:spcAft>
          <a:spcPct val="0"/>
        </a:spcAft>
        <a:defRPr sz="3600" b="1">
          <a:solidFill>
            <a:schemeClr val="bg1"/>
          </a:solidFill>
          <a:latin typeface="+mj-lt"/>
          <a:ea typeface="+mj-ea"/>
          <a:cs typeface="ＭＳ Ｐゴシック" charset="0"/>
        </a:defRPr>
      </a:lvl1pPr>
      <a:lvl2pPr algn="ctr" rtl="0" eaLnBrk="0" fontAlgn="base" hangingPunct="0">
        <a:lnSpc>
          <a:spcPct val="90000"/>
        </a:lnSpc>
        <a:spcBef>
          <a:spcPct val="0"/>
        </a:spcBef>
        <a:spcAft>
          <a:spcPct val="0"/>
        </a:spcAft>
        <a:defRPr sz="3600" b="1">
          <a:solidFill>
            <a:schemeClr val="bg1"/>
          </a:solidFill>
          <a:latin typeface="Arial" charset="0"/>
          <a:ea typeface="ＭＳ Ｐゴシック" charset="0"/>
          <a:cs typeface="ＭＳ Ｐゴシック" charset="0"/>
        </a:defRPr>
      </a:lvl2pPr>
      <a:lvl3pPr algn="ctr" rtl="0" eaLnBrk="0" fontAlgn="base" hangingPunct="0">
        <a:lnSpc>
          <a:spcPct val="90000"/>
        </a:lnSpc>
        <a:spcBef>
          <a:spcPct val="0"/>
        </a:spcBef>
        <a:spcAft>
          <a:spcPct val="0"/>
        </a:spcAft>
        <a:defRPr sz="3600" b="1">
          <a:solidFill>
            <a:schemeClr val="bg1"/>
          </a:solidFill>
          <a:latin typeface="Arial" charset="0"/>
          <a:ea typeface="ＭＳ Ｐゴシック" charset="0"/>
          <a:cs typeface="ＭＳ Ｐゴシック" charset="0"/>
        </a:defRPr>
      </a:lvl3pPr>
      <a:lvl4pPr algn="ctr" rtl="0" eaLnBrk="0" fontAlgn="base" hangingPunct="0">
        <a:lnSpc>
          <a:spcPct val="90000"/>
        </a:lnSpc>
        <a:spcBef>
          <a:spcPct val="0"/>
        </a:spcBef>
        <a:spcAft>
          <a:spcPct val="0"/>
        </a:spcAft>
        <a:defRPr sz="3600" b="1">
          <a:solidFill>
            <a:schemeClr val="bg1"/>
          </a:solidFill>
          <a:latin typeface="Arial" charset="0"/>
          <a:ea typeface="ＭＳ Ｐゴシック" charset="0"/>
          <a:cs typeface="ＭＳ Ｐゴシック" charset="0"/>
        </a:defRPr>
      </a:lvl4pPr>
      <a:lvl5pPr algn="ctr" rtl="0" eaLnBrk="0" fontAlgn="base" hangingPunct="0">
        <a:lnSpc>
          <a:spcPct val="90000"/>
        </a:lnSpc>
        <a:spcBef>
          <a:spcPct val="0"/>
        </a:spcBef>
        <a:spcAft>
          <a:spcPct val="0"/>
        </a:spcAft>
        <a:defRPr sz="3600" b="1">
          <a:solidFill>
            <a:schemeClr val="bg1"/>
          </a:solidFill>
          <a:latin typeface="Arial" charset="0"/>
          <a:ea typeface="ＭＳ Ｐゴシック" charset="0"/>
          <a:cs typeface="ＭＳ Ｐゴシック" charset="0"/>
        </a:defRPr>
      </a:lvl5pPr>
      <a:lvl6pPr marL="457200" algn="ctr" rtl="0" eaLnBrk="0" fontAlgn="base" hangingPunct="0">
        <a:lnSpc>
          <a:spcPct val="90000"/>
        </a:lnSpc>
        <a:spcBef>
          <a:spcPct val="0"/>
        </a:spcBef>
        <a:spcAft>
          <a:spcPct val="0"/>
        </a:spcAft>
        <a:defRPr sz="3600" b="1">
          <a:solidFill>
            <a:schemeClr val="bg1"/>
          </a:solidFill>
          <a:latin typeface="Arial" charset="0"/>
          <a:ea typeface="ＭＳ Ｐゴシック" charset="0"/>
        </a:defRPr>
      </a:lvl6pPr>
      <a:lvl7pPr marL="914400" algn="ctr" rtl="0" eaLnBrk="0" fontAlgn="base" hangingPunct="0">
        <a:lnSpc>
          <a:spcPct val="90000"/>
        </a:lnSpc>
        <a:spcBef>
          <a:spcPct val="0"/>
        </a:spcBef>
        <a:spcAft>
          <a:spcPct val="0"/>
        </a:spcAft>
        <a:defRPr sz="3600" b="1">
          <a:solidFill>
            <a:schemeClr val="bg1"/>
          </a:solidFill>
          <a:latin typeface="Arial" charset="0"/>
          <a:ea typeface="ＭＳ Ｐゴシック" charset="0"/>
        </a:defRPr>
      </a:lvl7pPr>
      <a:lvl8pPr marL="1371600" algn="ctr" rtl="0" eaLnBrk="0" fontAlgn="base" hangingPunct="0">
        <a:lnSpc>
          <a:spcPct val="90000"/>
        </a:lnSpc>
        <a:spcBef>
          <a:spcPct val="0"/>
        </a:spcBef>
        <a:spcAft>
          <a:spcPct val="0"/>
        </a:spcAft>
        <a:defRPr sz="3600" b="1">
          <a:solidFill>
            <a:schemeClr val="bg1"/>
          </a:solidFill>
          <a:latin typeface="Arial" charset="0"/>
          <a:ea typeface="ＭＳ Ｐゴシック" charset="0"/>
        </a:defRPr>
      </a:lvl8pPr>
      <a:lvl9pPr marL="1828800" algn="ctr" rtl="0" eaLnBrk="0" fontAlgn="base" hangingPunct="0">
        <a:lnSpc>
          <a:spcPct val="90000"/>
        </a:lnSpc>
        <a:spcBef>
          <a:spcPct val="0"/>
        </a:spcBef>
        <a:spcAft>
          <a:spcPct val="0"/>
        </a:spcAft>
        <a:defRPr sz="3600" b="1">
          <a:solidFill>
            <a:schemeClr val="bg1"/>
          </a:solidFill>
          <a:latin typeface="Arial" charset="0"/>
          <a:ea typeface="ＭＳ Ｐゴシック" charset="0"/>
        </a:defRPr>
      </a:lvl9pPr>
    </p:titleStyle>
    <p:bodyStyle>
      <a:lvl1pPr marL="287338" indent="-287338" algn="l" rtl="0" eaLnBrk="0" fontAlgn="base" hangingPunct="0">
        <a:lnSpc>
          <a:spcPct val="90000"/>
        </a:lnSpc>
        <a:spcBef>
          <a:spcPct val="25000"/>
        </a:spcBef>
        <a:spcAft>
          <a:spcPct val="0"/>
        </a:spcAft>
        <a:buChar char="•"/>
        <a:defRPr sz="2800">
          <a:solidFill>
            <a:schemeClr val="folHlink"/>
          </a:solidFill>
          <a:latin typeface="+mn-lt"/>
          <a:ea typeface="+mn-ea"/>
          <a:cs typeface="ＭＳ Ｐゴシック" charset="0"/>
        </a:defRPr>
      </a:lvl1pPr>
      <a:lvl2pPr marL="742950" indent="-285750" algn="l" rtl="0" eaLnBrk="0" fontAlgn="base" hangingPunct="0">
        <a:lnSpc>
          <a:spcPct val="85000"/>
        </a:lnSpc>
        <a:spcBef>
          <a:spcPct val="25000"/>
        </a:spcBef>
        <a:spcAft>
          <a:spcPct val="0"/>
        </a:spcAft>
        <a:buChar char="•"/>
        <a:defRPr sz="2200">
          <a:solidFill>
            <a:schemeClr val="folHlink"/>
          </a:solidFill>
          <a:latin typeface="+mn-lt"/>
          <a:ea typeface="+mn-ea"/>
        </a:defRPr>
      </a:lvl2pPr>
      <a:lvl3pPr marL="1085850" indent="-228600" algn="l" rtl="0" eaLnBrk="0" fontAlgn="base" hangingPunct="0">
        <a:lnSpc>
          <a:spcPct val="85000"/>
        </a:lnSpc>
        <a:spcBef>
          <a:spcPct val="25000"/>
        </a:spcBef>
        <a:spcAft>
          <a:spcPct val="0"/>
        </a:spcAft>
        <a:buChar char="•"/>
        <a:defRPr sz="2200">
          <a:solidFill>
            <a:schemeClr val="folHlink"/>
          </a:solidFill>
          <a:latin typeface="+mn-lt"/>
          <a:ea typeface="+mn-ea"/>
        </a:defRPr>
      </a:lvl3pPr>
      <a:lvl4pPr marL="1428750" indent="-228600" algn="l" rtl="0" eaLnBrk="0" fontAlgn="base" hangingPunct="0">
        <a:lnSpc>
          <a:spcPct val="85000"/>
        </a:lnSpc>
        <a:spcBef>
          <a:spcPct val="15000"/>
        </a:spcBef>
        <a:spcAft>
          <a:spcPct val="0"/>
        </a:spcAft>
        <a:buChar char="•"/>
        <a:defRPr sz="2200">
          <a:solidFill>
            <a:schemeClr val="folHlink"/>
          </a:solidFill>
          <a:latin typeface="+mn-lt"/>
          <a:ea typeface="+mn-ea"/>
        </a:defRPr>
      </a:lvl4pPr>
      <a:lvl5pPr marL="1770063" indent="-227013" algn="l" rtl="0" eaLnBrk="0" fontAlgn="base" hangingPunct="0">
        <a:lnSpc>
          <a:spcPct val="85000"/>
        </a:lnSpc>
        <a:spcBef>
          <a:spcPct val="15000"/>
        </a:spcBef>
        <a:spcAft>
          <a:spcPct val="0"/>
        </a:spcAft>
        <a:buChar char="•"/>
        <a:defRPr sz="2000">
          <a:solidFill>
            <a:schemeClr val="folHlink"/>
          </a:solidFill>
          <a:latin typeface="+mn-lt"/>
          <a:ea typeface="+mn-ea"/>
        </a:defRPr>
      </a:lvl5pPr>
      <a:lvl6pPr marL="2227263" indent="-227013" algn="l" rtl="0" eaLnBrk="0" fontAlgn="base" hangingPunct="0">
        <a:lnSpc>
          <a:spcPct val="85000"/>
        </a:lnSpc>
        <a:spcBef>
          <a:spcPct val="15000"/>
        </a:spcBef>
        <a:spcAft>
          <a:spcPct val="0"/>
        </a:spcAft>
        <a:buChar char="•"/>
        <a:defRPr sz="2000">
          <a:solidFill>
            <a:schemeClr val="folHlink"/>
          </a:solidFill>
          <a:latin typeface="+mn-lt"/>
          <a:ea typeface="+mn-ea"/>
        </a:defRPr>
      </a:lvl6pPr>
      <a:lvl7pPr marL="2684463" indent="-227013" algn="l" rtl="0" eaLnBrk="0" fontAlgn="base" hangingPunct="0">
        <a:lnSpc>
          <a:spcPct val="85000"/>
        </a:lnSpc>
        <a:spcBef>
          <a:spcPct val="15000"/>
        </a:spcBef>
        <a:spcAft>
          <a:spcPct val="0"/>
        </a:spcAft>
        <a:buChar char="•"/>
        <a:defRPr sz="2000">
          <a:solidFill>
            <a:schemeClr val="folHlink"/>
          </a:solidFill>
          <a:latin typeface="+mn-lt"/>
          <a:ea typeface="+mn-ea"/>
        </a:defRPr>
      </a:lvl7pPr>
      <a:lvl8pPr marL="3141663" indent="-227013" algn="l" rtl="0" eaLnBrk="0" fontAlgn="base" hangingPunct="0">
        <a:lnSpc>
          <a:spcPct val="85000"/>
        </a:lnSpc>
        <a:spcBef>
          <a:spcPct val="15000"/>
        </a:spcBef>
        <a:spcAft>
          <a:spcPct val="0"/>
        </a:spcAft>
        <a:buChar char="•"/>
        <a:defRPr sz="2000">
          <a:solidFill>
            <a:schemeClr val="folHlink"/>
          </a:solidFill>
          <a:latin typeface="+mn-lt"/>
          <a:ea typeface="+mn-ea"/>
        </a:defRPr>
      </a:lvl8pPr>
      <a:lvl9pPr marL="3598863" indent="-227013" algn="l" rtl="0" eaLnBrk="0" fontAlgn="base" hangingPunct="0">
        <a:lnSpc>
          <a:spcPct val="85000"/>
        </a:lnSpc>
        <a:spcBef>
          <a:spcPct val="15000"/>
        </a:spcBef>
        <a:spcAft>
          <a:spcPct val="0"/>
        </a:spcAft>
        <a:buChar char="•"/>
        <a:defRPr sz="2000">
          <a:solidFill>
            <a:schemeClr val="folHlink"/>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title"/>
          </p:nvPr>
        </p:nvSpPr>
        <p:spPr bwMode="auto">
          <a:xfrm>
            <a:off x="458788" y="304800"/>
            <a:ext cx="8166100" cy="1068388"/>
          </a:xfrm>
          <a:prstGeom prst="rect">
            <a:avLst/>
          </a:prstGeom>
          <a:noFill/>
          <a:ln w="9525">
            <a:noFill/>
            <a:miter lim="800000"/>
            <a:headEnd/>
            <a:tailEnd/>
          </a:ln>
        </p:spPr>
        <p:txBody>
          <a:bodyPr vert="horz" wrap="square" lIns="0" tIns="0" rIns="91429" bIns="45714" numCol="1" anchor="ctr" anchorCtr="0" compatLnSpc="1">
            <a:prstTxWarp prst="textNoShape">
              <a:avLst/>
            </a:prstTxWarp>
          </a:bodyPr>
          <a:lstStyle/>
          <a:p>
            <a:pPr lvl="0"/>
            <a:r>
              <a:rPr lang="en-US" smtClean="0"/>
              <a:t>Click to edit Master title style</a:t>
            </a:r>
          </a:p>
        </p:txBody>
      </p:sp>
      <p:sp>
        <p:nvSpPr>
          <p:cNvPr id="4099" name="Rectangle 4"/>
          <p:cNvSpPr>
            <a:spLocks noGrp="1" noChangeArrowheads="1"/>
          </p:cNvSpPr>
          <p:nvPr>
            <p:ph type="body" idx="1"/>
          </p:nvPr>
        </p:nvSpPr>
        <p:spPr bwMode="auto">
          <a:xfrm>
            <a:off x="485775" y="1809750"/>
            <a:ext cx="8153400" cy="4692650"/>
          </a:xfrm>
          <a:prstGeom prst="rect">
            <a:avLst/>
          </a:prstGeom>
          <a:noFill/>
          <a:ln w="9525">
            <a:noFill/>
            <a:miter lim="800000"/>
            <a:headEnd/>
            <a:tailEnd/>
          </a:ln>
        </p:spPr>
        <p:txBody>
          <a:bodyPr vert="horz" wrap="square" lIns="0" tIns="0"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dt" sz="half" idx="2"/>
          </p:nvPr>
        </p:nvSpPr>
        <p:spPr bwMode="auto">
          <a:xfrm>
            <a:off x="6178550" y="6705600"/>
            <a:ext cx="1905000"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sz="1400">
                <a:solidFill>
                  <a:srgbClr val="000066"/>
                </a:solidFill>
              </a:defRPr>
            </a:lvl1pPr>
          </a:lstStyle>
          <a:p>
            <a:pPr>
              <a:defRPr/>
            </a:pPr>
            <a:fld id="{A47B2459-3B6A-4473-B245-4FA81C4E3CC7}" type="datetime1">
              <a:rPr lang="en-US">
                <a:ea typeface="ＭＳ Ｐゴシック"/>
              </a:rPr>
              <a:pPr>
                <a:defRPr/>
              </a:pPr>
              <a:t>9/20/2013</a:t>
            </a:fld>
            <a:r>
              <a:rPr lang="en-US">
                <a:ea typeface="ＭＳ Ｐゴシック"/>
              </a:rPr>
              <a:t>January 20, 2006</a:t>
            </a:r>
          </a:p>
        </p:txBody>
      </p:sp>
      <p:sp>
        <p:nvSpPr>
          <p:cNvPr id="3078" name="Rectangle 6"/>
          <p:cNvSpPr>
            <a:spLocks noGrp="1" noChangeArrowheads="1"/>
          </p:cNvSpPr>
          <p:nvPr>
            <p:ph type="ftr" sz="quarter" idx="3"/>
          </p:nvPr>
        </p:nvSpPr>
        <p:spPr bwMode="auto">
          <a:xfrm>
            <a:off x="465138" y="6677025"/>
            <a:ext cx="7302500" cy="1809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sz="1000" b="1">
                <a:solidFill>
                  <a:schemeClr val="folHlink"/>
                </a:solidFill>
                <a:latin typeface="+mj-lt"/>
                <a:ea typeface="ＭＳ Ｐゴシック" charset="0"/>
                <a:cs typeface="+mn-cs"/>
              </a:defRPr>
            </a:lvl1pPr>
          </a:lstStyle>
          <a:p>
            <a:pPr>
              <a:defRPr/>
            </a:pPr>
            <a:endParaRPr lang="en-US">
              <a:solidFill>
                <a:srgbClr val="00004C"/>
              </a:solidFill>
            </a:endParaRPr>
          </a:p>
        </p:txBody>
      </p:sp>
      <p:sp>
        <p:nvSpPr>
          <p:cNvPr id="3079" name="Rectangle 7"/>
          <p:cNvSpPr>
            <a:spLocks noGrp="1" noChangeArrowheads="1"/>
          </p:cNvSpPr>
          <p:nvPr>
            <p:ph type="sldNum" sz="quarter" idx="4"/>
          </p:nvPr>
        </p:nvSpPr>
        <p:spPr bwMode="auto">
          <a:xfrm>
            <a:off x="8191500" y="6677025"/>
            <a:ext cx="5334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sz="900">
                <a:solidFill>
                  <a:schemeClr val="folHlink"/>
                </a:solidFill>
                <a:latin typeface="Helvetica" pitchFamily="-84" charset="0"/>
              </a:defRPr>
            </a:lvl1pPr>
          </a:lstStyle>
          <a:p>
            <a:pPr>
              <a:defRPr/>
            </a:pPr>
            <a:fld id="{6FC4DCDF-CB46-4373-8114-D8EAE96B90E7}" type="slidenum">
              <a:rPr lang="en-US">
                <a:solidFill>
                  <a:srgbClr val="00004C"/>
                </a:solidFill>
                <a:ea typeface="ＭＳ Ｐゴシック"/>
              </a:rPr>
              <a:pPr>
                <a:defRPr/>
              </a:pPr>
              <a:t>‹#›</a:t>
            </a:fld>
            <a:endParaRPr lang="en-US">
              <a:solidFill>
                <a:srgbClr val="00004C"/>
              </a:solidFill>
              <a:ea typeface="ＭＳ Ｐゴシック"/>
            </a:endParaRPr>
          </a:p>
        </p:txBody>
      </p:sp>
      <p:sp>
        <p:nvSpPr>
          <p:cNvPr id="1031" name="Line 14"/>
          <p:cNvSpPr>
            <a:spLocks noChangeShapeType="1"/>
          </p:cNvSpPr>
          <p:nvPr/>
        </p:nvSpPr>
        <p:spPr bwMode="auto">
          <a:xfrm>
            <a:off x="484188" y="6640513"/>
            <a:ext cx="8243887" cy="0"/>
          </a:xfrm>
          <a:prstGeom prst="line">
            <a:avLst/>
          </a:prstGeom>
          <a:noFill/>
          <a:ln w="9525">
            <a:solidFill>
              <a:schemeClr val="folHlink"/>
            </a:solidFill>
            <a:round/>
            <a:headEnd/>
            <a:tailEnd/>
          </a:ln>
        </p:spPr>
        <p:txBody>
          <a:bodyPr lIns="0" tIns="0" rIns="0" bIns="0"/>
          <a:lstStyle/>
          <a:p>
            <a:pPr>
              <a:defRPr/>
            </a:pPr>
            <a:endParaRPr lang="en-US">
              <a:solidFill>
                <a:srgbClr val="000099"/>
              </a:solidFill>
              <a:ea typeface="ＭＳ Ｐゴシック"/>
            </a:endParaRPr>
          </a:p>
        </p:txBody>
      </p:sp>
    </p:spTree>
  </p:cSld>
  <p:clrMap bg1="lt1" tx1="dk1" bg2="lt2" tx2="dk2" accent1="accent1" accent2="accent2" accent3="accent3" accent4="accent4" accent5="accent5" accent6="accent6" hlink="hlink" folHlink="folHlink"/>
  <p:hf hdr="0" ftr="0" dt="0"/>
  <p:txStyles>
    <p:titleStyle>
      <a:lvl1pPr algn="ctr" rtl="0" eaLnBrk="0" fontAlgn="base" hangingPunct="0">
        <a:lnSpc>
          <a:spcPct val="90000"/>
        </a:lnSpc>
        <a:spcBef>
          <a:spcPct val="0"/>
        </a:spcBef>
        <a:spcAft>
          <a:spcPct val="0"/>
        </a:spcAft>
        <a:defRPr sz="3600" b="1">
          <a:solidFill>
            <a:schemeClr val="bg1"/>
          </a:solidFill>
          <a:latin typeface="+mj-lt"/>
          <a:ea typeface="+mj-ea"/>
          <a:cs typeface="ＭＳ Ｐゴシック" charset="0"/>
        </a:defRPr>
      </a:lvl1pPr>
      <a:lvl2pPr algn="ctr" rtl="0" eaLnBrk="0" fontAlgn="base" hangingPunct="0">
        <a:lnSpc>
          <a:spcPct val="90000"/>
        </a:lnSpc>
        <a:spcBef>
          <a:spcPct val="0"/>
        </a:spcBef>
        <a:spcAft>
          <a:spcPct val="0"/>
        </a:spcAft>
        <a:defRPr sz="3600" b="1">
          <a:solidFill>
            <a:schemeClr val="bg1"/>
          </a:solidFill>
          <a:latin typeface="Arial" charset="0"/>
          <a:ea typeface="ＭＳ Ｐゴシック" charset="0"/>
          <a:cs typeface="ＭＳ Ｐゴシック" charset="0"/>
        </a:defRPr>
      </a:lvl2pPr>
      <a:lvl3pPr algn="ctr" rtl="0" eaLnBrk="0" fontAlgn="base" hangingPunct="0">
        <a:lnSpc>
          <a:spcPct val="90000"/>
        </a:lnSpc>
        <a:spcBef>
          <a:spcPct val="0"/>
        </a:spcBef>
        <a:spcAft>
          <a:spcPct val="0"/>
        </a:spcAft>
        <a:defRPr sz="3600" b="1">
          <a:solidFill>
            <a:schemeClr val="bg1"/>
          </a:solidFill>
          <a:latin typeface="Arial" charset="0"/>
          <a:ea typeface="ＭＳ Ｐゴシック" charset="0"/>
          <a:cs typeface="ＭＳ Ｐゴシック" charset="0"/>
        </a:defRPr>
      </a:lvl3pPr>
      <a:lvl4pPr algn="ctr" rtl="0" eaLnBrk="0" fontAlgn="base" hangingPunct="0">
        <a:lnSpc>
          <a:spcPct val="90000"/>
        </a:lnSpc>
        <a:spcBef>
          <a:spcPct val="0"/>
        </a:spcBef>
        <a:spcAft>
          <a:spcPct val="0"/>
        </a:spcAft>
        <a:defRPr sz="3600" b="1">
          <a:solidFill>
            <a:schemeClr val="bg1"/>
          </a:solidFill>
          <a:latin typeface="Arial" charset="0"/>
          <a:ea typeface="ＭＳ Ｐゴシック" charset="0"/>
          <a:cs typeface="ＭＳ Ｐゴシック" charset="0"/>
        </a:defRPr>
      </a:lvl4pPr>
      <a:lvl5pPr algn="ctr" rtl="0" eaLnBrk="0" fontAlgn="base" hangingPunct="0">
        <a:lnSpc>
          <a:spcPct val="90000"/>
        </a:lnSpc>
        <a:spcBef>
          <a:spcPct val="0"/>
        </a:spcBef>
        <a:spcAft>
          <a:spcPct val="0"/>
        </a:spcAft>
        <a:defRPr sz="3600" b="1">
          <a:solidFill>
            <a:schemeClr val="bg1"/>
          </a:solidFill>
          <a:latin typeface="Arial" charset="0"/>
          <a:ea typeface="ＭＳ Ｐゴシック" charset="0"/>
          <a:cs typeface="ＭＳ Ｐゴシック" charset="0"/>
        </a:defRPr>
      </a:lvl5pPr>
      <a:lvl6pPr marL="457200" algn="ctr" rtl="0" eaLnBrk="0" fontAlgn="base" hangingPunct="0">
        <a:lnSpc>
          <a:spcPct val="90000"/>
        </a:lnSpc>
        <a:spcBef>
          <a:spcPct val="0"/>
        </a:spcBef>
        <a:spcAft>
          <a:spcPct val="0"/>
        </a:spcAft>
        <a:defRPr sz="3600" b="1">
          <a:solidFill>
            <a:schemeClr val="bg1"/>
          </a:solidFill>
          <a:latin typeface="Arial" charset="0"/>
          <a:ea typeface="ＭＳ Ｐゴシック" charset="0"/>
        </a:defRPr>
      </a:lvl6pPr>
      <a:lvl7pPr marL="914400" algn="ctr" rtl="0" eaLnBrk="0" fontAlgn="base" hangingPunct="0">
        <a:lnSpc>
          <a:spcPct val="90000"/>
        </a:lnSpc>
        <a:spcBef>
          <a:spcPct val="0"/>
        </a:spcBef>
        <a:spcAft>
          <a:spcPct val="0"/>
        </a:spcAft>
        <a:defRPr sz="3600" b="1">
          <a:solidFill>
            <a:schemeClr val="bg1"/>
          </a:solidFill>
          <a:latin typeface="Arial" charset="0"/>
          <a:ea typeface="ＭＳ Ｐゴシック" charset="0"/>
        </a:defRPr>
      </a:lvl7pPr>
      <a:lvl8pPr marL="1371600" algn="ctr" rtl="0" eaLnBrk="0" fontAlgn="base" hangingPunct="0">
        <a:lnSpc>
          <a:spcPct val="90000"/>
        </a:lnSpc>
        <a:spcBef>
          <a:spcPct val="0"/>
        </a:spcBef>
        <a:spcAft>
          <a:spcPct val="0"/>
        </a:spcAft>
        <a:defRPr sz="3600" b="1">
          <a:solidFill>
            <a:schemeClr val="bg1"/>
          </a:solidFill>
          <a:latin typeface="Arial" charset="0"/>
          <a:ea typeface="ＭＳ Ｐゴシック" charset="0"/>
        </a:defRPr>
      </a:lvl8pPr>
      <a:lvl9pPr marL="1828800" algn="ctr" rtl="0" eaLnBrk="0" fontAlgn="base" hangingPunct="0">
        <a:lnSpc>
          <a:spcPct val="90000"/>
        </a:lnSpc>
        <a:spcBef>
          <a:spcPct val="0"/>
        </a:spcBef>
        <a:spcAft>
          <a:spcPct val="0"/>
        </a:spcAft>
        <a:defRPr sz="3600" b="1">
          <a:solidFill>
            <a:schemeClr val="bg1"/>
          </a:solidFill>
          <a:latin typeface="Arial" charset="0"/>
          <a:ea typeface="ＭＳ Ｐゴシック" charset="0"/>
        </a:defRPr>
      </a:lvl9pPr>
    </p:titleStyle>
    <p:bodyStyle>
      <a:lvl1pPr marL="287338" indent="-287338" algn="l" rtl="0" eaLnBrk="0" fontAlgn="base" hangingPunct="0">
        <a:lnSpc>
          <a:spcPct val="90000"/>
        </a:lnSpc>
        <a:spcBef>
          <a:spcPct val="25000"/>
        </a:spcBef>
        <a:spcAft>
          <a:spcPct val="0"/>
        </a:spcAft>
        <a:buChar char="•"/>
        <a:defRPr sz="2800">
          <a:solidFill>
            <a:schemeClr val="folHlink"/>
          </a:solidFill>
          <a:latin typeface="+mn-lt"/>
          <a:ea typeface="+mn-ea"/>
          <a:cs typeface="ＭＳ Ｐゴシック" charset="0"/>
        </a:defRPr>
      </a:lvl1pPr>
      <a:lvl2pPr marL="742950" indent="-285750" algn="l" rtl="0" eaLnBrk="0" fontAlgn="base" hangingPunct="0">
        <a:lnSpc>
          <a:spcPct val="85000"/>
        </a:lnSpc>
        <a:spcBef>
          <a:spcPct val="25000"/>
        </a:spcBef>
        <a:spcAft>
          <a:spcPct val="0"/>
        </a:spcAft>
        <a:buChar char="•"/>
        <a:defRPr sz="2200">
          <a:solidFill>
            <a:schemeClr val="folHlink"/>
          </a:solidFill>
          <a:latin typeface="+mn-lt"/>
          <a:ea typeface="+mn-ea"/>
        </a:defRPr>
      </a:lvl2pPr>
      <a:lvl3pPr marL="1085850" indent="-228600" algn="l" rtl="0" eaLnBrk="0" fontAlgn="base" hangingPunct="0">
        <a:lnSpc>
          <a:spcPct val="85000"/>
        </a:lnSpc>
        <a:spcBef>
          <a:spcPct val="25000"/>
        </a:spcBef>
        <a:spcAft>
          <a:spcPct val="0"/>
        </a:spcAft>
        <a:buChar char="•"/>
        <a:defRPr sz="2200">
          <a:solidFill>
            <a:schemeClr val="folHlink"/>
          </a:solidFill>
          <a:latin typeface="+mn-lt"/>
          <a:ea typeface="+mn-ea"/>
        </a:defRPr>
      </a:lvl3pPr>
      <a:lvl4pPr marL="1428750" indent="-228600" algn="l" rtl="0" eaLnBrk="0" fontAlgn="base" hangingPunct="0">
        <a:lnSpc>
          <a:spcPct val="85000"/>
        </a:lnSpc>
        <a:spcBef>
          <a:spcPct val="15000"/>
        </a:spcBef>
        <a:spcAft>
          <a:spcPct val="0"/>
        </a:spcAft>
        <a:buChar char="•"/>
        <a:defRPr sz="2200">
          <a:solidFill>
            <a:schemeClr val="folHlink"/>
          </a:solidFill>
          <a:latin typeface="+mn-lt"/>
          <a:ea typeface="+mn-ea"/>
        </a:defRPr>
      </a:lvl4pPr>
      <a:lvl5pPr marL="1770063" indent="-227013" algn="l" rtl="0" eaLnBrk="0" fontAlgn="base" hangingPunct="0">
        <a:lnSpc>
          <a:spcPct val="85000"/>
        </a:lnSpc>
        <a:spcBef>
          <a:spcPct val="15000"/>
        </a:spcBef>
        <a:spcAft>
          <a:spcPct val="0"/>
        </a:spcAft>
        <a:buChar char="•"/>
        <a:defRPr sz="2000">
          <a:solidFill>
            <a:schemeClr val="folHlink"/>
          </a:solidFill>
          <a:latin typeface="+mn-lt"/>
          <a:ea typeface="+mn-ea"/>
        </a:defRPr>
      </a:lvl5pPr>
      <a:lvl6pPr marL="2227263" indent="-227013" algn="l" rtl="0" eaLnBrk="0" fontAlgn="base" hangingPunct="0">
        <a:lnSpc>
          <a:spcPct val="85000"/>
        </a:lnSpc>
        <a:spcBef>
          <a:spcPct val="15000"/>
        </a:spcBef>
        <a:spcAft>
          <a:spcPct val="0"/>
        </a:spcAft>
        <a:buChar char="•"/>
        <a:defRPr sz="2000">
          <a:solidFill>
            <a:schemeClr val="folHlink"/>
          </a:solidFill>
          <a:latin typeface="+mn-lt"/>
          <a:ea typeface="+mn-ea"/>
        </a:defRPr>
      </a:lvl6pPr>
      <a:lvl7pPr marL="2684463" indent="-227013" algn="l" rtl="0" eaLnBrk="0" fontAlgn="base" hangingPunct="0">
        <a:lnSpc>
          <a:spcPct val="85000"/>
        </a:lnSpc>
        <a:spcBef>
          <a:spcPct val="15000"/>
        </a:spcBef>
        <a:spcAft>
          <a:spcPct val="0"/>
        </a:spcAft>
        <a:buChar char="•"/>
        <a:defRPr sz="2000">
          <a:solidFill>
            <a:schemeClr val="folHlink"/>
          </a:solidFill>
          <a:latin typeface="+mn-lt"/>
          <a:ea typeface="+mn-ea"/>
        </a:defRPr>
      </a:lvl7pPr>
      <a:lvl8pPr marL="3141663" indent="-227013" algn="l" rtl="0" eaLnBrk="0" fontAlgn="base" hangingPunct="0">
        <a:lnSpc>
          <a:spcPct val="85000"/>
        </a:lnSpc>
        <a:spcBef>
          <a:spcPct val="15000"/>
        </a:spcBef>
        <a:spcAft>
          <a:spcPct val="0"/>
        </a:spcAft>
        <a:buChar char="•"/>
        <a:defRPr sz="2000">
          <a:solidFill>
            <a:schemeClr val="folHlink"/>
          </a:solidFill>
          <a:latin typeface="+mn-lt"/>
          <a:ea typeface="+mn-ea"/>
        </a:defRPr>
      </a:lvl8pPr>
      <a:lvl9pPr marL="3598863" indent="-227013" algn="l" rtl="0" eaLnBrk="0" fontAlgn="base" hangingPunct="0">
        <a:lnSpc>
          <a:spcPct val="85000"/>
        </a:lnSpc>
        <a:spcBef>
          <a:spcPct val="15000"/>
        </a:spcBef>
        <a:spcAft>
          <a:spcPct val="0"/>
        </a:spcAft>
        <a:buChar char="•"/>
        <a:defRPr sz="2000">
          <a:solidFill>
            <a:schemeClr val="folHlink"/>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gao.gov/yellowbook"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mailto:yellowbook@gao.go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gao.go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mailto:greenbook@gao.gov"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429000" y="2590800"/>
            <a:ext cx="5171781" cy="2216623"/>
          </a:xfrm>
        </p:spPr>
        <p:txBody>
          <a:bodyPr anchor="ctr" anchorCtr="0"/>
          <a:lstStyle/>
          <a:p>
            <a:r>
              <a:rPr lang="en-US" sz="6600" b="1" dirty="0" smtClean="0">
                <a:solidFill>
                  <a:schemeClr val="tx1"/>
                </a:solidFill>
              </a:rPr>
              <a:t>Yellow Book Update</a:t>
            </a:r>
          </a:p>
        </p:txBody>
      </p:sp>
      <p:sp>
        <p:nvSpPr>
          <p:cNvPr id="10" name="Slide Number Placeholder 9"/>
          <p:cNvSpPr>
            <a:spLocks noGrp="1"/>
          </p:cNvSpPr>
          <p:nvPr>
            <p:ph type="sldNum" sz="quarter" idx="12"/>
          </p:nvPr>
        </p:nvSpPr>
        <p:spPr/>
        <p:txBody>
          <a:bodyPr/>
          <a:lstStyle/>
          <a:p>
            <a:r>
              <a:rPr lang="en-US" dirty="0" smtClean="0">
                <a:solidFill>
                  <a:srgbClr val="00004C"/>
                </a:solidFill>
              </a:rPr>
              <a:t>Page </a:t>
            </a:r>
            <a:fld id="{01E16EBA-0216-4FA1-BFEC-225E79399361}" type="slidenum">
              <a:rPr lang="en-US" smtClean="0">
                <a:solidFill>
                  <a:srgbClr val="00004C"/>
                </a:solidFill>
              </a:rPr>
              <a:pPr/>
              <a:t>1</a:t>
            </a:fld>
            <a:endParaRPr lang="en-US" dirty="0">
              <a:solidFill>
                <a:srgbClr val="00004C"/>
              </a:solidFill>
            </a:endParaRPr>
          </a:p>
        </p:txBody>
      </p:sp>
      <p:sp>
        <p:nvSpPr>
          <p:cNvPr id="11" name="TextBox 10"/>
          <p:cNvSpPr txBox="1"/>
          <p:nvPr/>
        </p:nvSpPr>
        <p:spPr>
          <a:xfrm flipV="1">
            <a:off x="609600" y="392284"/>
            <a:ext cx="7772400" cy="190581"/>
          </a:xfrm>
          <a:prstGeom prst="rect">
            <a:avLst/>
          </a:prstGeom>
          <a:noFill/>
        </p:spPr>
        <p:txBody>
          <a:bodyPr wrap="square" lIns="82058" tIns="41029" rIns="82058" bIns="41029" rtlCol="0">
            <a:spAutoFit/>
          </a:bodyPr>
          <a:lstStyle/>
          <a:p>
            <a:pPr fontAlgn="base">
              <a:spcBef>
                <a:spcPct val="0"/>
              </a:spcBef>
              <a:spcAft>
                <a:spcPct val="0"/>
              </a:spcAft>
            </a:pPr>
            <a:r>
              <a:rPr lang="en-US" sz="700" dirty="0">
                <a:solidFill>
                  <a:srgbClr val="000099"/>
                </a:solidFill>
                <a:latin typeface="Times New Roman" pitchFamily="18" charset="0"/>
              </a:rPr>
              <a:t>DM # 6192169H</a:t>
            </a:r>
          </a:p>
        </p:txBody>
      </p:sp>
      <p:pic>
        <p:nvPicPr>
          <p:cNvPr id="7" name="Picture 6" descr="gao-yellow-book.JPG"/>
          <p:cNvPicPr>
            <a:picLocks noChangeAspect="1"/>
          </p:cNvPicPr>
          <p:nvPr/>
        </p:nvPicPr>
        <p:blipFill>
          <a:blip r:embed="rId2" cstate="print"/>
          <a:stretch>
            <a:fillRect/>
          </a:stretch>
        </p:blipFill>
        <p:spPr>
          <a:xfrm>
            <a:off x="461962" y="2057400"/>
            <a:ext cx="2738438" cy="4118610"/>
          </a:xfrm>
          <a:prstGeom prst="rect">
            <a:avLst/>
          </a:prstGeom>
          <a:ln>
            <a:noFill/>
          </a:ln>
          <a:effectLst>
            <a:outerShdw blurRad="292100" dist="139700" dir="2700000" algn="tl" rotWithShape="0">
              <a:srgbClr val="333333">
                <a:alpha val="65000"/>
              </a:srgbClr>
            </a:outerShdw>
          </a:effectLst>
        </p:spPr>
      </p:pic>
      <p:pic>
        <p:nvPicPr>
          <p:cNvPr id="6" name="Picture 5" descr="RGB - w text.tif"/>
          <p:cNvPicPr>
            <a:picLocks noChangeAspect="1"/>
          </p:cNvPicPr>
          <p:nvPr/>
        </p:nvPicPr>
        <p:blipFill>
          <a:blip r:embed="rId3" cstate="print"/>
          <a:stretch>
            <a:fillRect/>
          </a:stretch>
        </p:blipFill>
        <p:spPr>
          <a:xfrm>
            <a:off x="3733800" y="6096000"/>
            <a:ext cx="4614672" cy="490728"/>
          </a:xfrm>
          <a:prstGeom prst="rect">
            <a:avLst/>
          </a:prstGeom>
        </p:spPr>
      </p:pic>
      <p:sp>
        <p:nvSpPr>
          <p:cNvPr id="8" name="TextBox 7"/>
          <p:cNvSpPr txBox="1"/>
          <p:nvPr/>
        </p:nvSpPr>
        <p:spPr>
          <a:xfrm>
            <a:off x="0" y="457200"/>
            <a:ext cx="9144000" cy="646331"/>
          </a:xfrm>
          <a:prstGeom prst="rect">
            <a:avLst/>
          </a:prstGeom>
          <a:noFill/>
        </p:spPr>
        <p:txBody>
          <a:bodyPr wrap="square" rtlCol="0">
            <a:spAutoFit/>
          </a:bodyPr>
          <a:lstStyle/>
          <a:p>
            <a:pPr algn="ctr"/>
            <a:r>
              <a:rPr lang="en-US" sz="3600" b="1" dirty="0" smtClean="0">
                <a:solidFill>
                  <a:schemeClr val="bg1"/>
                </a:solidFill>
                <a:latin typeface="+mj-lt"/>
                <a:ea typeface="+mj-ea"/>
                <a:cs typeface="ＭＳ Ｐゴシック" charset="0"/>
              </a:rPr>
              <a:t>Government Auditing Standards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537314EC-169B-4ECF-90A1-520EBB63CC5E}" type="slidenum">
              <a:rPr lang="en-US">
                <a:solidFill>
                  <a:srgbClr val="00004C"/>
                </a:solidFill>
              </a:rPr>
              <a:pPr>
                <a:defRPr/>
              </a:pPr>
              <a:t>10</a:t>
            </a:fld>
            <a:endParaRPr lang="en-US">
              <a:solidFill>
                <a:srgbClr val="00004C"/>
              </a:solidFill>
            </a:endParaRPr>
          </a:p>
        </p:txBody>
      </p:sp>
      <p:sp>
        <p:nvSpPr>
          <p:cNvPr id="25603" name="Slide Number Placeholder 3"/>
          <p:cNvSpPr txBox="1">
            <a:spLocks noGrp="1"/>
          </p:cNvSpPr>
          <p:nvPr/>
        </p:nvSpPr>
        <p:spPr bwMode="auto">
          <a:xfrm>
            <a:off x="8191500" y="6677025"/>
            <a:ext cx="533400" cy="228600"/>
          </a:xfrm>
          <a:prstGeom prst="rect">
            <a:avLst/>
          </a:prstGeom>
          <a:noFill/>
          <a:ln w="9525">
            <a:noFill/>
            <a:miter lim="800000"/>
            <a:headEnd/>
            <a:tailEnd/>
          </a:ln>
        </p:spPr>
        <p:txBody>
          <a:bodyPr lIns="0" tIns="0" rIns="0" bIns="0"/>
          <a:lstStyle/>
          <a:p>
            <a:pPr algn="r" defTabSz="457200" eaLnBrk="0" fontAlgn="base" hangingPunct="0">
              <a:spcBef>
                <a:spcPct val="0"/>
              </a:spcBef>
              <a:spcAft>
                <a:spcPct val="0"/>
              </a:spcAft>
            </a:pPr>
            <a:fld id="{03A16F54-8DDA-4024-BD03-7260A3F8CE8B}" type="slidenum">
              <a:rPr lang="en-US" sz="900">
                <a:solidFill>
                  <a:srgbClr val="00004C"/>
                </a:solidFill>
                <a:cs typeface="ＭＳ Ｐゴシック"/>
              </a:rPr>
              <a:pPr algn="r" defTabSz="457200" eaLnBrk="0" fontAlgn="base" hangingPunct="0">
                <a:spcBef>
                  <a:spcPct val="0"/>
                </a:spcBef>
                <a:spcAft>
                  <a:spcPct val="0"/>
                </a:spcAft>
              </a:pPr>
              <a:t>10</a:t>
            </a:fld>
            <a:endParaRPr lang="en-US" sz="900">
              <a:solidFill>
                <a:srgbClr val="00004C"/>
              </a:solidFill>
              <a:cs typeface="ＭＳ Ｐゴシック"/>
            </a:endParaRPr>
          </a:p>
        </p:txBody>
      </p:sp>
      <p:sp>
        <p:nvSpPr>
          <p:cNvPr id="25604" name="Slide Number Placeholder 5"/>
          <p:cNvSpPr txBox="1">
            <a:spLocks noGrp="1"/>
          </p:cNvSpPr>
          <p:nvPr/>
        </p:nvSpPr>
        <p:spPr bwMode="auto">
          <a:xfrm>
            <a:off x="8305800" y="6400800"/>
            <a:ext cx="533400" cy="304800"/>
          </a:xfrm>
          <a:prstGeom prst="rect">
            <a:avLst/>
          </a:prstGeom>
          <a:noFill/>
          <a:ln w="9525">
            <a:noFill/>
            <a:miter lim="800000"/>
            <a:headEnd/>
            <a:tailEnd/>
          </a:ln>
        </p:spPr>
        <p:txBody>
          <a:bodyPr lIns="0" tIns="0" rIns="0" bIns="0"/>
          <a:lstStyle/>
          <a:p>
            <a:pPr algn="r" defTabSz="457200" eaLnBrk="0" fontAlgn="base" hangingPunct="0">
              <a:spcBef>
                <a:spcPct val="0"/>
              </a:spcBef>
              <a:spcAft>
                <a:spcPct val="0"/>
              </a:spcAft>
            </a:pPr>
            <a:endParaRPr lang="en-US" sz="1400">
              <a:solidFill>
                <a:srgbClr val="000066"/>
              </a:solidFill>
              <a:cs typeface="ＭＳ Ｐゴシック"/>
            </a:endParaRPr>
          </a:p>
        </p:txBody>
      </p:sp>
      <p:sp>
        <p:nvSpPr>
          <p:cNvPr id="25605" name="Rectangle 2"/>
          <p:cNvSpPr>
            <a:spLocks noGrp="1" noChangeArrowheads="1"/>
          </p:cNvSpPr>
          <p:nvPr>
            <p:ph type="title" idx="4294967295"/>
          </p:nvPr>
        </p:nvSpPr>
        <p:spPr/>
        <p:txBody>
          <a:bodyPr anchor="t"/>
          <a:lstStyle/>
          <a:p>
            <a:r>
              <a:rPr lang="en-US" smtClean="0"/>
              <a:t>Applying the Framework: </a:t>
            </a:r>
            <a:br>
              <a:rPr lang="en-US" smtClean="0"/>
            </a:br>
            <a:r>
              <a:rPr lang="en-US" smtClean="0"/>
              <a:t>Categories of Threats</a:t>
            </a:r>
          </a:p>
        </p:txBody>
      </p:sp>
      <p:sp>
        <p:nvSpPr>
          <p:cNvPr id="25606" name="Rectangle 3"/>
          <p:cNvSpPr>
            <a:spLocks noGrp="1" noChangeArrowheads="1"/>
          </p:cNvSpPr>
          <p:nvPr>
            <p:ph type="body" idx="4294967295"/>
          </p:nvPr>
        </p:nvSpPr>
        <p:spPr/>
        <p:txBody>
          <a:bodyPr/>
          <a:lstStyle/>
          <a:p>
            <a:pPr marL="533400" indent="-533400">
              <a:buFontTx/>
              <a:buNone/>
            </a:pPr>
            <a:endParaRPr lang="en-US" u="sng" dirty="0" smtClean="0">
              <a:solidFill>
                <a:schemeClr val="tx1"/>
              </a:solidFill>
            </a:endParaRPr>
          </a:p>
          <a:p>
            <a:pPr marL="876300" lvl="1" indent="-419100">
              <a:buFontTx/>
              <a:buAutoNum type="arabicPeriod"/>
            </a:pPr>
            <a:r>
              <a:rPr lang="en-US" sz="2800" dirty="0" smtClean="0">
                <a:solidFill>
                  <a:schemeClr val="tx1"/>
                </a:solidFill>
              </a:rPr>
              <a:t>Management participation threat</a:t>
            </a:r>
          </a:p>
          <a:p>
            <a:pPr marL="876300" lvl="1" indent="-419100">
              <a:buFontTx/>
              <a:buAutoNum type="arabicPeriod"/>
            </a:pPr>
            <a:r>
              <a:rPr lang="en-US" sz="2800" dirty="0" smtClean="0">
                <a:solidFill>
                  <a:schemeClr val="tx1"/>
                </a:solidFill>
              </a:rPr>
              <a:t>Self-review threat</a:t>
            </a:r>
          </a:p>
          <a:p>
            <a:pPr marL="876300" lvl="1" indent="-419100">
              <a:buFontTx/>
              <a:buAutoNum type="arabicPeriod"/>
            </a:pPr>
            <a:r>
              <a:rPr lang="en-US" sz="2800" dirty="0" smtClean="0">
                <a:solidFill>
                  <a:schemeClr val="tx1"/>
                </a:solidFill>
              </a:rPr>
              <a:t>Bias threat</a:t>
            </a:r>
          </a:p>
          <a:p>
            <a:pPr marL="876300" lvl="1" indent="-419100">
              <a:buFontTx/>
              <a:buAutoNum type="arabicPeriod"/>
            </a:pPr>
            <a:r>
              <a:rPr lang="en-US" sz="2800" dirty="0" smtClean="0">
                <a:solidFill>
                  <a:schemeClr val="tx1"/>
                </a:solidFill>
              </a:rPr>
              <a:t>Familiarity threat</a:t>
            </a:r>
          </a:p>
          <a:p>
            <a:pPr marL="876300" lvl="1" indent="-419100">
              <a:buFontTx/>
              <a:buAutoNum type="arabicPeriod"/>
            </a:pPr>
            <a:r>
              <a:rPr lang="en-US" sz="2800" dirty="0" smtClean="0">
                <a:solidFill>
                  <a:schemeClr val="tx1"/>
                </a:solidFill>
              </a:rPr>
              <a:t>Undue influence threat </a:t>
            </a:r>
          </a:p>
          <a:p>
            <a:pPr marL="876300" lvl="1" indent="-419100">
              <a:buFontTx/>
              <a:buAutoNum type="arabicPeriod"/>
            </a:pPr>
            <a:r>
              <a:rPr lang="en-US" sz="2800" dirty="0" smtClean="0">
                <a:solidFill>
                  <a:schemeClr val="tx1"/>
                </a:solidFill>
              </a:rPr>
              <a:t>Self-interest threat</a:t>
            </a:r>
          </a:p>
          <a:p>
            <a:pPr marL="876300" lvl="1" indent="-419100">
              <a:buFontTx/>
              <a:buAutoNum type="arabicPeriod"/>
            </a:pPr>
            <a:r>
              <a:rPr lang="en-US" sz="2800" dirty="0" smtClean="0">
                <a:solidFill>
                  <a:schemeClr val="tx1"/>
                </a:solidFill>
              </a:rPr>
              <a:t>Structural threat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DE1BC5D6-E20D-4E12-87D2-405384D43A21}" type="slidenum">
              <a:rPr lang="en-US">
                <a:solidFill>
                  <a:srgbClr val="00004C"/>
                </a:solidFill>
              </a:rPr>
              <a:pPr>
                <a:defRPr/>
              </a:pPr>
              <a:t>11</a:t>
            </a:fld>
            <a:endParaRPr lang="en-US">
              <a:solidFill>
                <a:srgbClr val="00004C"/>
              </a:solidFill>
            </a:endParaRPr>
          </a:p>
        </p:txBody>
      </p:sp>
      <p:graphicFrame>
        <p:nvGraphicFramePr>
          <p:cNvPr id="1026" name="Object 2"/>
          <p:cNvGraphicFramePr>
            <a:graphicFrameLocks noChangeAspect="1"/>
          </p:cNvGraphicFramePr>
          <p:nvPr/>
        </p:nvGraphicFramePr>
        <p:xfrm>
          <a:off x="1066800" y="1752600"/>
          <a:ext cx="7218363" cy="4837113"/>
        </p:xfrm>
        <a:graphic>
          <a:graphicData uri="http://schemas.openxmlformats.org/presentationml/2006/ole">
            <p:oleObj spid="_x0000_s144386" name="Visio" r:id="rId4" imgW="7842567" imgH="6828168" progId="">
              <p:embed/>
            </p:oleObj>
          </a:graphicData>
        </a:graphic>
      </p:graphicFrame>
      <p:sp>
        <p:nvSpPr>
          <p:cNvPr id="1029" name="Text Box 3"/>
          <p:cNvSpPr txBox="1">
            <a:spLocks noChangeArrowheads="1"/>
          </p:cNvSpPr>
          <p:nvPr/>
        </p:nvSpPr>
        <p:spPr bwMode="auto">
          <a:xfrm>
            <a:off x="5410200" y="228600"/>
            <a:ext cx="3429000" cy="641350"/>
          </a:xfrm>
          <a:prstGeom prst="rect">
            <a:avLst/>
          </a:prstGeom>
          <a:noFill/>
          <a:ln w="9525">
            <a:noFill/>
            <a:miter lim="800000"/>
            <a:headEnd/>
            <a:tailEnd/>
          </a:ln>
        </p:spPr>
        <p:txBody>
          <a:bodyPr>
            <a:spAutoFit/>
          </a:bodyPr>
          <a:lstStyle/>
          <a:p>
            <a:pPr>
              <a:spcBef>
                <a:spcPct val="50000"/>
              </a:spcBef>
            </a:pPr>
            <a:r>
              <a:rPr lang="en-US" sz="1800" b="1" i="1">
                <a:solidFill>
                  <a:srgbClr val="000099"/>
                </a:solidFill>
                <a:latin typeface="Arial" pitchFamily="34" charset="0"/>
                <a:ea typeface="ＭＳ Ｐゴシック"/>
              </a:rPr>
              <a:t>GAGAS Conceptual Framework for Independence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2013"/>
            <a:ext cx="7772400" cy="1064524"/>
          </a:xfrm>
        </p:spPr>
        <p:txBody>
          <a:bodyPr/>
          <a:lstStyle/>
          <a:p>
            <a:r>
              <a:rPr lang="en-US" dirty="0" smtClean="0"/>
              <a:t>Additional Documentation Requirements</a:t>
            </a:r>
            <a:endParaRPr lang="en-US" dirty="0"/>
          </a:p>
        </p:txBody>
      </p:sp>
      <p:sp>
        <p:nvSpPr>
          <p:cNvPr id="3" name="Subtitle 2"/>
          <p:cNvSpPr>
            <a:spLocks noGrp="1"/>
          </p:cNvSpPr>
          <p:nvPr>
            <p:ph type="subTitle" idx="1"/>
          </p:nvPr>
        </p:nvSpPr>
        <p:spPr>
          <a:xfrm>
            <a:off x="685800" y="2320119"/>
            <a:ext cx="7772400" cy="2811439"/>
          </a:xfrm>
        </p:spPr>
        <p:txBody>
          <a:bodyPr/>
          <a:lstStyle/>
          <a:p>
            <a:pPr marL="514350" indent="-514350" algn="l">
              <a:buAutoNum type="arabicPeriod"/>
            </a:pPr>
            <a:r>
              <a:rPr lang="en-US" dirty="0" smtClean="0">
                <a:solidFill>
                  <a:schemeClr val="tx1"/>
                </a:solidFill>
              </a:rPr>
              <a:t>Auditors</a:t>
            </a:r>
            <a:r>
              <a:rPr lang="en-US" dirty="0" smtClean="0"/>
              <a:t> </a:t>
            </a:r>
            <a:r>
              <a:rPr lang="en-US" dirty="0" smtClean="0">
                <a:solidFill>
                  <a:schemeClr val="tx1"/>
                </a:solidFill>
              </a:rPr>
              <a:t>must document assessment of SKE</a:t>
            </a:r>
          </a:p>
          <a:p>
            <a:pPr marL="514350" indent="-514350" algn="l">
              <a:buAutoNum type="arabicPeriod"/>
            </a:pPr>
            <a:r>
              <a:rPr lang="en-US" dirty="0" smtClean="0">
                <a:solidFill>
                  <a:schemeClr val="tx1"/>
                </a:solidFill>
              </a:rPr>
              <a:t>Auditors must document application of safeguards in place</a:t>
            </a:r>
            <a:endParaRPr lang="en-US"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5170" y="2429301"/>
            <a:ext cx="7692794" cy="2852384"/>
          </a:xfrm>
        </p:spPr>
        <p:txBody>
          <a:bodyPr/>
          <a:lstStyle/>
          <a:p>
            <a:pPr algn="l">
              <a:lnSpc>
                <a:spcPct val="150000"/>
              </a:lnSpc>
              <a:buFont typeface="Arial" pitchFamily="34" charset="0"/>
              <a:buChar char="•"/>
            </a:pPr>
            <a:r>
              <a:rPr lang="en-US" dirty="0" smtClean="0"/>
              <a:t> </a:t>
            </a:r>
            <a:r>
              <a:rPr lang="en-US" dirty="0" err="1" smtClean="0">
                <a:solidFill>
                  <a:schemeClr val="tx1"/>
                </a:solidFill>
              </a:rPr>
              <a:t>Nonaudit</a:t>
            </a:r>
            <a:r>
              <a:rPr lang="en-US" dirty="0" smtClean="0">
                <a:solidFill>
                  <a:schemeClr val="tx1"/>
                </a:solidFill>
              </a:rPr>
              <a:t> services</a:t>
            </a:r>
          </a:p>
          <a:p>
            <a:pPr lvl="1" algn="l">
              <a:lnSpc>
                <a:spcPct val="150000"/>
              </a:lnSpc>
            </a:pPr>
            <a:r>
              <a:rPr lang="en-US" dirty="0" smtClean="0">
                <a:solidFill>
                  <a:schemeClr val="tx1"/>
                </a:solidFill>
                <a:cs typeface="ＭＳ Ｐゴシック" charset="0"/>
              </a:rPr>
              <a:t>Assessment of SKE (Skill, Knowledge and Experience</a:t>
            </a:r>
            <a:r>
              <a:rPr lang="en-US" sz="2400" dirty="0" smtClean="0">
                <a:solidFill>
                  <a:schemeClr val="tx1"/>
                </a:solidFill>
                <a:cs typeface="ＭＳ Ｐゴシック" charset="0"/>
              </a:rPr>
              <a:t>)</a:t>
            </a:r>
          </a:p>
          <a:p>
            <a:pPr algn="l">
              <a:lnSpc>
                <a:spcPct val="150000"/>
              </a:lnSpc>
              <a:buFont typeface="Arial" pitchFamily="34" charset="0"/>
              <a:buChar char="•"/>
            </a:pPr>
            <a:r>
              <a:rPr lang="en-US" dirty="0" smtClean="0"/>
              <a:t> </a:t>
            </a:r>
            <a:r>
              <a:rPr lang="en-US" dirty="0" smtClean="0">
                <a:solidFill>
                  <a:schemeClr val="tx1"/>
                </a:solidFill>
              </a:rPr>
              <a:t>SKE is assessed before conceptual framework</a:t>
            </a:r>
          </a:p>
          <a:p>
            <a:pPr lvl="1" algn="l"/>
            <a:endParaRPr lang="en-US" dirty="0" smtClean="0"/>
          </a:p>
        </p:txBody>
      </p:sp>
      <p:grpSp>
        <p:nvGrpSpPr>
          <p:cNvPr id="2" name="Group 5"/>
          <p:cNvGrpSpPr/>
          <p:nvPr/>
        </p:nvGrpSpPr>
        <p:grpSpPr>
          <a:xfrm>
            <a:off x="755170" y="303537"/>
            <a:ext cx="6923964" cy="982799"/>
            <a:chOff x="0" y="2958302"/>
            <a:chExt cx="6923964" cy="982799"/>
          </a:xfrm>
          <a:scene3d>
            <a:camera prst="orthographicFront">
              <a:rot lat="0" lon="0" rev="0"/>
            </a:camera>
            <a:lightRig rig="contrasting" dir="t">
              <a:rot lat="0" lon="0" rev="1200000"/>
            </a:lightRig>
          </a:scene3d>
        </p:grpSpPr>
        <p:sp>
          <p:nvSpPr>
            <p:cNvPr id="7" name="Rounded Rectangle 6"/>
            <p:cNvSpPr/>
            <p:nvPr/>
          </p:nvSpPr>
          <p:spPr>
            <a:xfrm>
              <a:off x="0" y="2958302"/>
              <a:ext cx="6923964" cy="982799"/>
            </a:xfrm>
            <a:prstGeom prst="roundRect">
              <a:avLst/>
            </a:prstGeom>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p:cNvSpPr/>
            <p:nvPr/>
          </p:nvSpPr>
          <p:spPr>
            <a:xfrm>
              <a:off x="47976" y="3006278"/>
              <a:ext cx="6828012" cy="88684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defTabSz="1866900" fontAlgn="base">
                <a:lnSpc>
                  <a:spcPct val="90000"/>
                </a:lnSpc>
                <a:spcBef>
                  <a:spcPct val="0"/>
                </a:spcBef>
                <a:spcAft>
                  <a:spcPct val="35000"/>
                </a:spcAft>
              </a:pPr>
              <a:r>
                <a:rPr lang="en-US" sz="4200" dirty="0">
                  <a:solidFill>
                    <a:srgbClr val="FFFFFF"/>
                  </a:solidFill>
                </a:rPr>
                <a:t>Implementation Challenges</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2"/>
          </p:nvPr>
        </p:nvSpPr>
        <p:spPr>
          <a:noFill/>
        </p:spPr>
        <p:txBody>
          <a:bodyPr/>
          <a:lstStyle/>
          <a:p>
            <a:fld id="{F74D7F8D-F674-475B-9F20-CCAC55CC6E30}" type="slidenum">
              <a:rPr lang="en-US" smtClean="0">
                <a:solidFill>
                  <a:srgbClr val="00004C"/>
                </a:solidFill>
                <a:latin typeface="Helvetica" pitchFamily="34" charset="0"/>
              </a:rPr>
              <a:pPr/>
              <a:t>14</a:t>
            </a:fld>
            <a:endParaRPr lang="en-US" smtClean="0">
              <a:solidFill>
                <a:srgbClr val="00004C"/>
              </a:solidFill>
              <a:latin typeface="Helvetica" pitchFamily="34" charset="0"/>
            </a:endParaRPr>
          </a:p>
        </p:txBody>
      </p:sp>
      <p:sp>
        <p:nvSpPr>
          <p:cNvPr id="32771" name="Slide Number Placeholder 5"/>
          <p:cNvSpPr txBox="1">
            <a:spLocks noGrp="1"/>
          </p:cNvSpPr>
          <p:nvPr/>
        </p:nvSpPr>
        <p:spPr bwMode="auto">
          <a:xfrm>
            <a:off x="8305800" y="6400800"/>
            <a:ext cx="533400" cy="304800"/>
          </a:xfrm>
          <a:prstGeom prst="rect">
            <a:avLst/>
          </a:prstGeom>
          <a:noFill/>
          <a:ln w="9525">
            <a:noFill/>
            <a:miter lim="800000"/>
            <a:headEnd/>
            <a:tailEnd/>
          </a:ln>
        </p:spPr>
        <p:txBody>
          <a:bodyPr lIns="0" tIns="0" rIns="0" bIns="0"/>
          <a:lstStyle/>
          <a:p>
            <a:pPr algn="r" defTabSz="457200" eaLnBrk="0" fontAlgn="base" hangingPunct="0">
              <a:spcBef>
                <a:spcPct val="0"/>
              </a:spcBef>
              <a:spcAft>
                <a:spcPct val="0"/>
              </a:spcAft>
            </a:pPr>
            <a:endParaRPr lang="en-US" sz="1400">
              <a:solidFill>
                <a:srgbClr val="000066"/>
              </a:solidFill>
            </a:endParaRPr>
          </a:p>
        </p:txBody>
      </p:sp>
      <p:sp>
        <p:nvSpPr>
          <p:cNvPr id="32772" name="Rectangle 2"/>
          <p:cNvSpPr>
            <a:spLocks noGrp="1" noChangeArrowheads="1"/>
          </p:cNvSpPr>
          <p:nvPr>
            <p:ph type="title" idx="4294967295"/>
          </p:nvPr>
        </p:nvSpPr>
        <p:spPr>
          <a:xfrm>
            <a:off x="304800" y="302528"/>
            <a:ext cx="8458200" cy="1068388"/>
          </a:xfrm>
        </p:spPr>
        <p:txBody>
          <a:bodyPr anchor="t"/>
          <a:lstStyle/>
          <a:p>
            <a:r>
              <a:rPr lang="en-US" sz="3300" dirty="0" smtClean="0"/>
              <a:t>Reminder - Continuing Professional</a:t>
            </a:r>
            <a:br>
              <a:rPr lang="en-US" sz="3300" dirty="0" smtClean="0"/>
            </a:br>
            <a:r>
              <a:rPr lang="en-US" sz="3300" dirty="0" smtClean="0"/>
              <a:t>Education (CPE)</a:t>
            </a:r>
          </a:p>
        </p:txBody>
      </p:sp>
      <p:sp>
        <p:nvSpPr>
          <p:cNvPr id="32773" name="Rectangle 3"/>
          <p:cNvSpPr>
            <a:spLocks noGrp="1" noChangeArrowheads="1"/>
          </p:cNvSpPr>
          <p:nvPr>
            <p:ph type="body" idx="4294967295"/>
          </p:nvPr>
        </p:nvSpPr>
        <p:spPr>
          <a:xfrm>
            <a:off x="485775" y="1752600"/>
            <a:ext cx="8353425" cy="4692650"/>
          </a:xfrm>
        </p:spPr>
        <p:txBody>
          <a:bodyPr/>
          <a:lstStyle/>
          <a:p>
            <a:pPr>
              <a:lnSpc>
                <a:spcPct val="100000"/>
              </a:lnSpc>
              <a:spcBef>
                <a:spcPct val="0"/>
              </a:spcBef>
              <a:buFontTx/>
              <a:buNone/>
            </a:pPr>
            <a:r>
              <a:rPr lang="en-US" u="sng" dirty="0" smtClean="0">
                <a:solidFill>
                  <a:schemeClr val="tx1"/>
                </a:solidFill>
              </a:rPr>
              <a:t>No revision to overall requirements</a:t>
            </a:r>
            <a:endParaRPr lang="en-US" dirty="0" smtClean="0">
              <a:solidFill>
                <a:schemeClr val="tx1"/>
              </a:solidFill>
            </a:endParaRPr>
          </a:p>
          <a:p>
            <a:pPr>
              <a:lnSpc>
                <a:spcPct val="100000"/>
              </a:lnSpc>
              <a:spcBef>
                <a:spcPct val="0"/>
              </a:spcBef>
            </a:pPr>
            <a:r>
              <a:rPr lang="en-US" dirty="0" smtClean="0">
                <a:solidFill>
                  <a:schemeClr val="tx1"/>
                </a:solidFill>
              </a:rPr>
              <a:t>Minimum of 24 hours of CPE every 2 years</a:t>
            </a:r>
          </a:p>
          <a:p>
            <a:pPr lvl="1">
              <a:lnSpc>
                <a:spcPct val="100000"/>
              </a:lnSpc>
              <a:spcBef>
                <a:spcPct val="0"/>
              </a:spcBef>
            </a:pPr>
            <a:r>
              <a:rPr lang="en-US" sz="2400" dirty="0" smtClean="0">
                <a:solidFill>
                  <a:schemeClr val="tx1"/>
                </a:solidFill>
              </a:rPr>
              <a:t>Government</a:t>
            </a:r>
          </a:p>
          <a:p>
            <a:pPr lvl="1">
              <a:lnSpc>
                <a:spcPct val="100000"/>
              </a:lnSpc>
              <a:spcBef>
                <a:spcPct val="0"/>
              </a:spcBef>
            </a:pPr>
            <a:r>
              <a:rPr lang="en-US" sz="2400" dirty="0" smtClean="0">
                <a:solidFill>
                  <a:schemeClr val="tx1"/>
                </a:solidFill>
              </a:rPr>
              <a:t>Specific or unique environment</a:t>
            </a:r>
          </a:p>
          <a:p>
            <a:pPr lvl="1">
              <a:lnSpc>
                <a:spcPct val="100000"/>
              </a:lnSpc>
              <a:spcBef>
                <a:spcPct val="0"/>
              </a:spcBef>
            </a:pPr>
            <a:r>
              <a:rPr lang="en-US" sz="2400" dirty="0" smtClean="0">
                <a:solidFill>
                  <a:schemeClr val="tx1"/>
                </a:solidFill>
              </a:rPr>
              <a:t>Auditing standards and applicable accounting principles</a:t>
            </a:r>
          </a:p>
          <a:p>
            <a:pPr>
              <a:lnSpc>
                <a:spcPct val="100000"/>
              </a:lnSpc>
              <a:spcBef>
                <a:spcPct val="0"/>
              </a:spcBef>
            </a:pPr>
            <a:r>
              <a:rPr lang="en-US" dirty="0" smtClean="0">
                <a:solidFill>
                  <a:schemeClr val="tx1"/>
                </a:solidFill>
              </a:rPr>
              <a:t>Additional 56 hours of CPE for auditors involved in </a:t>
            </a:r>
          </a:p>
          <a:p>
            <a:pPr lvl="1">
              <a:lnSpc>
                <a:spcPct val="100000"/>
              </a:lnSpc>
              <a:spcBef>
                <a:spcPct val="0"/>
              </a:spcBef>
            </a:pPr>
            <a:r>
              <a:rPr lang="en-US" sz="2400" dirty="0" smtClean="0">
                <a:solidFill>
                  <a:schemeClr val="tx1"/>
                </a:solidFill>
              </a:rPr>
              <a:t>Planning, directing, or reporting on GAGAS assignments; or </a:t>
            </a:r>
          </a:p>
          <a:p>
            <a:pPr lvl="1">
              <a:lnSpc>
                <a:spcPct val="100000"/>
              </a:lnSpc>
              <a:spcBef>
                <a:spcPct val="0"/>
              </a:spcBef>
            </a:pPr>
            <a:r>
              <a:rPr lang="en-US" sz="2400" dirty="0" smtClean="0">
                <a:solidFill>
                  <a:schemeClr val="tx1"/>
                </a:solidFill>
              </a:rPr>
              <a:t>Charge 20 percent or more of time annually to GAGAS assignments</a:t>
            </a:r>
          </a:p>
          <a:p>
            <a:pPr>
              <a:lnSpc>
                <a:spcPct val="100000"/>
              </a:lnSpc>
              <a:spcBef>
                <a:spcPct val="0"/>
              </a:spcBef>
            </a:pPr>
            <a:r>
              <a:rPr lang="en-US" dirty="0" smtClean="0">
                <a:solidFill>
                  <a:schemeClr val="tx1"/>
                </a:solidFill>
              </a:rPr>
              <a:t>Minimum of 20 hours of CPE each year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txBox="1">
            <a:spLocks noGrp="1"/>
          </p:cNvSpPr>
          <p:nvPr/>
        </p:nvSpPr>
        <p:spPr bwMode="auto">
          <a:xfrm>
            <a:off x="8191500" y="6677025"/>
            <a:ext cx="533400" cy="228600"/>
          </a:xfrm>
          <a:prstGeom prst="rect">
            <a:avLst/>
          </a:prstGeom>
          <a:noFill/>
          <a:ln w="9525">
            <a:noFill/>
            <a:miter lim="800000"/>
            <a:headEnd/>
            <a:tailEnd/>
          </a:ln>
        </p:spPr>
        <p:txBody>
          <a:bodyPr lIns="0" tIns="0" rIns="0" bIns="0"/>
          <a:lstStyle/>
          <a:p>
            <a:pPr algn="r" defTabSz="457200" eaLnBrk="0" fontAlgn="base" hangingPunct="0">
              <a:spcBef>
                <a:spcPct val="0"/>
              </a:spcBef>
              <a:spcAft>
                <a:spcPct val="0"/>
              </a:spcAft>
            </a:pPr>
            <a:fld id="{B4F14599-FB0A-4AEC-9303-46E52701AF9D}" type="slidenum">
              <a:rPr lang="en-US" sz="900">
                <a:solidFill>
                  <a:srgbClr val="00004C"/>
                </a:solidFill>
                <a:cs typeface="ＭＳ Ｐゴシック"/>
              </a:rPr>
              <a:pPr algn="r" defTabSz="457200" eaLnBrk="0" fontAlgn="base" hangingPunct="0">
                <a:spcBef>
                  <a:spcPct val="0"/>
                </a:spcBef>
                <a:spcAft>
                  <a:spcPct val="0"/>
                </a:spcAft>
              </a:pPr>
              <a:t>15</a:t>
            </a:fld>
            <a:endParaRPr lang="en-US" sz="900">
              <a:solidFill>
                <a:srgbClr val="00004C"/>
              </a:solidFill>
              <a:cs typeface="ＭＳ Ｐゴシック"/>
            </a:endParaRPr>
          </a:p>
        </p:txBody>
      </p:sp>
      <p:sp>
        <p:nvSpPr>
          <p:cNvPr id="61443" name="Slide Number Placeholder 5"/>
          <p:cNvSpPr txBox="1">
            <a:spLocks noGrp="1"/>
          </p:cNvSpPr>
          <p:nvPr/>
        </p:nvSpPr>
        <p:spPr bwMode="auto">
          <a:xfrm>
            <a:off x="8305800" y="6400800"/>
            <a:ext cx="533400" cy="304800"/>
          </a:xfrm>
          <a:prstGeom prst="rect">
            <a:avLst/>
          </a:prstGeom>
          <a:noFill/>
          <a:ln w="9525">
            <a:noFill/>
            <a:miter lim="800000"/>
            <a:headEnd/>
            <a:tailEnd/>
          </a:ln>
        </p:spPr>
        <p:txBody>
          <a:bodyPr lIns="0" tIns="0" rIns="0" bIns="0"/>
          <a:lstStyle/>
          <a:p>
            <a:pPr algn="r" defTabSz="457200" eaLnBrk="0" fontAlgn="base" hangingPunct="0">
              <a:spcBef>
                <a:spcPct val="0"/>
              </a:spcBef>
              <a:spcAft>
                <a:spcPct val="0"/>
              </a:spcAft>
            </a:pPr>
            <a:endParaRPr lang="en-US" sz="1400">
              <a:solidFill>
                <a:srgbClr val="000066"/>
              </a:solidFill>
              <a:cs typeface="ＭＳ Ｐゴシック"/>
            </a:endParaRPr>
          </a:p>
        </p:txBody>
      </p:sp>
      <p:sp>
        <p:nvSpPr>
          <p:cNvPr id="61444" name="Rectangle 2"/>
          <p:cNvSpPr>
            <a:spLocks noGrp="1" noChangeArrowheads="1"/>
          </p:cNvSpPr>
          <p:nvPr>
            <p:ph type="title" idx="4294967295"/>
          </p:nvPr>
        </p:nvSpPr>
        <p:spPr>
          <a:xfrm>
            <a:off x="457200" y="531812"/>
            <a:ext cx="8166100" cy="992188"/>
          </a:xfrm>
        </p:spPr>
        <p:txBody>
          <a:bodyPr anchor="t"/>
          <a:lstStyle/>
          <a:p>
            <a:r>
              <a:rPr lang="en-US" dirty="0" smtClean="0"/>
              <a:t>Where to Find the Yellow Book</a:t>
            </a:r>
          </a:p>
        </p:txBody>
      </p:sp>
      <p:sp>
        <p:nvSpPr>
          <p:cNvPr id="61445" name="Rectangle 3"/>
          <p:cNvSpPr>
            <a:spLocks noGrp="1" noChangeArrowheads="1"/>
          </p:cNvSpPr>
          <p:nvPr>
            <p:ph type="body" idx="4294967295"/>
          </p:nvPr>
        </p:nvSpPr>
        <p:spPr/>
        <p:txBody>
          <a:bodyPr/>
          <a:lstStyle/>
          <a:p>
            <a:pPr>
              <a:buClr>
                <a:srgbClr val="FF0000"/>
              </a:buClr>
              <a:buFont typeface="Wingdings" pitchFamily="2" charset="2"/>
              <a:buChar char="ü"/>
            </a:pPr>
            <a:endParaRPr lang="en-US" sz="3200" dirty="0" smtClean="0">
              <a:solidFill>
                <a:schemeClr val="tx1"/>
              </a:solidFill>
            </a:endParaRPr>
          </a:p>
          <a:p>
            <a:r>
              <a:rPr lang="en-US" sz="3200" dirty="0" smtClean="0">
                <a:solidFill>
                  <a:schemeClr val="tx1"/>
                </a:solidFill>
              </a:rPr>
              <a:t>The Yellow Book is available on GAO</a:t>
            </a:r>
            <a:r>
              <a:rPr lang="ja-JP" altLang="en-US" sz="3200" smtClean="0">
                <a:solidFill>
                  <a:schemeClr val="tx1"/>
                </a:solidFill>
                <a:ea typeface="ＭＳ Ｐゴシック"/>
                <a:cs typeface="ＭＳ Ｐゴシック"/>
              </a:rPr>
              <a:t>’</a:t>
            </a:r>
            <a:r>
              <a:rPr lang="en-US" altLang="ja-JP" sz="3200" dirty="0" smtClean="0">
                <a:solidFill>
                  <a:schemeClr val="tx1"/>
                </a:solidFill>
                <a:ea typeface="ＭＳ Ｐゴシック"/>
                <a:cs typeface="ＭＳ Ｐゴシック"/>
              </a:rPr>
              <a:t>s website at:</a:t>
            </a:r>
          </a:p>
          <a:p>
            <a:pPr algn="ctr">
              <a:buFontTx/>
              <a:buNone/>
            </a:pPr>
            <a:r>
              <a:rPr lang="en-US" sz="3200" dirty="0" smtClean="0">
                <a:solidFill>
                  <a:schemeClr val="tx1"/>
                </a:solidFill>
                <a:hlinkClick r:id="rId3"/>
              </a:rPr>
              <a:t>www.gao.gov/yellowbook</a:t>
            </a:r>
            <a:r>
              <a:rPr lang="en-US" sz="3200" dirty="0" smtClean="0">
                <a:solidFill>
                  <a:schemeClr val="tx1"/>
                </a:solidFill>
              </a:rPr>
              <a:t> </a:t>
            </a:r>
          </a:p>
          <a:p>
            <a:pPr algn="ctr"/>
            <a:endParaRPr lang="en-US" sz="3200" dirty="0" smtClean="0">
              <a:solidFill>
                <a:schemeClr val="tx1"/>
              </a:solidFill>
            </a:endParaRPr>
          </a:p>
          <a:p>
            <a:r>
              <a:rPr lang="en-US" sz="3200" dirty="0" smtClean="0">
                <a:solidFill>
                  <a:schemeClr val="tx1"/>
                </a:solidFill>
              </a:rPr>
              <a:t>For technical assistance, contact us at:</a:t>
            </a:r>
          </a:p>
          <a:p>
            <a:pPr algn="ctr">
              <a:buFontTx/>
              <a:buNone/>
            </a:pPr>
            <a:r>
              <a:rPr lang="en-US" sz="3200" dirty="0" smtClean="0">
                <a:solidFill>
                  <a:schemeClr val="tx1"/>
                </a:solidFill>
                <a:hlinkClick r:id="rId4"/>
              </a:rPr>
              <a:t>yellowbook@gao.gov</a:t>
            </a:r>
            <a:endParaRPr lang="en-US" sz="3200" dirty="0" smtClean="0">
              <a:solidFill>
                <a:schemeClr val="tx1"/>
              </a:solidFill>
            </a:endParaRPr>
          </a:p>
          <a:p>
            <a:pPr algn="ctr">
              <a:buFontTx/>
              <a:buNone/>
            </a:pPr>
            <a:r>
              <a:rPr lang="en-US" sz="3200" dirty="0" smtClean="0">
                <a:solidFill>
                  <a:schemeClr val="tx1"/>
                </a:solidFill>
              </a:rPr>
              <a:t>or call (202) 512-9535</a:t>
            </a:r>
          </a:p>
          <a:p>
            <a:pPr algn="ctr">
              <a:buFontTx/>
              <a:buNone/>
            </a:pPr>
            <a:endParaRPr lang="en-US" sz="3200" b="1" dirty="0" smtClean="0">
              <a:solidFill>
                <a:schemeClr val="tx1"/>
              </a:solidFill>
            </a:endParaRPr>
          </a:p>
          <a:p>
            <a:endParaRPr lang="en-US" sz="3000" dirty="0" smtClean="0">
              <a:solidFill>
                <a:schemeClr val="tx1"/>
              </a:solidFill>
            </a:endParaRPr>
          </a:p>
          <a:p>
            <a:endParaRPr lang="en-US" sz="3000" b="1" dirty="0" smtClean="0">
              <a:solidFill>
                <a:schemeClr val="tx1"/>
              </a:solidFill>
            </a:endParaRPr>
          </a:p>
        </p:txBody>
      </p:sp>
      <p:sp>
        <p:nvSpPr>
          <p:cNvPr id="6" name="Slide Number Placeholder 5"/>
          <p:cNvSpPr>
            <a:spLocks noGrp="1"/>
          </p:cNvSpPr>
          <p:nvPr>
            <p:ph type="sldNum" sz="quarter" idx="12"/>
          </p:nvPr>
        </p:nvSpPr>
        <p:spPr/>
        <p:txBody>
          <a:bodyPr/>
          <a:lstStyle/>
          <a:p>
            <a:pPr>
              <a:defRPr/>
            </a:pPr>
            <a:fld id="{81E7B3C5-5FD7-4EB2-8E26-5B5D4797B22D}" type="slidenum">
              <a:rPr lang="en-US" smtClean="0">
                <a:solidFill>
                  <a:srgbClr val="00004C"/>
                </a:solidFill>
              </a:rPr>
              <a:pPr>
                <a:defRPr/>
              </a:pPr>
              <a:t>15</a:t>
            </a:fld>
            <a:endParaRPr lang="en-US">
              <a:solidFill>
                <a:srgbClr val="00004C"/>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Standards for Internal Control in the Government</a:t>
            </a:r>
            <a:endParaRPr lang="en-US" dirty="0"/>
          </a:p>
        </p:txBody>
      </p:sp>
      <p:sp>
        <p:nvSpPr>
          <p:cNvPr id="5" name="Subtitle 4"/>
          <p:cNvSpPr>
            <a:spLocks noGrp="1"/>
          </p:cNvSpPr>
          <p:nvPr>
            <p:ph type="subTitle" idx="1"/>
          </p:nvPr>
        </p:nvSpPr>
        <p:spPr>
          <a:xfrm>
            <a:off x="2971800" y="3124200"/>
            <a:ext cx="6400800" cy="1752600"/>
          </a:xfrm>
        </p:spPr>
        <p:txBody>
          <a:bodyPr anchor="ctr" anchorCtr="0"/>
          <a:lstStyle/>
          <a:p>
            <a:r>
              <a:rPr lang="en-US" sz="6600" b="1" dirty="0" smtClean="0"/>
              <a:t>Going </a:t>
            </a:r>
            <a:r>
              <a:rPr lang="en-US" sz="6600" b="1" dirty="0" smtClean="0">
                <a:solidFill>
                  <a:srgbClr val="104F01"/>
                </a:solidFill>
              </a:rPr>
              <a:t>Green</a:t>
            </a:r>
          </a:p>
        </p:txBody>
      </p:sp>
      <p:pic>
        <p:nvPicPr>
          <p:cNvPr id="8" name="Content Placeholder 4" descr="GB pic.png"/>
          <p:cNvPicPr>
            <a:picLocks noGrp="1" noChangeAspect="1"/>
          </p:cNvPicPr>
          <p:nvPr>
            <p:ph idx="4294967295"/>
          </p:nvPr>
        </p:nvPicPr>
        <p:blipFill>
          <a:blip r:embed="rId2" cstate="print"/>
          <a:stretch>
            <a:fillRect/>
          </a:stretch>
        </p:blipFill>
        <p:spPr>
          <a:xfrm>
            <a:off x="381000" y="2133600"/>
            <a:ext cx="2895600" cy="3919335"/>
          </a:xfrm>
        </p:spPr>
      </p:pic>
      <p:sp>
        <p:nvSpPr>
          <p:cNvPr id="6" name="TextBox 5"/>
          <p:cNvSpPr txBox="1"/>
          <p:nvPr/>
        </p:nvSpPr>
        <p:spPr>
          <a:xfrm>
            <a:off x="0" y="228600"/>
            <a:ext cx="9144000" cy="1200329"/>
          </a:xfrm>
          <a:prstGeom prst="rect">
            <a:avLst/>
          </a:prstGeom>
          <a:noFill/>
        </p:spPr>
        <p:txBody>
          <a:bodyPr wrap="square" rtlCol="0">
            <a:spAutoFit/>
          </a:bodyPr>
          <a:lstStyle/>
          <a:p>
            <a:pPr algn="ctr"/>
            <a:r>
              <a:rPr lang="en-US" sz="3600" b="1" dirty="0" smtClean="0">
                <a:solidFill>
                  <a:schemeClr val="bg1"/>
                </a:solidFill>
                <a:latin typeface="+mj-lt"/>
                <a:ea typeface="+mj-ea"/>
                <a:cs typeface="ＭＳ Ｐゴシック" charset="0"/>
              </a:rPr>
              <a:t>Standards</a:t>
            </a:r>
            <a:r>
              <a:rPr lang="en-US" sz="3600" dirty="0" smtClean="0">
                <a:solidFill>
                  <a:schemeClr val="bg1">
                    <a:lumMod val="95000"/>
                  </a:schemeClr>
                </a:solidFill>
              </a:rPr>
              <a:t> </a:t>
            </a:r>
            <a:r>
              <a:rPr lang="en-US" sz="3600" b="1" dirty="0" smtClean="0">
                <a:solidFill>
                  <a:schemeClr val="bg1">
                    <a:lumMod val="95000"/>
                  </a:schemeClr>
                </a:solidFill>
                <a:latin typeface="+mj-lt"/>
              </a:rPr>
              <a:t>for Internal Control</a:t>
            </a:r>
            <a:br>
              <a:rPr lang="en-US" sz="3600" b="1" dirty="0" smtClean="0">
                <a:solidFill>
                  <a:schemeClr val="bg1">
                    <a:lumMod val="95000"/>
                  </a:schemeClr>
                </a:solidFill>
                <a:latin typeface="+mj-lt"/>
              </a:rPr>
            </a:br>
            <a:r>
              <a:rPr lang="en-US" sz="3600" b="1" dirty="0" smtClean="0">
                <a:solidFill>
                  <a:schemeClr val="bg1">
                    <a:lumMod val="95000"/>
                  </a:schemeClr>
                </a:solidFill>
                <a:latin typeface="+mj-lt"/>
              </a:rPr>
              <a:t> in the Federal Government</a:t>
            </a:r>
            <a:endParaRPr lang="en-US" sz="3600" b="1" dirty="0">
              <a:solidFill>
                <a:schemeClr val="bg1">
                  <a:lumMod val="95000"/>
                </a:schemeClr>
              </a:solidFill>
              <a:latin typeface="+mj-lt"/>
            </a:endParaRPr>
          </a:p>
        </p:txBody>
      </p:sp>
      <p:pic>
        <p:nvPicPr>
          <p:cNvPr id="9" name="Picture 8" descr="RGB - w text.tif"/>
          <p:cNvPicPr>
            <a:picLocks noChangeAspect="1"/>
          </p:cNvPicPr>
          <p:nvPr/>
        </p:nvPicPr>
        <p:blipFill>
          <a:blip r:embed="rId3" cstate="print"/>
          <a:stretch>
            <a:fillRect/>
          </a:stretch>
        </p:blipFill>
        <p:spPr>
          <a:xfrm>
            <a:off x="4038600" y="6138672"/>
            <a:ext cx="4614672" cy="49072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 Going Green</a:t>
            </a:r>
            <a:endParaRPr lang="en-US" dirty="0"/>
          </a:p>
        </p:txBody>
      </p:sp>
      <p:sp>
        <p:nvSpPr>
          <p:cNvPr id="3" name="Content Placeholder 2"/>
          <p:cNvSpPr>
            <a:spLocks noGrp="1"/>
          </p:cNvSpPr>
          <p:nvPr>
            <p:ph idx="1"/>
          </p:nvPr>
        </p:nvSpPr>
        <p:spPr/>
        <p:txBody>
          <a:bodyPr/>
          <a:lstStyle/>
          <a:p>
            <a:r>
              <a:rPr lang="en-US" dirty="0" smtClean="0"/>
              <a:t>To discuss </a:t>
            </a:r>
            <a:r>
              <a:rPr lang="en-US" dirty="0"/>
              <a:t>GAO’s plan to update the </a:t>
            </a:r>
            <a:r>
              <a:rPr lang="en-US" i="1" dirty="0"/>
              <a:t>Standards for Internal Control in the Federal </a:t>
            </a:r>
            <a:r>
              <a:rPr lang="en-US" i="1" dirty="0" smtClean="0"/>
              <a:t>Government, </a:t>
            </a:r>
            <a:r>
              <a:rPr lang="en-US" dirty="0" smtClean="0"/>
              <a:t>(</a:t>
            </a:r>
            <a:r>
              <a:rPr lang="en-US" dirty="0"/>
              <a:t>Green </a:t>
            </a:r>
            <a:r>
              <a:rPr lang="en-US" dirty="0" smtClean="0"/>
              <a:t>Book)</a:t>
            </a:r>
          </a:p>
          <a:p>
            <a:endParaRPr lang="en-US" dirty="0"/>
          </a:p>
          <a:p>
            <a:r>
              <a:rPr lang="en-US" dirty="0" smtClean="0"/>
              <a:t>To discuss why internal controls are a key tool government managers use to</a:t>
            </a:r>
          </a:p>
          <a:p>
            <a:pPr lvl="1"/>
            <a:r>
              <a:rPr lang="en-US" dirty="0" smtClean="0"/>
              <a:t>Produce reliable financial reports</a:t>
            </a:r>
          </a:p>
          <a:p>
            <a:pPr lvl="1"/>
            <a:r>
              <a:rPr lang="en-US" dirty="0" smtClean="0"/>
              <a:t>Maintain compliance</a:t>
            </a:r>
          </a:p>
          <a:p>
            <a:pPr lvl="1"/>
            <a:r>
              <a:rPr lang="en-US" dirty="0" smtClean="0"/>
              <a:t>Achieve operational objectives and mitigate risks</a:t>
            </a:r>
          </a:p>
          <a:p>
            <a:pPr lvl="1"/>
            <a:endParaRPr lang="en-US" dirty="0" smtClean="0"/>
          </a:p>
          <a:p>
            <a:r>
              <a:rPr lang="en-US" dirty="0" smtClean="0"/>
              <a:t>To demonstrate …</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01E16EBA-0216-4FA1-BFEC-225E79399361}"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Implications of Ineffective Internal Controls</a:t>
            </a:r>
            <a:endParaRPr lang="en-US" dirty="0"/>
          </a:p>
        </p:txBody>
      </p:sp>
      <p:sp>
        <p:nvSpPr>
          <p:cNvPr id="3" name="Content Placeholder 2"/>
          <p:cNvSpPr>
            <a:spLocks noGrp="1"/>
          </p:cNvSpPr>
          <p:nvPr>
            <p:ph idx="1"/>
          </p:nvPr>
        </p:nvSpPr>
        <p:spPr>
          <a:xfrm rot="21322050">
            <a:off x="417382" y="2080468"/>
            <a:ext cx="8168946" cy="1231361"/>
          </a:xfrm>
        </p:spPr>
        <p:txBody>
          <a:bodyPr/>
          <a:lstStyle/>
          <a:p>
            <a:pPr>
              <a:buNone/>
            </a:pPr>
            <a:r>
              <a:rPr lang="en-US" b="1" dirty="0">
                <a:solidFill>
                  <a:srgbClr val="7030A0"/>
                </a:solidFill>
              </a:rPr>
              <a:t>More than $154 Million in Questioned and Unsupported Costs </a:t>
            </a:r>
            <a:r>
              <a:rPr lang="en-US" b="1" dirty="0" smtClean="0">
                <a:solidFill>
                  <a:srgbClr val="7030A0"/>
                </a:solidFill>
              </a:rPr>
              <a:t>in [Grant Recipients] </a:t>
            </a:r>
            <a:r>
              <a:rPr lang="en-US" b="1" dirty="0">
                <a:solidFill>
                  <a:srgbClr val="7030A0"/>
                </a:solidFill>
              </a:rPr>
              <a:t>Proposed Budget</a:t>
            </a:r>
            <a:endParaRPr lang="en-US" dirty="0">
              <a:solidFill>
                <a:srgbClr val="7030A0"/>
              </a:solidFill>
            </a:endParaRPr>
          </a:p>
        </p:txBody>
      </p:sp>
      <p:sp>
        <p:nvSpPr>
          <p:cNvPr id="5" name="Rectangle 4"/>
          <p:cNvSpPr/>
          <p:nvPr/>
        </p:nvSpPr>
        <p:spPr>
          <a:xfrm rot="1138079">
            <a:off x="4947665" y="4043204"/>
            <a:ext cx="4447835" cy="1560187"/>
          </a:xfrm>
          <a:prstGeom prst="rect">
            <a:avLst/>
          </a:prstGeom>
        </p:spPr>
        <p:txBody>
          <a:bodyPr wrap="square" lIns="82058" tIns="41029" rIns="82058" bIns="41029">
            <a:spAutoFit/>
          </a:bodyPr>
          <a:lstStyle/>
          <a:p>
            <a:r>
              <a:rPr lang="en-US" b="1" dirty="0" smtClean="0">
                <a:solidFill>
                  <a:srgbClr val="FF0000"/>
                </a:solidFill>
              </a:rPr>
              <a:t>More than $6.3 Million of Questioned Costs at the University of [Green’s Higher Education]</a:t>
            </a:r>
          </a:p>
        </p:txBody>
      </p:sp>
      <p:sp>
        <p:nvSpPr>
          <p:cNvPr id="6" name="Rectangle 5"/>
          <p:cNvSpPr/>
          <p:nvPr/>
        </p:nvSpPr>
        <p:spPr>
          <a:xfrm rot="20970582">
            <a:off x="299957" y="3517845"/>
            <a:ext cx="4433455" cy="1190855"/>
          </a:xfrm>
          <a:prstGeom prst="rect">
            <a:avLst/>
          </a:prstGeom>
        </p:spPr>
        <p:txBody>
          <a:bodyPr wrap="square" lIns="82058" tIns="41029" rIns="82058" bIns="41029">
            <a:spAutoFit/>
          </a:bodyPr>
          <a:lstStyle/>
          <a:p>
            <a:r>
              <a:rPr lang="en-US" b="1" dirty="0" smtClean="0">
                <a:solidFill>
                  <a:srgbClr val="890B01"/>
                </a:solidFill>
              </a:rPr>
              <a:t>Internal Controls Over [Entity’s] Staff Retreats Could Be Improved </a:t>
            </a:r>
            <a:endParaRPr lang="en-US" dirty="0">
              <a:solidFill>
                <a:srgbClr val="890B01"/>
              </a:solidFill>
            </a:endParaRPr>
          </a:p>
        </p:txBody>
      </p:sp>
      <p:sp>
        <p:nvSpPr>
          <p:cNvPr id="7" name="Rectangle 6"/>
          <p:cNvSpPr/>
          <p:nvPr/>
        </p:nvSpPr>
        <p:spPr>
          <a:xfrm rot="21353655">
            <a:off x="1116786" y="4886069"/>
            <a:ext cx="4572000" cy="1560187"/>
          </a:xfrm>
          <a:prstGeom prst="rect">
            <a:avLst/>
          </a:prstGeom>
        </p:spPr>
        <p:txBody>
          <a:bodyPr lIns="82058" tIns="41029" rIns="82058" bIns="41029">
            <a:spAutoFit/>
          </a:bodyPr>
          <a:lstStyle/>
          <a:p>
            <a:r>
              <a:rPr lang="en-US" b="1" dirty="0" smtClean="0">
                <a:solidFill>
                  <a:srgbClr val="0070C0"/>
                </a:solidFill>
              </a:rPr>
              <a:t>Additional Audit Work Confirms $88 Million of Unallowable Contingency Costs in Construction Budget </a:t>
            </a:r>
            <a:endParaRPr lang="en-US" dirty="0">
              <a:solidFill>
                <a:srgbClr val="0070C0"/>
              </a:solidFill>
            </a:endParaRPr>
          </a:p>
        </p:txBody>
      </p:sp>
      <p:sp>
        <p:nvSpPr>
          <p:cNvPr id="8" name="Rectangle 7"/>
          <p:cNvSpPr/>
          <p:nvPr/>
        </p:nvSpPr>
        <p:spPr>
          <a:xfrm rot="372065">
            <a:off x="4755394" y="2987727"/>
            <a:ext cx="4572000" cy="821523"/>
          </a:xfrm>
          <a:prstGeom prst="rect">
            <a:avLst/>
          </a:prstGeom>
        </p:spPr>
        <p:txBody>
          <a:bodyPr lIns="82058" tIns="41029" rIns="82058" bIns="41029">
            <a:spAutoFit/>
          </a:bodyPr>
          <a:lstStyle/>
          <a:p>
            <a:r>
              <a:rPr lang="en-US" b="1" dirty="0" smtClean="0"/>
              <a:t>Improper Release of Personally Identifiable Information </a:t>
            </a:r>
            <a:endParaRPr lang="en-US" dirty="0"/>
          </a:p>
        </p:txBody>
      </p:sp>
      <p:sp>
        <p:nvSpPr>
          <p:cNvPr id="9" name="Slide Number Placeholder 3"/>
          <p:cNvSpPr>
            <a:spLocks noGrp="1"/>
          </p:cNvSpPr>
          <p:nvPr>
            <p:ph type="sldNum" sz="quarter" idx="12"/>
          </p:nvPr>
        </p:nvSpPr>
        <p:spPr>
          <a:xfrm>
            <a:off x="8191500" y="6677025"/>
            <a:ext cx="533400" cy="228600"/>
          </a:xfrm>
        </p:spPr>
        <p:txBody>
          <a:bodyPr/>
          <a:lstStyle/>
          <a:p>
            <a:fld id="{01E16EBA-0216-4FA1-BFEC-225E79399361}"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lIns="0"/>
          <a:lstStyle/>
          <a:p>
            <a:r>
              <a:rPr lang="en-US" dirty="0" smtClean="0"/>
              <a:t>Reasons for Green Book Revision</a:t>
            </a:r>
          </a:p>
        </p:txBody>
      </p:sp>
      <p:sp>
        <p:nvSpPr>
          <p:cNvPr id="21507" name="Text Placeholder 2"/>
          <p:cNvSpPr>
            <a:spLocks noGrp="1"/>
          </p:cNvSpPr>
          <p:nvPr>
            <p:ph idx="1"/>
          </p:nvPr>
        </p:nvSpPr>
        <p:spPr>
          <a:xfrm>
            <a:off x="485775" y="1905000"/>
            <a:ext cx="8153400" cy="4419600"/>
          </a:xfrm>
        </p:spPr>
        <p:txBody>
          <a:bodyPr/>
          <a:lstStyle/>
          <a:p>
            <a:pPr marL="287304" lvl="1" indent="-287304">
              <a:spcBef>
                <a:spcPts val="1600"/>
              </a:spcBef>
              <a:defRPr/>
            </a:pPr>
            <a:r>
              <a:rPr lang="en-US" sz="2400" dirty="0" smtClean="0">
                <a:latin typeface="+mn-lt"/>
                <a:ea typeface="+mn-ea"/>
                <a:cs typeface="+mn-cs"/>
              </a:rPr>
              <a:t>Last issued in November 1999</a:t>
            </a:r>
          </a:p>
          <a:p>
            <a:pPr marL="287304" lvl="1" indent="-287304">
              <a:spcBef>
                <a:spcPts val="1600"/>
              </a:spcBef>
              <a:defRPr/>
            </a:pPr>
            <a:endParaRPr lang="en-US" sz="2400" dirty="0" smtClean="0">
              <a:latin typeface="+mn-lt"/>
              <a:ea typeface="+mn-ea"/>
              <a:cs typeface="+mn-cs"/>
            </a:endParaRPr>
          </a:p>
          <a:p>
            <a:pPr marL="287304" lvl="1" indent="-287304">
              <a:spcBef>
                <a:spcPts val="1600"/>
              </a:spcBef>
              <a:defRPr/>
            </a:pPr>
            <a:r>
              <a:rPr lang="en-US" sz="2400" dirty="0" smtClean="0">
                <a:cs typeface="+mn-cs"/>
              </a:rPr>
              <a:t>Adapt to a m</a:t>
            </a:r>
            <a:r>
              <a:rPr lang="en-US" sz="2400" dirty="0" smtClean="0">
                <a:latin typeface="+mn-lt"/>
                <a:ea typeface="+mn-ea"/>
                <a:cs typeface="+mn-cs"/>
              </a:rPr>
              <a:t>ore global, complex, and technological landscape</a:t>
            </a:r>
          </a:p>
          <a:p>
            <a:pPr marL="287304" lvl="1" indent="-287304">
              <a:spcBef>
                <a:spcPts val="1600"/>
              </a:spcBef>
              <a:defRPr/>
            </a:pPr>
            <a:endParaRPr lang="en-US" sz="2400" dirty="0" smtClean="0">
              <a:latin typeface="+mn-lt"/>
              <a:ea typeface="+mn-ea"/>
              <a:cs typeface="+mn-cs"/>
            </a:endParaRPr>
          </a:p>
          <a:p>
            <a:pPr marL="287304" lvl="1" indent="-287304">
              <a:spcBef>
                <a:spcPts val="1600"/>
              </a:spcBef>
              <a:defRPr/>
            </a:pPr>
            <a:r>
              <a:rPr lang="en-US" sz="2400" dirty="0" smtClean="0">
                <a:cs typeface="+mn-cs"/>
              </a:rPr>
              <a:t>M</a:t>
            </a:r>
            <a:r>
              <a:rPr lang="en-US" sz="2400" dirty="0" smtClean="0">
                <a:latin typeface="+mn-lt"/>
                <a:ea typeface="+mn-ea"/>
                <a:cs typeface="+mn-cs"/>
              </a:rPr>
              <a:t>aintain relevancy to changing standards</a:t>
            </a:r>
          </a:p>
          <a:p>
            <a:pPr marL="287304" lvl="1" indent="-287304">
              <a:spcBef>
                <a:spcPts val="1600"/>
              </a:spcBef>
              <a:defRPr/>
            </a:pPr>
            <a:endParaRPr lang="en-US" sz="2400" dirty="0" smtClean="0">
              <a:latin typeface="+mn-lt"/>
              <a:ea typeface="+mn-ea"/>
              <a:cs typeface="+mn-cs"/>
            </a:endParaRPr>
          </a:p>
          <a:p>
            <a:pPr marL="287304" lvl="1" indent="-287304">
              <a:spcBef>
                <a:spcPts val="1600"/>
              </a:spcBef>
              <a:defRPr/>
            </a:pPr>
            <a:r>
              <a:rPr lang="en-US" sz="2400" dirty="0" smtClean="0">
                <a:latin typeface="+mn-lt"/>
                <a:ea typeface="+mn-ea"/>
                <a:cs typeface="+mn-cs"/>
              </a:rPr>
              <a:t>Harmonize federal standards with the updated Committee of Sponsoring Organizations of the </a:t>
            </a:r>
            <a:r>
              <a:rPr lang="en-US" sz="2400" dirty="0" err="1" smtClean="0">
                <a:latin typeface="+mn-lt"/>
                <a:ea typeface="+mn-ea"/>
                <a:cs typeface="+mn-cs"/>
              </a:rPr>
              <a:t>Treadway</a:t>
            </a:r>
            <a:r>
              <a:rPr lang="en-US" sz="2400" dirty="0" smtClean="0">
                <a:latin typeface="+mn-lt"/>
                <a:ea typeface="+mn-ea"/>
                <a:cs typeface="+mn-cs"/>
              </a:rPr>
              <a:t> Commission (</a:t>
            </a:r>
            <a:r>
              <a:rPr lang="en-US" sz="2400" dirty="0" smtClean="0"/>
              <a:t>COSO) </a:t>
            </a:r>
            <a:r>
              <a:rPr lang="en-US" sz="2400" dirty="0" smtClean="0">
                <a:cs typeface="+mn-cs"/>
              </a:rPr>
              <a:t>F</a:t>
            </a:r>
            <a:r>
              <a:rPr lang="en-US" sz="2400" dirty="0" smtClean="0">
                <a:latin typeface="+mn-lt"/>
                <a:ea typeface="+mn-ea"/>
                <a:cs typeface="+mn-cs"/>
              </a:rPr>
              <a:t>ramework</a:t>
            </a:r>
          </a:p>
        </p:txBody>
      </p:sp>
      <p:sp>
        <p:nvSpPr>
          <p:cNvPr id="7" name="Slide Number Placeholder 3"/>
          <p:cNvSpPr>
            <a:spLocks noGrp="1"/>
          </p:cNvSpPr>
          <p:nvPr>
            <p:ph type="sldNum" sz="quarter" idx="12"/>
          </p:nvPr>
        </p:nvSpPr>
        <p:spPr>
          <a:xfrm>
            <a:off x="8191500" y="6677025"/>
            <a:ext cx="533400" cy="228600"/>
          </a:xfrm>
        </p:spPr>
        <p:txBody>
          <a:bodyPr/>
          <a:lstStyle/>
          <a:p>
            <a:fld id="{01E16EBA-0216-4FA1-BFEC-225E79399361}"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E703104-1032-4436-9C1F-2D76C1897520}" type="slidenum">
              <a:rPr lang="en-US" smtClean="0">
                <a:solidFill>
                  <a:srgbClr val="00004C"/>
                </a:solidFill>
              </a:rPr>
              <a:pPr>
                <a:defRPr/>
              </a:pPr>
              <a:t>2</a:t>
            </a:fld>
            <a:endParaRPr lang="en-US">
              <a:solidFill>
                <a:srgbClr val="00004C"/>
              </a:solidFill>
            </a:endParaRPr>
          </a:p>
        </p:txBody>
      </p:sp>
      <p:graphicFrame>
        <p:nvGraphicFramePr>
          <p:cNvPr id="6" name="Diagram 5"/>
          <p:cNvGraphicFramePr/>
          <p:nvPr/>
        </p:nvGraphicFramePr>
        <p:xfrm>
          <a:off x="1401168" y="2011160"/>
          <a:ext cx="692396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805232" y="2238229"/>
            <a:ext cx="750627" cy="707886"/>
          </a:xfrm>
          <a:prstGeom prst="rect">
            <a:avLst/>
          </a:prstGeom>
          <a:noFill/>
        </p:spPr>
        <p:txBody>
          <a:bodyPr wrap="square" rtlCol="0">
            <a:spAutoFit/>
          </a:bodyPr>
          <a:lstStyle/>
          <a:p>
            <a:pPr defTabSz="457200" fontAlgn="base">
              <a:spcBef>
                <a:spcPct val="0"/>
              </a:spcBef>
              <a:spcAft>
                <a:spcPct val="0"/>
              </a:spcAft>
            </a:pPr>
            <a:r>
              <a:rPr lang="en-US" sz="4000" dirty="0">
                <a:solidFill>
                  <a:srgbClr val="000099"/>
                </a:solidFill>
                <a:latin typeface="Wingdings" pitchFamily="2" charset="2"/>
              </a:rPr>
              <a:t>n</a:t>
            </a:r>
          </a:p>
        </p:txBody>
      </p:sp>
      <p:sp>
        <p:nvSpPr>
          <p:cNvPr id="10" name="TextBox 9"/>
          <p:cNvSpPr txBox="1"/>
          <p:nvPr/>
        </p:nvSpPr>
        <p:spPr>
          <a:xfrm>
            <a:off x="807504" y="3646245"/>
            <a:ext cx="750627" cy="707886"/>
          </a:xfrm>
          <a:prstGeom prst="rect">
            <a:avLst/>
          </a:prstGeom>
          <a:noFill/>
        </p:spPr>
        <p:txBody>
          <a:bodyPr wrap="square" rtlCol="0">
            <a:spAutoFit/>
          </a:bodyPr>
          <a:lstStyle/>
          <a:p>
            <a:pPr defTabSz="457200" fontAlgn="base">
              <a:spcBef>
                <a:spcPct val="0"/>
              </a:spcBef>
              <a:spcAft>
                <a:spcPct val="0"/>
              </a:spcAft>
            </a:pPr>
            <a:r>
              <a:rPr lang="en-US" sz="4000" dirty="0">
                <a:solidFill>
                  <a:srgbClr val="000099"/>
                </a:solidFill>
                <a:latin typeface="Wingdings" pitchFamily="2" charset="2"/>
              </a:rPr>
              <a:t>n</a:t>
            </a:r>
          </a:p>
        </p:txBody>
      </p:sp>
      <p:sp>
        <p:nvSpPr>
          <p:cNvPr id="11" name="TextBox 10"/>
          <p:cNvSpPr txBox="1"/>
          <p:nvPr/>
        </p:nvSpPr>
        <p:spPr>
          <a:xfrm>
            <a:off x="805232" y="5104309"/>
            <a:ext cx="750627" cy="707886"/>
          </a:xfrm>
          <a:prstGeom prst="rect">
            <a:avLst/>
          </a:prstGeom>
          <a:noFill/>
        </p:spPr>
        <p:txBody>
          <a:bodyPr wrap="square" rtlCol="0">
            <a:spAutoFit/>
          </a:bodyPr>
          <a:lstStyle/>
          <a:p>
            <a:pPr defTabSz="457200" fontAlgn="base">
              <a:spcBef>
                <a:spcPct val="0"/>
              </a:spcBef>
              <a:spcAft>
                <a:spcPct val="0"/>
              </a:spcAft>
            </a:pPr>
            <a:r>
              <a:rPr lang="en-US" sz="4000" dirty="0">
                <a:solidFill>
                  <a:srgbClr val="000099"/>
                </a:solidFill>
                <a:latin typeface="Wingdings" pitchFamily="2" charset="2"/>
              </a:rPr>
              <a:t>n</a:t>
            </a:r>
          </a:p>
        </p:txBody>
      </p:sp>
      <p:sp>
        <p:nvSpPr>
          <p:cNvPr id="8" name="TextBox 7"/>
          <p:cNvSpPr txBox="1"/>
          <p:nvPr/>
        </p:nvSpPr>
        <p:spPr>
          <a:xfrm>
            <a:off x="0" y="354842"/>
            <a:ext cx="9144000" cy="769441"/>
          </a:xfrm>
          <a:prstGeom prst="rect">
            <a:avLst/>
          </a:prstGeom>
          <a:noFill/>
        </p:spPr>
        <p:txBody>
          <a:bodyPr wrap="square" rtlCol="0">
            <a:spAutoFit/>
          </a:bodyPr>
          <a:lstStyle/>
          <a:p>
            <a:pPr algn="ctr" defTabSz="457200" fontAlgn="base">
              <a:spcBef>
                <a:spcPct val="0"/>
              </a:spcBef>
              <a:spcAft>
                <a:spcPct val="0"/>
              </a:spcAft>
            </a:pPr>
            <a:r>
              <a:rPr lang="en-US" sz="4400" b="1" dirty="0">
                <a:solidFill>
                  <a:srgbClr val="FFFFFF"/>
                </a:solidFill>
                <a:latin typeface="Arial"/>
              </a:rPr>
              <a:t>Yellow Book Update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What’s in Green Book for </a:t>
            </a:r>
            <a:br>
              <a:rPr lang="en-US" dirty="0" smtClean="0"/>
            </a:br>
            <a:r>
              <a:rPr lang="en-US" dirty="0" smtClean="0"/>
              <a:t>the Federal Government?</a:t>
            </a:r>
            <a:endParaRPr lang="en-US" dirty="0"/>
          </a:p>
        </p:txBody>
      </p:sp>
      <p:sp>
        <p:nvSpPr>
          <p:cNvPr id="3" name="Content Placeholder 2"/>
          <p:cNvSpPr>
            <a:spLocks noGrp="1"/>
          </p:cNvSpPr>
          <p:nvPr>
            <p:ph idx="1"/>
          </p:nvPr>
        </p:nvSpPr>
        <p:spPr>
          <a:xfrm>
            <a:off x="485775" y="1981200"/>
            <a:ext cx="8153400" cy="4521200"/>
          </a:xfrm>
        </p:spPr>
        <p:txBody>
          <a:bodyPr>
            <a:normAutofit/>
          </a:bodyPr>
          <a:lstStyle/>
          <a:p>
            <a:r>
              <a:rPr lang="en-US" dirty="0" smtClean="0"/>
              <a:t>Reflects federal internal control standards required per Federal Managers’ Financial Integrity Act (FMFIA) </a:t>
            </a:r>
          </a:p>
          <a:p>
            <a:endParaRPr lang="en-US" dirty="0" smtClean="0"/>
          </a:p>
          <a:p>
            <a:r>
              <a:rPr lang="en-US" dirty="0" smtClean="0"/>
              <a:t>Serves as a base for OMB Circular A-123</a:t>
            </a:r>
          </a:p>
          <a:p>
            <a:endParaRPr lang="en-US" dirty="0" smtClean="0"/>
          </a:p>
          <a:p>
            <a:r>
              <a:rPr lang="en-US" dirty="0" smtClean="0"/>
              <a:t>Written for government</a:t>
            </a:r>
          </a:p>
          <a:p>
            <a:pPr lvl="1"/>
            <a:r>
              <a:rPr lang="en-US" dirty="0" smtClean="0"/>
              <a:t>Leverages the COSO Framework</a:t>
            </a:r>
          </a:p>
          <a:p>
            <a:pPr lvl="1"/>
            <a:r>
              <a:rPr lang="en-US" dirty="0" smtClean="0"/>
              <a:t>Uses government terms</a:t>
            </a:r>
          </a:p>
          <a:p>
            <a:pPr lvl="1">
              <a:buNone/>
            </a:pPr>
            <a:endParaRPr lang="en-US" dirty="0" smtClean="0"/>
          </a:p>
        </p:txBody>
      </p:sp>
      <p:sp>
        <p:nvSpPr>
          <p:cNvPr id="6" name="Slide Number Placeholder 3"/>
          <p:cNvSpPr>
            <a:spLocks noGrp="1"/>
          </p:cNvSpPr>
          <p:nvPr>
            <p:ph type="sldNum" sz="quarter" idx="12"/>
          </p:nvPr>
        </p:nvSpPr>
        <p:spPr>
          <a:xfrm>
            <a:off x="8191500" y="6677025"/>
            <a:ext cx="533400" cy="228600"/>
          </a:xfrm>
        </p:spPr>
        <p:txBody>
          <a:bodyPr/>
          <a:lstStyle/>
          <a:p>
            <a:fld id="{01E16EBA-0216-4FA1-BFEC-225E79399361}"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What’s in Green Book for </a:t>
            </a:r>
            <a:br>
              <a:rPr lang="en-US" dirty="0" smtClean="0"/>
            </a:br>
            <a:r>
              <a:rPr lang="en-US" dirty="0" smtClean="0"/>
              <a:t>State and Local Governments?</a:t>
            </a:r>
            <a:endParaRPr lang="en-US" dirty="0"/>
          </a:p>
        </p:txBody>
      </p:sp>
      <p:sp>
        <p:nvSpPr>
          <p:cNvPr id="3" name="Content Placeholder 2"/>
          <p:cNvSpPr>
            <a:spLocks noGrp="1"/>
          </p:cNvSpPr>
          <p:nvPr>
            <p:ph idx="1"/>
          </p:nvPr>
        </p:nvSpPr>
        <p:spPr>
          <a:xfrm>
            <a:off x="485775" y="2089150"/>
            <a:ext cx="8153400" cy="4387850"/>
          </a:xfrm>
        </p:spPr>
        <p:txBody>
          <a:bodyPr/>
          <a:lstStyle/>
          <a:p>
            <a:r>
              <a:rPr lang="en-US" dirty="0" smtClean="0"/>
              <a:t>May be an acceptable framework for internal control on the state and local government level under proposed OMB Uniform Guidance for Federal Awards</a:t>
            </a:r>
          </a:p>
          <a:p>
            <a:endParaRPr lang="en-US" dirty="0" smtClean="0"/>
          </a:p>
          <a:p>
            <a:r>
              <a:rPr lang="en-US" dirty="0" smtClean="0"/>
              <a:t>Written for government</a:t>
            </a:r>
          </a:p>
          <a:p>
            <a:pPr lvl="1"/>
            <a:r>
              <a:rPr lang="en-US" dirty="0" smtClean="0"/>
              <a:t>Leverages the COSO Framework</a:t>
            </a:r>
          </a:p>
          <a:p>
            <a:pPr lvl="1"/>
            <a:r>
              <a:rPr lang="en-US" dirty="0" smtClean="0"/>
              <a:t>Uses government terms</a:t>
            </a:r>
          </a:p>
        </p:txBody>
      </p:sp>
      <p:sp>
        <p:nvSpPr>
          <p:cNvPr id="5" name="Slide Number Placeholder 3"/>
          <p:cNvSpPr>
            <a:spLocks noGrp="1"/>
          </p:cNvSpPr>
          <p:nvPr>
            <p:ph type="sldNum" sz="quarter" idx="12"/>
          </p:nvPr>
        </p:nvSpPr>
        <p:spPr>
          <a:xfrm>
            <a:off x="8191500" y="6677025"/>
            <a:ext cx="533400" cy="228600"/>
          </a:xfrm>
        </p:spPr>
        <p:txBody>
          <a:bodyPr/>
          <a:lstStyle/>
          <a:p>
            <a:fld id="{01E16EBA-0216-4FA1-BFEC-225E79399361}"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in Green Book for Management and Auditors? </a:t>
            </a:r>
            <a:endParaRPr lang="en-US" dirty="0"/>
          </a:p>
        </p:txBody>
      </p:sp>
      <p:sp>
        <p:nvSpPr>
          <p:cNvPr id="3" name="Content Placeholder 2"/>
          <p:cNvSpPr>
            <a:spLocks noGrp="1"/>
          </p:cNvSpPr>
          <p:nvPr>
            <p:ph idx="1"/>
          </p:nvPr>
        </p:nvSpPr>
        <p:spPr>
          <a:xfrm>
            <a:off x="485775" y="2089150"/>
            <a:ext cx="8153400" cy="4692650"/>
          </a:xfrm>
        </p:spPr>
        <p:txBody>
          <a:bodyPr/>
          <a:lstStyle/>
          <a:p>
            <a:r>
              <a:rPr lang="en-US" dirty="0" smtClean="0"/>
              <a:t>Provides a framework for management</a:t>
            </a:r>
          </a:p>
          <a:p>
            <a:endParaRPr lang="en-US" dirty="0" smtClean="0"/>
          </a:p>
          <a:p>
            <a:r>
              <a:rPr lang="en-US" dirty="0" smtClean="0"/>
              <a:t>Provides criteria for auditors</a:t>
            </a:r>
          </a:p>
          <a:p>
            <a:endParaRPr lang="en-US" dirty="0" smtClean="0"/>
          </a:p>
          <a:p>
            <a:r>
              <a:rPr lang="en-US" dirty="0" smtClean="0"/>
              <a:t>Can be used in conjunction with other standards, e.g. Yellow Book</a:t>
            </a:r>
            <a:endParaRPr lang="en-US" dirty="0"/>
          </a:p>
        </p:txBody>
      </p:sp>
      <p:sp>
        <p:nvSpPr>
          <p:cNvPr id="4" name="Slide Number Placeholder 3"/>
          <p:cNvSpPr>
            <a:spLocks noGrp="1"/>
          </p:cNvSpPr>
          <p:nvPr>
            <p:ph type="sldNum" sz="quarter" idx="12"/>
          </p:nvPr>
        </p:nvSpPr>
        <p:spPr/>
        <p:txBody>
          <a:bodyPr/>
          <a:lstStyle/>
          <a:p>
            <a:pPr>
              <a:defRPr/>
            </a:pPr>
            <a:fld id="{5E29EE1B-D60C-4124-952C-5C593EEEC6E3}"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Updated COSO Framework</a:t>
            </a:r>
            <a:endParaRPr lang="en-US" dirty="0"/>
          </a:p>
        </p:txBody>
      </p:sp>
      <p:sp>
        <p:nvSpPr>
          <p:cNvPr id="3" name="Content Placeholder 2"/>
          <p:cNvSpPr>
            <a:spLocks noGrp="1"/>
          </p:cNvSpPr>
          <p:nvPr>
            <p:ph idx="1"/>
          </p:nvPr>
        </p:nvSpPr>
        <p:spPr>
          <a:xfrm>
            <a:off x="5105400" y="3124200"/>
            <a:ext cx="4038600" cy="1371600"/>
          </a:xfrm>
        </p:spPr>
        <p:txBody>
          <a:bodyPr/>
          <a:lstStyle/>
          <a:p>
            <a:pPr>
              <a:buNone/>
            </a:pPr>
            <a:endParaRPr lang="en-US" dirty="0" smtClean="0"/>
          </a:p>
          <a:p>
            <a:pPr algn="ctr">
              <a:buNone/>
            </a:pPr>
            <a:r>
              <a:rPr lang="en-US" dirty="0" smtClean="0"/>
              <a:t>Released</a:t>
            </a:r>
            <a:br>
              <a:rPr lang="en-US" dirty="0" smtClean="0"/>
            </a:br>
            <a:r>
              <a:rPr lang="en-US" dirty="0" smtClean="0"/>
              <a:t>May 14, 2013</a:t>
            </a:r>
            <a:endParaRPr lang="en-US" dirty="0"/>
          </a:p>
        </p:txBody>
      </p:sp>
      <p:sp>
        <p:nvSpPr>
          <p:cNvPr id="7" name="Slide Number Placeholder 3"/>
          <p:cNvSpPr>
            <a:spLocks noGrp="1"/>
          </p:cNvSpPr>
          <p:nvPr>
            <p:ph type="sldNum" sz="quarter" idx="12"/>
          </p:nvPr>
        </p:nvSpPr>
        <p:spPr>
          <a:xfrm>
            <a:off x="8191500" y="6677025"/>
            <a:ext cx="533400" cy="228600"/>
          </a:xfrm>
        </p:spPr>
        <p:txBody>
          <a:bodyPr/>
          <a:lstStyle/>
          <a:p>
            <a:fld id="{01E16EBA-0216-4FA1-BFEC-225E79399361}" type="slidenum">
              <a:rPr lang="en-US" smtClean="0"/>
              <a:pPr/>
              <a:t>23</a:t>
            </a:fld>
            <a:endParaRPr lang="en-US" dirty="0"/>
          </a:p>
        </p:txBody>
      </p:sp>
      <p:pic>
        <p:nvPicPr>
          <p:cNvPr id="8" name="Picture 7" descr="Picture1.jpg"/>
          <p:cNvPicPr>
            <a:picLocks noChangeAspect="1"/>
          </p:cNvPicPr>
          <p:nvPr/>
        </p:nvPicPr>
        <p:blipFill>
          <a:blip r:embed="rId2" cstate="print"/>
          <a:stretch>
            <a:fillRect/>
          </a:stretch>
        </p:blipFill>
        <p:spPr>
          <a:xfrm>
            <a:off x="1293937" y="1730654"/>
            <a:ext cx="3811463" cy="4898746"/>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dirty="0" smtClean="0"/>
              <a:t>Internal Control: COSO Framework </a:t>
            </a:r>
          </a:p>
        </p:txBody>
      </p:sp>
      <p:sp>
        <p:nvSpPr>
          <p:cNvPr id="9220" name="Rectangle 3"/>
          <p:cNvSpPr>
            <a:spLocks noGrp="1" noChangeArrowheads="1"/>
          </p:cNvSpPr>
          <p:nvPr>
            <p:ph idx="1"/>
          </p:nvPr>
        </p:nvSpPr>
        <p:spPr>
          <a:xfrm>
            <a:off x="485774" y="1809750"/>
            <a:ext cx="8201025" cy="4692650"/>
          </a:xfrm>
        </p:spPr>
        <p:txBody>
          <a:bodyPr>
            <a:normAutofit/>
          </a:bodyPr>
          <a:lstStyle/>
          <a:p>
            <a:r>
              <a:rPr lang="en-US" dirty="0" smtClean="0"/>
              <a:t>Published by COSO </a:t>
            </a:r>
          </a:p>
          <a:p>
            <a:pPr lvl="1"/>
            <a:r>
              <a:rPr lang="en-US" dirty="0" smtClean="0"/>
              <a:t>COSO is sponsored by</a:t>
            </a:r>
          </a:p>
          <a:p>
            <a:pPr lvl="2"/>
            <a:r>
              <a:rPr lang="en-US" dirty="0" smtClean="0"/>
              <a:t>American Accounting Association (AAA)</a:t>
            </a:r>
          </a:p>
          <a:p>
            <a:pPr lvl="2"/>
            <a:r>
              <a:rPr lang="en-US" sz="2100" dirty="0" smtClean="0"/>
              <a:t>American Institute of Certified Public Accountants (AICPA)</a:t>
            </a:r>
          </a:p>
          <a:p>
            <a:pPr lvl="2"/>
            <a:r>
              <a:rPr lang="en-US" dirty="0" smtClean="0"/>
              <a:t>Financial Executives International (FEI)</a:t>
            </a:r>
          </a:p>
          <a:p>
            <a:pPr lvl="2"/>
            <a:r>
              <a:rPr lang="en-US" dirty="0" smtClean="0"/>
              <a:t>Institute of Management Accountants (IMA)</a:t>
            </a:r>
          </a:p>
          <a:p>
            <a:pPr lvl="2"/>
            <a:r>
              <a:rPr lang="en-US" dirty="0" smtClean="0"/>
              <a:t>Institute of Internal Auditors (IIA)</a:t>
            </a:r>
          </a:p>
          <a:p>
            <a:endParaRPr lang="en-US" dirty="0" smtClean="0"/>
          </a:p>
          <a:p>
            <a:r>
              <a:rPr lang="en-US" dirty="0" smtClean="0"/>
              <a:t>Established:</a:t>
            </a:r>
          </a:p>
          <a:p>
            <a:pPr lvl="1"/>
            <a:r>
              <a:rPr lang="en-US" dirty="0" smtClean="0"/>
              <a:t>Common internal control definitions</a:t>
            </a:r>
          </a:p>
          <a:p>
            <a:pPr lvl="1"/>
            <a:r>
              <a:rPr lang="en-US" dirty="0" smtClean="0"/>
              <a:t>Internal control components </a:t>
            </a:r>
          </a:p>
          <a:p>
            <a:endParaRPr lang="en-US" dirty="0" smtClean="0"/>
          </a:p>
        </p:txBody>
      </p:sp>
      <p:sp>
        <p:nvSpPr>
          <p:cNvPr id="5" name="Slide Number Placeholder 3"/>
          <p:cNvSpPr>
            <a:spLocks noGrp="1"/>
          </p:cNvSpPr>
          <p:nvPr>
            <p:ph type="sldNum" sz="quarter" idx="12"/>
          </p:nvPr>
        </p:nvSpPr>
        <p:spPr>
          <a:xfrm>
            <a:off x="8191500" y="6677025"/>
            <a:ext cx="533400" cy="228600"/>
          </a:xfrm>
        </p:spPr>
        <p:txBody>
          <a:bodyPr/>
          <a:lstStyle/>
          <a:p>
            <a:fld id="{01E16EBA-0216-4FA1-BFEC-225E79399361}" type="slidenum">
              <a:rPr lang="en-US" smtClean="0"/>
              <a:pPr/>
              <a:t>24</a:t>
            </a:fld>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COSO Framework</a:t>
            </a:r>
            <a:endParaRPr lang="en-US" dirty="0"/>
          </a:p>
        </p:txBody>
      </p:sp>
      <p:sp>
        <p:nvSpPr>
          <p:cNvPr id="6" name="Rectangle 3"/>
          <p:cNvSpPr txBox="1">
            <a:spLocks noChangeArrowheads="1"/>
          </p:cNvSpPr>
          <p:nvPr/>
        </p:nvSpPr>
        <p:spPr>
          <a:xfrm>
            <a:off x="457200" y="1828800"/>
            <a:ext cx="8153400" cy="4648200"/>
          </a:xfrm>
          <a:prstGeom prst="rect">
            <a:avLst/>
          </a:prstGeom>
        </p:spPr>
        <p:txBody>
          <a:bodyPr vert="horz" lIns="91429" tIns="45714" rIns="91429" bIns="45714" rtlCol="0">
            <a:normAutofit fontScale="92500" lnSpcReduction="10000"/>
          </a:bodyPr>
          <a:lstStyle/>
          <a:p>
            <a:pPr marL="342860" indent="-342860" defTabSz="914293">
              <a:lnSpc>
                <a:spcPct val="110000"/>
              </a:lnSpc>
              <a:spcBef>
                <a:spcPts val="673"/>
              </a:spcBef>
              <a:buFont typeface="Arial" pitchFamily="34" charset="0"/>
              <a:buChar char="•"/>
              <a:defRPr/>
            </a:pPr>
            <a:r>
              <a:rPr lang="en-US" sz="2600" dirty="0" smtClean="0">
                <a:solidFill>
                  <a:schemeClr val="folHlink"/>
                </a:solidFill>
                <a:latin typeface="+mn-lt"/>
                <a:ea typeface="+mn-ea"/>
                <a:cs typeface="ＭＳ Ｐゴシック" charset="0"/>
              </a:rPr>
              <a:t>Relationship of Objectives and Components</a:t>
            </a:r>
          </a:p>
          <a:p>
            <a:pPr marL="820583" lvl="3" indent="-410291">
              <a:lnSpc>
                <a:spcPct val="110000"/>
              </a:lnSpc>
              <a:spcBef>
                <a:spcPts val="673"/>
              </a:spcBef>
              <a:buFont typeface="Arial" pitchFamily="34" charset="0"/>
              <a:buChar char="•"/>
            </a:pPr>
            <a:r>
              <a:rPr lang="en-US" sz="2100" dirty="0" smtClean="0">
                <a:solidFill>
                  <a:schemeClr val="folHlink"/>
                </a:solidFill>
                <a:latin typeface="+mn-lt"/>
                <a:ea typeface="+mn-ea"/>
              </a:rPr>
              <a:t>Direct relationship between objectives (which are what an entity strives to achieve) and the components (which represent what is needed to achieve the objectives)</a:t>
            </a:r>
          </a:p>
          <a:p>
            <a:pPr marL="342860" indent="-342860" defTabSz="914293">
              <a:lnSpc>
                <a:spcPct val="75000"/>
              </a:lnSpc>
              <a:spcBef>
                <a:spcPts val="673"/>
              </a:spcBef>
              <a:defRPr/>
            </a:pPr>
            <a:endParaRPr lang="en-US" sz="2600" dirty="0" smtClean="0">
              <a:latin typeface="Arial" pitchFamily="34" charset="0"/>
              <a:ea typeface="+mn-ea"/>
              <a:cs typeface="Arial" pitchFamily="34" charset="0"/>
            </a:endParaRPr>
          </a:p>
          <a:p>
            <a:pPr marL="342860" indent="-342860" defTabSz="914293">
              <a:lnSpc>
                <a:spcPct val="75000"/>
              </a:lnSpc>
              <a:spcBef>
                <a:spcPts val="673"/>
              </a:spcBef>
              <a:buFont typeface="Arial" pitchFamily="34" charset="0"/>
              <a:buChar char="•"/>
              <a:defRPr/>
            </a:pPr>
            <a:r>
              <a:rPr lang="en-US" sz="2600" dirty="0" smtClean="0">
                <a:solidFill>
                  <a:schemeClr val="folHlink"/>
                </a:solidFill>
                <a:latin typeface="+mn-lt"/>
                <a:ea typeface="+mn-ea"/>
              </a:rPr>
              <a:t>COSO depicts the relationship</a:t>
            </a:r>
          </a:p>
          <a:p>
            <a:pPr marL="342860" indent="-342860" defTabSz="914293">
              <a:lnSpc>
                <a:spcPct val="75000"/>
              </a:lnSpc>
              <a:spcBef>
                <a:spcPts val="673"/>
              </a:spcBef>
              <a:defRPr/>
            </a:pPr>
            <a:r>
              <a:rPr lang="en-US" sz="2600" dirty="0" smtClean="0">
                <a:solidFill>
                  <a:schemeClr val="folHlink"/>
                </a:solidFill>
                <a:latin typeface="+mn-lt"/>
                <a:ea typeface="+mn-ea"/>
              </a:rPr>
              <a:t>	in the form of a cube:</a:t>
            </a:r>
          </a:p>
          <a:p>
            <a:pPr marL="342860" indent="-342860" defTabSz="914293">
              <a:lnSpc>
                <a:spcPct val="75000"/>
              </a:lnSpc>
              <a:spcBef>
                <a:spcPts val="673"/>
              </a:spcBef>
              <a:defRPr/>
            </a:pPr>
            <a:endParaRPr lang="en-US" sz="2100" dirty="0" smtClean="0">
              <a:solidFill>
                <a:schemeClr val="folHlink"/>
              </a:solidFill>
              <a:latin typeface="+mn-lt"/>
              <a:ea typeface="+mn-ea"/>
            </a:endParaRPr>
          </a:p>
          <a:p>
            <a:pPr marL="742863" lvl="1" indent="-285717" defTabSz="914293">
              <a:lnSpc>
                <a:spcPct val="75000"/>
              </a:lnSpc>
              <a:spcBef>
                <a:spcPts val="673"/>
              </a:spcBef>
              <a:buFont typeface="Arial" pitchFamily="34" charset="0"/>
              <a:buChar char="•"/>
              <a:defRPr/>
            </a:pPr>
            <a:r>
              <a:rPr lang="en-US" sz="2100" dirty="0" smtClean="0">
                <a:solidFill>
                  <a:schemeClr val="folHlink"/>
                </a:solidFill>
                <a:latin typeface="+mn-lt"/>
                <a:ea typeface="+mn-ea"/>
              </a:rPr>
              <a:t>	The three objectives are represented </a:t>
            </a:r>
          </a:p>
          <a:p>
            <a:pPr marL="342860" indent="-342860" defTabSz="914293">
              <a:lnSpc>
                <a:spcPct val="75000"/>
              </a:lnSpc>
              <a:spcBef>
                <a:spcPts val="673"/>
              </a:spcBef>
              <a:defRPr/>
            </a:pPr>
            <a:r>
              <a:rPr lang="en-US" sz="2100" dirty="0" smtClean="0">
                <a:solidFill>
                  <a:schemeClr val="folHlink"/>
                </a:solidFill>
                <a:latin typeface="+mn-lt"/>
                <a:ea typeface="+mn-ea"/>
              </a:rPr>
              <a:t>		by the columns</a:t>
            </a:r>
          </a:p>
          <a:p>
            <a:pPr marL="742863" lvl="1" indent="-285717" defTabSz="914293">
              <a:lnSpc>
                <a:spcPct val="75000"/>
              </a:lnSpc>
              <a:spcBef>
                <a:spcPts val="673"/>
              </a:spcBef>
              <a:buFont typeface="Arial" pitchFamily="34" charset="0"/>
              <a:buChar char="•"/>
              <a:defRPr/>
            </a:pPr>
            <a:r>
              <a:rPr lang="en-US" sz="2100" dirty="0" smtClean="0">
                <a:solidFill>
                  <a:schemeClr val="folHlink"/>
                </a:solidFill>
                <a:latin typeface="+mn-lt"/>
                <a:ea typeface="+mn-ea"/>
              </a:rPr>
              <a:t>	The five components are represented </a:t>
            </a:r>
          </a:p>
          <a:p>
            <a:pPr marL="342860" indent="-342860" defTabSz="914293">
              <a:lnSpc>
                <a:spcPct val="75000"/>
              </a:lnSpc>
              <a:spcBef>
                <a:spcPts val="673"/>
              </a:spcBef>
              <a:defRPr/>
            </a:pPr>
            <a:r>
              <a:rPr lang="en-US" sz="2100" dirty="0" smtClean="0">
                <a:solidFill>
                  <a:schemeClr val="folHlink"/>
                </a:solidFill>
                <a:latin typeface="+mn-lt"/>
                <a:ea typeface="+mn-ea"/>
              </a:rPr>
              <a:t>		by the rows</a:t>
            </a:r>
          </a:p>
          <a:p>
            <a:pPr marL="742863" lvl="1" indent="-285717" defTabSz="914293">
              <a:lnSpc>
                <a:spcPct val="75000"/>
              </a:lnSpc>
              <a:spcBef>
                <a:spcPts val="673"/>
              </a:spcBef>
              <a:buFont typeface="Arial" pitchFamily="34" charset="0"/>
              <a:buChar char="•"/>
              <a:defRPr/>
            </a:pPr>
            <a:r>
              <a:rPr lang="en-US" sz="2100" dirty="0" smtClean="0">
                <a:solidFill>
                  <a:schemeClr val="folHlink"/>
                </a:solidFill>
                <a:latin typeface="+mn-lt"/>
                <a:ea typeface="+mn-ea"/>
              </a:rPr>
              <a:t>	The entity’s organization structure is</a:t>
            </a:r>
          </a:p>
          <a:p>
            <a:pPr marL="342860" indent="-342860" defTabSz="914293">
              <a:lnSpc>
                <a:spcPct val="75000"/>
              </a:lnSpc>
              <a:spcBef>
                <a:spcPts val="673"/>
              </a:spcBef>
              <a:defRPr/>
            </a:pPr>
            <a:r>
              <a:rPr lang="en-US" sz="2100" dirty="0" smtClean="0">
                <a:solidFill>
                  <a:schemeClr val="folHlink"/>
                </a:solidFill>
                <a:latin typeface="+mn-lt"/>
                <a:ea typeface="+mn-ea"/>
              </a:rPr>
              <a:t>		represented by the third dimension</a:t>
            </a:r>
          </a:p>
          <a:p>
            <a:pPr marL="342860" indent="-342860" defTabSz="914293">
              <a:lnSpc>
                <a:spcPct val="75000"/>
              </a:lnSpc>
              <a:spcBef>
                <a:spcPts val="673"/>
              </a:spcBef>
              <a:defRPr/>
            </a:pPr>
            <a:endParaRPr lang="en-US" sz="1600" dirty="0" smtClean="0">
              <a:latin typeface="Arial" pitchFamily="34" charset="0"/>
              <a:ea typeface="+mn-ea"/>
              <a:cs typeface="Arial" pitchFamily="34" charset="0"/>
            </a:endParaRPr>
          </a:p>
          <a:p>
            <a:pPr marL="342860" indent="-342860" defTabSz="914293">
              <a:lnSpc>
                <a:spcPct val="75000"/>
              </a:lnSpc>
              <a:spcBef>
                <a:spcPts val="673"/>
              </a:spcBef>
              <a:defRPr/>
            </a:pPr>
            <a:endParaRPr lang="en-US" sz="1600" dirty="0" smtClean="0">
              <a:latin typeface="Arial" pitchFamily="34" charset="0"/>
              <a:ea typeface="+mn-ea"/>
              <a:cs typeface="Arial" pitchFamily="34" charset="0"/>
            </a:endParaRPr>
          </a:p>
          <a:p>
            <a:pPr marL="742863" lvl="1" indent="-285717" defTabSz="914293">
              <a:lnSpc>
                <a:spcPct val="75000"/>
              </a:lnSpc>
              <a:spcBef>
                <a:spcPts val="673"/>
              </a:spcBef>
              <a:buFont typeface="Arial" pitchFamily="34" charset="0"/>
              <a:buChar char="•"/>
              <a:defRPr/>
            </a:pPr>
            <a:endParaRPr lang="en-US" sz="1600" b="1" dirty="0" smtClean="0">
              <a:latin typeface="Arial" pitchFamily="34" charset="0"/>
              <a:ea typeface="+mn-ea"/>
              <a:cs typeface="Arial" pitchFamily="34" charset="0"/>
            </a:endParaRPr>
          </a:p>
          <a:p>
            <a:pPr marL="342860" indent="-342860" defTabSz="914293">
              <a:lnSpc>
                <a:spcPct val="75000"/>
              </a:lnSpc>
              <a:spcBef>
                <a:spcPts val="673"/>
              </a:spcBef>
              <a:defRPr/>
            </a:pPr>
            <a:endParaRPr lang="en-US" sz="2200" b="1" dirty="0" smtClean="0">
              <a:latin typeface="Arial" pitchFamily="34" charset="0"/>
              <a:ea typeface="+mn-ea"/>
              <a:cs typeface="Arial" pitchFamily="34" charset="0"/>
            </a:endParaRPr>
          </a:p>
          <a:p>
            <a:pPr marL="342860" indent="-342860" defTabSz="914293">
              <a:lnSpc>
                <a:spcPct val="75000"/>
              </a:lnSpc>
              <a:spcBef>
                <a:spcPts val="673"/>
              </a:spcBef>
              <a:defRPr/>
            </a:pPr>
            <a:endParaRPr lang="en-US" sz="2200" dirty="0" smtClean="0">
              <a:latin typeface="Arial" pitchFamily="34" charset="0"/>
              <a:ea typeface="+mn-ea"/>
              <a:cs typeface="Arial" pitchFamily="34" charset="0"/>
            </a:endParaRPr>
          </a:p>
          <a:p>
            <a:pPr marL="342860" indent="-342860" defTabSz="914293">
              <a:lnSpc>
                <a:spcPct val="75000"/>
              </a:lnSpc>
              <a:spcBef>
                <a:spcPts val="673"/>
              </a:spcBef>
              <a:defRPr/>
            </a:pPr>
            <a:endParaRPr lang="en-US" sz="2200" dirty="0" smtClean="0">
              <a:latin typeface="Arial" pitchFamily="34" charset="0"/>
              <a:ea typeface="+mn-ea"/>
              <a:cs typeface="Arial" pitchFamily="34" charset="0"/>
            </a:endParaRPr>
          </a:p>
        </p:txBody>
      </p:sp>
      <p:pic>
        <p:nvPicPr>
          <p:cNvPr id="7" name="Picture 4" descr="COSO_Internal_Control.jpg"/>
          <p:cNvPicPr>
            <a:picLocks noChangeAspect="1"/>
          </p:cNvPicPr>
          <p:nvPr/>
        </p:nvPicPr>
        <p:blipFill>
          <a:blip r:embed="rId2" cstate="print"/>
          <a:srcRect/>
          <a:stretch>
            <a:fillRect/>
          </a:stretch>
        </p:blipFill>
        <p:spPr bwMode="auto">
          <a:xfrm>
            <a:off x="5562600" y="3198159"/>
            <a:ext cx="3124200" cy="3032313"/>
          </a:xfrm>
          <a:prstGeom prst="rect">
            <a:avLst/>
          </a:prstGeom>
          <a:noFill/>
          <a:ln w="9525">
            <a:noFill/>
            <a:miter lim="800000"/>
            <a:headEnd/>
            <a:tailEnd/>
          </a:ln>
        </p:spPr>
      </p:pic>
      <p:sp>
        <p:nvSpPr>
          <p:cNvPr id="8" name="Slide Number Placeholder 3"/>
          <p:cNvSpPr>
            <a:spLocks noGrp="1"/>
          </p:cNvSpPr>
          <p:nvPr>
            <p:ph type="sldNum" sz="quarter" idx="12"/>
          </p:nvPr>
        </p:nvSpPr>
        <p:spPr>
          <a:xfrm>
            <a:off x="8191500" y="6677025"/>
            <a:ext cx="533400" cy="228600"/>
          </a:xfrm>
        </p:spPr>
        <p:txBody>
          <a:bodyPr/>
          <a:lstStyle/>
          <a:p>
            <a:fld id="{01E16EBA-0216-4FA1-BFEC-225E79399361}" type="slidenum">
              <a:rPr lang="en-US" smtClean="0"/>
              <a:pPr/>
              <a:t>25</a:t>
            </a:fld>
            <a:endParaRPr lang="en-US" dirty="0"/>
          </a:p>
        </p:txBody>
      </p:sp>
      <p:sp>
        <p:nvSpPr>
          <p:cNvPr id="9" name="TextBox 8"/>
          <p:cNvSpPr txBox="1"/>
          <p:nvPr/>
        </p:nvSpPr>
        <p:spPr>
          <a:xfrm>
            <a:off x="5638800" y="6096000"/>
            <a:ext cx="1447800" cy="276999"/>
          </a:xfrm>
          <a:prstGeom prst="rect">
            <a:avLst/>
          </a:prstGeom>
          <a:noFill/>
        </p:spPr>
        <p:txBody>
          <a:bodyPr wrap="square" rtlCol="0">
            <a:spAutoFit/>
          </a:bodyPr>
          <a:lstStyle/>
          <a:p>
            <a:r>
              <a:rPr lang="en-US" sz="1200" dirty="0" smtClean="0"/>
              <a:t>Source: COSO</a:t>
            </a:r>
            <a:endParaRPr lang="en-US" sz="1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Updated COSO Framework</a:t>
            </a:r>
            <a:endParaRPr lang="en-US" dirty="0"/>
          </a:p>
        </p:txBody>
      </p:sp>
      <p:sp>
        <p:nvSpPr>
          <p:cNvPr id="5" name="Rectangle 3"/>
          <p:cNvSpPr>
            <a:spLocks noGrp="1" noChangeArrowheads="1"/>
          </p:cNvSpPr>
          <p:nvPr>
            <p:ph idx="1"/>
          </p:nvPr>
        </p:nvSpPr>
        <p:spPr/>
        <p:txBody>
          <a:bodyPr>
            <a:normAutofit/>
          </a:bodyPr>
          <a:lstStyle/>
          <a:p>
            <a:r>
              <a:rPr lang="en-US" dirty="0" smtClean="0"/>
              <a:t>Retains the five components and adds principles and points of focus</a:t>
            </a:r>
          </a:p>
          <a:p>
            <a:endParaRPr lang="en-US" dirty="0" smtClean="0"/>
          </a:p>
          <a:p>
            <a:r>
              <a:rPr lang="en-US" dirty="0" smtClean="0"/>
              <a:t>Sets out 17 principles</a:t>
            </a:r>
          </a:p>
          <a:p>
            <a:pPr lvl="1"/>
            <a:r>
              <a:rPr lang="en-US" dirty="0" smtClean="0"/>
              <a:t>Fundamental concepts associated with the components</a:t>
            </a:r>
          </a:p>
          <a:p>
            <a:pPr lvl="1"/>
            <a:endParaRPr lang="en-US" dirty="0" smtClean="0"/>
          </a:p>
          <a:p>
            <a:r>
              <a:rPr lang="en-US" dirty="0" smtClean="0"/>
              <a:t>Each principle is supported by related points of focus</a:t>
            </a:r>
          </a:p>
          <a:p>
            <a:pPr lvl="1"/>
            <a:r>
              <a:rPr lang="en-US" dirty="0" smtClean="0"/>
              <a:t>Represent characteristics associated with the principles</a:t>
            </a:r>
          </a:p>
          <a:p>
            <a:pPr lvl="1"/>
            <a:endParaRPr lang="en-US" dirty="0"/>
          </a:p>
        </p:txBody>
      </p:sp>
      <p:sp>
        <p:nvSpPr>
          <p:cNvPr id="6" name="Slide Number Placeholder 3"/>
          <p:cNvSpPr>
            <a:spLocks noGrp="1"/>
          </p:cNvSpPr>
          <p:nvPr>
            <p:ph type="sldNum" sz="quarter" idx="12"/>
          </p:nvPr>
        </p:nvSpPr>
        <p:spPr>
          <a:xfrm>
            <a:off x="8191500" y="6677025"/>
            <a:ext cx="533400" cy="228600"/>
          </a:xfrm>
        </p:spPr>
        <p:txBody>
          <a:bodyPr/>
          <a:lstStyle/>
          <a:p>
            <a:fld id="{01E16EBA-0216-4FA1-BFEC-225E79399361}"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Updated COSO Framework: </a:t>
            </a:r>
            <a:br>
              <a:rPr lang="en-US" dirty="0" smtClean="0"/>
            </a:br>
            <a:r>
              <a:rPr lang="en-US" dirty="0" smtClean="0"/>
              <a:t>Components of Internal Control</a:t>
            </a:r>
            <a:endParaRPr lang="en-US" dirty="0"/>
          </a:p>
        </p:txBody>
      </p:sp>
      <p:sp>
        <p:nvSpPr>
          <p:cNvPr id="6" name="Rectangle 5"/>
          <p:cNvSpPr/>
          <p:nvPr/>
        </p:nvSpPr>
        <p:spPr bwMode="ltGray">
          <a:xfrm>
            <a:off x="3429000" y="2057400"/>
            <a:ext cx="5181600" cy="1189037"/>
          </a:xfrm>
          <a:prstGeom prst="rect">
            <a:avLst/>
          </a:prstGeom>
          <a:solidFill>
            <a:srgbClr val="D5A83B"/>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200"/>
              </a:spcAft>
            </a:pPr>
            <a:endParaRPr lang="en-US" sz="1000" dirty="0">
              <a:solidFill>
                <a:schemeClr val="tx2"/>
              </a:solidFill>
              <a:latin typeface="Georgia" pitchFamily="18" charset="0"/>
              <a:cs typeface="Arial" pitchFamily="34" charset="0"/>
            </a:endParaRPr>
          </a:p>
        </p:txBody>
      </p:sp>
      <p:sp>
        <p:nvSpPr>
          <p:cNvPr id="7" name="Rectangle 6"/>
          <p:cNvSpPr/>
          <p:nvPr/>
        </p:nvSpPr>
        <p:spPr bwMode="ltGray">
          <a:xfrm>
            <a:off x="3429000" y="6019800"/>
            <a:ext cx="5181600" cy="533400"/>
          </a:xfrm>
          <a:prstGeom prst="rect">
            <a:avLst/>
          </a:prstGeom>
          <a:solidFill>
            <a:srgbClr val="3C421A"/>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200"/>
              </a:spcAft>
            </a:pPr>
            <a:endParaRPr lang="en-US" sz="1000" dirty="0">
              <a:solidFill>
                <a:schemeClr val="bg1"/>
              </a:solidFill>
              <a:latin typeface="Georgia" pitchFamily="18" charset="0"/>
              <a:cs typeface="Arial" pitchFamily="34" charset="0"/>
            </a:endParaRPr>
          </a:p>
        </p:txBody>
      </p:sp>
      <p:sp>
        <p:nvSpPr>
          <p:cNvPr id="8" name="Rectangle 7"/>
          <p:cNvSpPr/>
          <p:nvPr/>
        </p:nvSpPr>
        <p:spPr bwMode="ltGray">
          <a:xfrm>
            <a:off x="3429000" y="5181600"/>
            <a:ext cx="5181600" cy="762000"/>
          </a:xfrm>
          <a:prstGeom prst="rect">
            <a:avLst/>
          </a:prstGeom>
          <a:solidFill>
            <a:srgbClr val="4D447B"/>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200"/>
              </a:spcAft>
            </a:pPr>
            <a:endParaRPr lang="en-US" sz="1000">
              <a:solidFill>
                <a:schemeClr val="bg1"/>
              </a:solidFill>
              <a:latin typeface="Georgia" pitchFamily="18" charset="0"/>
              <a:cs typeface="Arial" pitchFamily="34" charset="0"/>
            </a:endParaRPr>
          </a:p>
        </p:txBody>
      </p:sp>
      <p:sp>
        <p:nvSpPr>
          <p:cNvPr id="9" name="Rectangle 8"/>
          <p:cNvSpPr/>
          <p:nvPr/>
        </p:nvSpPr>
        <p:spPr bwMode="ltGray">
          <a:xfrm>
            <a:off x="3429000" y="4343400"/>
            <a:ext cx="5181600" cy="762000"/>
          </a:xfrm>
          <a:prstGeom prst="rect">
            <a:avLst/>
          </a:prstGeom>
          <a:solidFill>
            <a:srgbClr val="5488BB"/>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200"/>
              </a:spcAft>
            </a:pPr>
            <a:endParaRPr lang="en-US" sz="1000">
              <a:solidFill>
                <a:schemeClr val="bg1"/>
              </a:solidFill>
              <a:latin typeface="Georgia" pitchFamily="18" charset="0"/>
              <a:cs typeface="Arial" pitchFamily="34" charset="0"/>
            </a:endParaRPr>
          </a:p>
        </p:txBody>
      </p:sp>
      <p:sp>
        <p:nvSpPr>
          <p:cNvPr id="10" name="Rectangle 9"/>
          <p:cNvSpPr/>
          <p:nvPr/>
        </p:nvSpPr>
        <p:spPr bwMode="ltGray">
          <a:xfrm>
            <a:off x="3429000" y="3352800"/>
            <a:ext cx="5181600" cy="914400"/>
          </a:xfrm>
          <a:prstGeom prst="rect">
            <a:avLst/>
          </a:prstGeom>
          <a:solidFill>
            <a:srgbClr val="ADA012"/>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200"/>
              </a:spcAft>
            </a:pPr>
            <a:endParaRPr lang="en-US" sz="1000">
              <a:solidFill>
                <a:schemeClr val="bg1"/>
              </a:solidFill>
              <a:latin typeface="Georgia" pitchFamily="18" charset="0"/>
              <a:cs typeface="Arial" pitchFamily="34" charset="0"/>
            </a:endParaRPr>
          </a:p>
        </p:txBody>
      </p:sp>
      <p:sp>
        <p:nvSpPr>
          <p:cNvPr id="11" name="Rectangle 10"/>
          <p:cNvSpPr/>
          <p:nvPr/>
        </p:nvSpPr>
        <p:spPr bwMode="ltGray">
          <a:xfrm>
            <a:off x="533401" y="2057400"/>
            <a:ext cx="2362199" cy="436562"/>
          </a:xfrm>
          <a:prstGeom prst="rect">
            <a:avLst/>
          </a:prstGeom>
          <a:solidFill>
            <a:srgbClr val="D5A83B"/>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5720" tIns="27432" rIns="45720" bIns="27432" anchor="ctr"/>
          <a:lstStyle/>
          <a:p>
            <a:pPr marL="228600" indent="-228600" algn="ctr">
              <a:spcAft>
                <a:spcPts val="200"/>
              </a:spcAft>
              <a:buClr>
                <a:schemeClr val="bg2"/>
              </a:buClr>
              <a:defRPr/>
            </a:pPr>
            <a:r>
              <a:rPr lang="en-GB" sz="1500" b="1" dirty="0">
                <a:solidFill>
                  <a:schemeClr val="tx2"/>
                </a:solidFill>
                <a:latin typeface="Georgia" pitchFamily="18" charset="0"/>
                <a:cs typeface="Arial" pitchFamily="34" charset="0"/>
              </a:rPr>
              <a:t>Control Environment</a:t>
            </a:r>
          </a:p>
        </p:txBody>
      </p:sp>
      <p:sp>
        <p:nvSpPr>
          <p:cNvPr id="12" name="Rectangle 11"/>
          <p:cNvSpPr/>
          <p:nvPr/>
        </p:nvSpPr>
        <p:spPr bwMode="ltGray">
          <a:xfrm>
            <a:off x="533401" y="3352800"/>
            <a:ext cx="2362200" cy="457200"/>
          </a:xfrm>
          <a:prstGeom prst="rect">
            <a:avLst/>
          </a:prstGeom>
          <a:solidFill>
            <a:srgbClr val="ADA01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5720" tIns="27432" rIns="45720" bIns="27432" anchor="ctr"/>
          <a:lstStyle/>
          <a:p>
            <a:pPr marL="228600" indent="-228600" algn="ctr">
              <a:spcAft>
                <a:spcPts val="200"/>
              </a:spcAft>
              <a:buClr>
                <a:schemeClr val="bg2"/>
              </a:buClr>
              <a:defRPr/>
            </a:pPr>
            <a:r>
              <a:rPr lang="en-GB" sz="1500" b="1" dirty="0">
                <a:solidFill>
                  <a:schemeClr val="tx2"/>
                </a:solidFill>
                <a:latin typeface="Georgia" pitchFamily="18" charset="0"/>
                <a:cs typeface="Arial" pitchFamily="34" charset="0"/>
              </a:rPr>
              <a:t>Risk Assessment</a:t>
            </a:r>
          </a:p>
        </p:txBody>
      </p:sp>
      <p:sp>
        <p:nvSpPr>
          <p:cNvPr id="13" name="Rectangle 12"/>
          <p:cNvSpPr/>
          <p:nvPr/>
        </p:nvSpPr>
        <p:spPr bwMode="ltGray">
          <a:xfrm>
            <a:off x="533400" y="4343400"/>
            <a:ext cx="2362199" cy="457200"/>
          </a:xfrm>
          <a:prstGeom prst="rect">
            <a:avLst/>
          </a:prstGeom>
          <a:solidFill>
            <a:srgbClr val="5488BB"/>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5720" tIns="27432" rIns="45720" bIns="27432" anchor="ctr"/>
          <a:lstStyle/>
          <a:p>
            <a:pPr marL="228600" indent="-228600" algn="ctr">
              <a:spcAft>
                <a:spcPts val="200"/>
              </a:spcAft>
              <a:buClr>
                <a:schemeClr val="tx1"/>
              </a:buClr>
              <a:defRPr/>
            </a:pPr>
            <a:r>
              <a:rPr lang="en-GB" sz="1500" b="1" dirty="0">
                <a:solidFill>
                  <a:schemeClr val="bg1"/>
                </a:solidFill>
                <a:latin typeface="Georgia" pitchFamily="18" charset="0"/>
                <a:cs typeface="Arial" pitchFamily="34" charset="0"/>
              </a:rPr>
              <a:t>Control Activities</a:t>
            </a:r>
          </a:p>
        </p:txBody>
      </p:sp>
      <p:sp>
        <p:nvSpPr>
          <p:cNvPr id="14" name="Rectangle 13"/>
          <p:cNvSpPr/>
          <p:nvPr/>
        </p:nvSpPr>
        <p:spPr bwMode="ltGray">
          <a:xfrm>
            <a:off x="533401" y="5181600"/>
            <a:ext cx="2362200" cy="457200"/>
          </a:xfrm>
          <a:prstGeom prst="rect">
            <a:avLst/>
          </a:prstGeom>
          <a:solidFill>
            <a:srgbClr val="4D447B"/>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5720" tIns="27432" rIns="45720" bIns="27432" anchor="ctr"/>
          <a:lstStyle/>
          <a:p>
            <a:pPr algn="ctr">
              <a:spcAft>
                <a:spcPts val="200"/>
              </a:spcAft>
              <a:buClr>
                <a:schemeClr val="tx1"/>
              </a:buClr>
              <a:defRPr/>
            </a:pPr>
            <a:r>
              <a:rPr lang="en-GB" sz="1500" b="1" dirty="0">
                <a:solidFill>
                  <a:schemeClr val="bg1"/>
                </a:solidFill>
                <a:latin typeface="Georgia" pitchFamily="18" charset="0"/>
                <a:cs typeface="Arial" pitchFamily="34" charset="0"/>
              </a:rPr>
              <a:t>Information &amp; Communication</a:t>
            </a:r>
          </a:p>
        </p:txBody>
      </p:sp>
      <p:sp>
        <p:nvSpPr>
          <p:cNvPr id="15" name="Rectangle 14"/>
          <p:cNvSpPr/>
          <p:nvPr/>
        </p:nvSpPr>
        <p:spPr bwMode="ltGray">
          <a:xfrm>
            <a:off x="533401" y="6019800"/>
            <a:ext cx="2362200" cy="457200"/>
          </a:xfrm>
          <a:prstGeom prst="rect">
            <a:avLst/>
          </a:prstGeom>
          <a:solidFill>
            <a:srgbClr val="3C421A"/>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5720" tIns="27432" rIns="45720" bIns="27432" anchor="ctr"/>
          <a:lstStyle/>
          <a:p>
            <a:pPr marL="228600" indent="-228600" algn="ctr">
              <a:spcAft>
                <a:spcPts val="200"/>
              </a:spcAft>
              <a:buClr>
                <a:schemeClr val="tx1"/>
              </a:buClr>
              <a:defRPr/>
            </a:pPr>
            <a:r>
              <a:rPr lang="en-GB" sz="1500" b="1" dirty="0">
                <a:solidFill>
                  <a:schemeClr val="bg1"/>
                </a:solidFill>
                <a:latin typeface="Georgia" pitchFamily="18" charset="0"/>
                <a:cs typeface="Arial" pitchFamily="34" charset="0"/>
              </a:rPr>
              <a:t>Monitoring Activities</a:t>
            </a:r>
          </a:p>
        </p:txBody>
      </p:sp>
      <p:sp>
        <p:nvSpPr>
          <p:cNvPr id="16" name="TextBox 15"/>
          <p:cNvSpPr txBox="1"/>
          <p:nvPr/>
        </p:nvSpPr>
        <p:spPr>
          <a:xfrm>
            <a:off x="3657600" y="2057400"/>
            <a:ext cx="4953000" cy="655637"/>
          </a:xfrm>
          <a:prstGeom prst="rect">
            <a:avLst/>
          </a:prstGeom>
          <a:noFill/>
          <a:ln>
            <a:noFill/>
          </a:ln>
        </p:spPr>
        <p:txBody>
          <a:bodyPr lIns="0" tIns="0" rIns="0" bIns="0"/>
          <a:lstStyle/>
          <a:p>
            <a:pPr marL="0" marR="0" lvl="0" indent="-274320" defTabSz="914400" eaLnBrk="1" fontAlgn="auto" latinLnBrk="0" hangingPunct="1">
              <a:lnSpc>
                <a:spcPct val="100000"/>
              </a:lnSpc>
              <a:spcBef>
                <a:spcPts val="0"/>
              </a:spcBef>
              <a:spcAft>
                <a:spcPts val="200"/>
              </a:spcAft>
              <a:buClrTx/>
              <a:buSzTx/>
              <a:buFont typeface="+mj-lt"/>
              <a:buAutoNum type="arabicPeriod"/>
              <a:tabLst/>
              <a:defRPr/>
            </a:pPr>
            <a:r>
              <a:rPr kumimoji="0" lang="en-US" sz="1300" b="0" i="0" u="none" strike="noStrike" kern="0" cap="none" spc="0" normalizeH="0" baseline="0" noProof="0" dirty="0">
                <a:ln>
                  <a:noFill/>
                </a:ln>
                <a:solidFill>
                  <a:schemeClr val="tx2"/>
                </a:solidFill>
                <a:effectLst/>
                <a:uLnTx/>
                <a:uFillTx/>
                <a:latin typeface="Georgia"/>
                <a:cs typeface="Arial" pitchFamily="34" charset="0"/>
              </a:rPr>
              <a:t>Demonstrates commitment to integrity and ethical values</a:t>
            </a:r>
          </a:p>
          <a:p>
            <a:pPr marL="0" marR="0" lvl="0" indent="-274320" defTabSz="914400" eaLnBrk="1" fontAlgn="auto" latinLnBrk="0" hangingPunct="1">
              <a:lnSpc>
                <a:spcPct val="100000"/>
              </a:lnSpc>
              <a:spcBef>
                <a:spcPts val="0"/>
              </a:spcBef>
              <a:spcAft>
                <a:spcPts val="200"/>
              </a:spcAft>
              <a:buClrTx/>
              <a:buSzTx/>
              <a:buFont typeface="+mj-lt"/>
              <a:buAutoNum type="arabicPeriod" startAt="2"/>
              <a:tabLst/>
              <a:defRPr/>
            </a:pPr>
            <a:r>
              <a:rPr kumimoji="0" lang="en-US" sz="1300" b="0" i="0" u="none" strike="noStrike" kern="0" cap="none" spc="0" normalizeH="0" baseline="0" noProof="0" dirty="0">
                <a:ln>
                  <a:noFill/>
                </a:ln>
                <a:solidFill>
                  <a:schemeClr val="tx2"/>
                </a:solidFill>
                <a:effectLst/>
                <a:uLnTx/>
                <a:uFillTx/>
                <a:latin typeface="Georgia"/>
                <a:cs typeface="Arial" pitchFamily="34" charset="0"/>
              </a:rPr>
              <a:t>Exercises oversight responsibility</a:t>
            </a:r>
          </a:p>
          <a:p>
            <a:pPr marL="0" marR="0" lvl="0" indent="-274320" defTabSz="914400" eaLnBrk="1" fontAlgn="auto" latinLnBrk="0" hangingPunct="1">
              <a:lnSpc>
                <a:spcPct val="100000"/>
              </a:lnSpc>
              <a:spcBef>
                <a:spcPts val="0"/>
              </a:spcBef>
              <a:spcAft>
                <a:spcPts val="200"/>
              </a:spcAft>
              <a:buClrTx/>
              <a:buSzTx/>
              <a:buFont typeface="+mj-lt"/>
              <a:buAutoNum type="arabicPeriod" startAt="2"/>
              <a:tabLst/>
              <a:defRPr/>
            </a:pPr>
            <a:r>
              <a:rPr kumimoji="0" lang="en-US" sz="1300" b="0" i="0" u="none" strike="noStrike" kern="0" cap="none" spc="0" normalizeH="0" baseline="0" noProof="0" dirty="0">
                <a:ln>
                  <a:noFill/>
                </a:ln>
                <a:solidFill>
                  <a:schemeClr val="tx2"/>
                </a:solidFill>
                <a:effectLst/>
                <a:uLnTx/>
                <a:uFillTx/>
                <a:latin typeface="Georgia"/>
                <a:cs typeface="Arial" pitchFamily="34" charset="0"/>
              </a:rPr>
              <a:t>Establishes structure, authority and responsibility</a:t>
            </a:r>
          </a:p>
          <a:p>
            <a:pPr marL="0" marR="0" lvl="0" indent="-274320" defTabSz="914400" eaLnBrk="1" fontAlgn="auto" latinLnBrk="0" hangingPunct="1">
              <a:lnSpc>
                <a:spcPct val="100000"/>
              </a:lnSpc>
              <a:spcBef>
                <a:spcPts val="0"/>
              </a:spcBef>
              <a:spcAft>
                <a:spcPts val="200"/>
              </a:spcAft>
              <a:buClrTx/>
              <a:buSzTx/>
              <a:buFont typeface="+mj-lt"/>
              <a:buAutoNum type="arabicPeriod" startAt="2"/>
              <a:tabLst/>
              <a:defRPr/>
            </a:pPr>
            <a:r>
              <a:rPr kumimoji="0" lang="en-US" sz="1300" b="0" i="0" u="none" strike="noStrike" kern="0" cap="none" spc="0" normalizeH="0" baseline="0" noProof="0" dirty="0">
                <a:ln>
                  <a:noFill/>
                </a:ln>
                <a:solidFill>
                  <a:schemeClr val="tx2"/>
                </a:solidFill>
                <a:effectLst/>
                <a:uLnTx/>
                <a:uFillTx/>
                <a:latin typeface="Georgia"/>
                <a:cs typeface="Arial" pitchFamily="34" charset="0"/>
              </a:rPr>
              <a:t>Demonstrates commitment to competence</a:t>
            </a:r>
          </a:p>
          <a:p>
            <a:pPr marL="0" marR="0" lvl="0" indent="-274320" defTabSz="914400" eaLnBrk="1" fontAlgn="auto" latinLnBrk="0" hangingPunct="1">
              <a:lnSpc>
                <a:spcPct val="100000"/>
              </a:lnSpc>
              <a:spcBef>
                <a:spcPts val="0"/>
              </a:spcBef>
              <a:spcAft>
                <a:spcPts val="200"/>
              </a:spcAft>
              <a:buClrTx/>
              <a:buSzTx/>
              <a:buFont typeface="+mj-lt"/>
              <a:buAutoNum type="arabicPeriod" startAt="2"/>
              <a:tabLst/>
              <a:defRPr/>
            </a:pPr>
            <a:r>
              <a:rPr kumimoji="0" lang="en-US" sz="1300" b="0" i="0" u="none" strike="noStrike" kern="0" cap="none" spc="0" normalizeH="0" baseline="0" noProof="0" dirty="0" smtClean="0">
                <a:ln>
                  <a:noFill/>
                </a:ln>
                <a:solidFill>
                  <a:schemeClr val="tx2"/>
                </a:solidFill>
                <a:effectLst/>
                <a:uLnTx/>
                <a:uFillTx/>
                <a:latin typeface="Georgia"/>
                <a:cs typeface="Arial" pitchFamily="34" charset="0"/>
              </a:rPr>
              <a:t>Enforces accountability</a:t>
            </a:r>
            <a:endParaRPr kumimoji="0" lang="en-US" sz="1300" b="0" i="0" u="none" strike="noStrike" kern="0" cap="none" spc="0" normalizeH="0" baseline="0" noProof="0" dirty="0">
              <a:ln>
                <a:noFill/>
              </a:ln>
              <a:solidFill>
                <a:schemeClr val="tx2"/>
              </a:solidFill>
              <a:effectLst/>
              <a:uLnTx/>
              <a:uFillTx/>
              <a:latin typeface="Georgia"/>
              <a:cs typeface="Arial" pitchFamily="34" charset="0"/>
            </a:endParaRPr>
          </a:p>
        </p:txBody>
      </p:sp>
      <p:sp>
        <p:nvSpPr>
          <p:cNvPr id="17" name="TextBox 16"/>
          <p:cNvSpPr txBox="1"/>
          <p:nvPr/>
        </p:nvSpPr>
        <p:spPr>
          <a:xfrm>
            <a:off x="3657600" y="3352800"/>
            <a:ext cx="5068888" cy="550863"/>
          </a:xfrm>
          <a:prstGeom prst="rect">
            <a:avLst/>
          </a:prstGeom>
          <a:noFill/>
        </p:spPr>
        <p:txBody>
          <a:bodyPr lIns="0" tIns="0" rIns="0" bIns="0"/>
          <a:lstStyle/>
          <a:p>
            <a:pPr marL="0" marR="0" lvl="0" indent="-274320" defTabSz="914400" eaLnBrk="1" fontAlgn="auto" latinLnBrk="0" hangingPunct="1">
              <a:lnSpc>
                <a:spcPct val="100000"/>
              </a:lnSpc>
              <a:spcBef>
                <a:spcPts val="0"/>
              </a:spcBef>
              <a:spcAft>
                <a:spcPts val="200"/>
              </a:spcAft>
              <a:buClrTx/>
              <a:buSzTx/>
              <a:buFont typeface="+mj-lt"/>
              <a:buAutoNum type="arabicPeriod" startAt="6"/>
              <a:tabLst/>
              <a:defRPr/>
            </a:pPr>
            <a:r>
              <a:rPr kumimoji="0" lang="en-US" sz="1300" b="0" i="0" u="none" strike="noStrike" kern="0" cap="none" spc="0" normalizeH="0" baseline="0" noProof="0" dirty="0">
                <a:ln>
                  <a:noFill/>
                </a:ln>
                <a:solidFill>
                  <a:schemeClr val="tx2"/>
                </a:solidFill>
                <a:effectLst/>
                <a:uLnTx/>
                <a:uFillTx/>
                <a:latin typeface="Georgia"/>
                <a:cs typeface="Arial" pitchFamily="34" charset="0"/>
              </a:rPr>
              <a:t>Specifies </a:t>
            </a:r>
            <a:r>
              <a:rPr lang="en-US" sz="1300" kern="0" dirty="0">
                <a:solidFill>
                  <a:schemeClr val="tx2"/>
                </a:solidFill>
                <a:latin typeface="Georgia"/>
                <a:cs typeface="Arial" pitchFamily="34" charset="0"/>
              </a:rPr>
              <a:t>suitable</a:t>
            </a:r>
            <a:r>
              <a:rPr kumimoji="0" lang="en-US" sz="1300" b="0" i="0" u="none" strike="noStrike" kern="0" cap="none" spc="0" normalizeH="0" baseline="0" noProof="0" dirty="0" smtClean="0">
                <a:ln>
                  <a:noFill/>
                </a:ln>
                <a:solidFill>
                  <a:schemeClr val="tx2"/>
                </a:solidFill>
                <a:effectLst/>
                <a:uLnTx/>
                <a:uFillTx/>
                <a:latin typeface="Georgia"/>
                <a:cs typeface="Arial" pitchFamily="34" charset="0"/>
              </a:rPr>
              <a:t> objectives</a:t>
            </a:r>
            <a:endParaRPr kumimoji="0" lang="en-US" sz="1300" b="0" i="0" u="none" strike="noStrike" kern="0" cap="none" spc="0" normalizeH="0" baseline="0" noProof="0" dirty="0">
              <a:ln>
                <a:noFill/>
              </a:ln>
              <a:solidFill>
                <a:schemeClr val="tx2"/>
              </a:solidFill>
              <a:effectLst/>
              <a:uLnTx/>
              <a:uFillTx/>
              <a:latin typeface="Georgia"/>
              <a:cs typeface="Arial" pitchFamily="34" charset="0"/>
            </a:endParaRPr>
          </a:p>
          <a:p>
            <a:pPr marL="0" marR="0" lvl="0" indent="-274320" defTabSz="914400" eaLnBrk="1" fontAlgn="auto" latinLnBrk="0" hangingPunct="1">
              <a:lnSpc>
                <a:spcPct val="100000"/>
              </a:lnSpc>
              <a:spcBef>
                <a:spcPts val="0"/>
              </a:spcBef>
              <a:spcAft>
                <a:spcPts val="200"/>
              </a:spcAft>
              <a:buClrTx/>
              <a:buSzTx/>
              <a:buFont typeface="+mj-lt"/>
              <a:buAutoNum type="arabicPeriod" startAt="6"/>
              <a:tabLst/>
              <a:defRPr/>
            </a:pPr>
            <a:r>
              <a:rPr kumimoji="0" lang="en-US" sz="1300" b="0" i="0" u="none" strike="noStrike" kern="0" cap="none" spc="0" normalizeH="0" baseline="0" noProof="0" dirty="0" smtClean="0">
                <a:ln>
                  <a:noFill/>
                </a:ln>
                <a:solidFill>
                  <a:schemeClr val="tx2"/>
                </a:solidFill>
                <a:effectLst/>
                <a:uLnTx/>
                <a:uFillTx/>
                <a:latin typeface="Georgia"/>
                <a:cs typeface="Arial" pitchFamily="34" charset="0"/>
              </a:rPr>
              <a:t>Identifies and analyzes risk</a:t>
            </a:r>
            <a:endParaRPr kumimoji="0" lang="en-US" sz="1300" b="0" i="0" u="none" strike="noStrike" kern="0" cap="none" spc="0" normalizeH="0" baseline="0" noProof="0" dirty="0">
              <a:ln>
                <a:noFill/>
              </a:ln>
              <a:solidFill>
                <a:schemeClr val="tx2"/>
              </a:solidFill>
              <a:effectLst/>
              <a:uLnTx/>
              <a:uFillTx/>
              <a:latin typeface="Georgia"/>
              <a:cs typeface="Arial" pitchFamily="34" charset="0"/>
            </a:endParaRPr>
          </a:p>
          <a:p>
            <a:pPr marL="0" marR="0" lvl="0" indent="-274320" defTabSz="914400" eaLnBrk="1" fontAlgn="auto" latinLnBrk="0" hangingPunct="1">
              <a:lnSpc>
                <a:spcPct val="100000"/>
              </a:lnSpc>
              <a:spcBef>
                <a:spcPts val="0"/>
              </a:spcBef>
              <a:spcAft>
                <a:spcPts val="200"/>
              </a:spcAft>
              <a:buClrTx/>
              <a:buSzTx/>
              <a:buFont typeface="+mj-lt"/>
              <a:buAutoNum type="arabicPeriod" startAt="6"/>
              <a:tabLst/>
              <a:defRPr/>
            </a:pPr>
            <a:r>
              <a:rPr kumimoji="0" lang="en-US" sz="1300" b="0" i="0" u="none" strike="noStrike" kern="0" cap="none" spc="0" normalizeH="0" baseline="0" noProof="0" dirty="0" smtClean="0">
                <a:ln>
                  <a:noFill/>
                </a:ln>
                <a:solidFill>
                  <a:schemeClr val="tx2"/>
                </a:solidFill>
                <a:effectLst/>
                <a:uLnTx/>
                <a:uFillTx/>
                <a:latin typeface="Georgia"/>
                <a:cs typeface="Arial" pitchFamily="34" charset="0"/>
              </a:rPr>
              <a:t>Assesses fraud risk</a:t>
            </a:r>
          </a:p>
          <a:p>
            <a:pPr marL="0" marR="0" lvl="0" indent="-274320" defTabSz="914400" eaLnBrk="1" fontAlgn="auto" latinLnBrk="0" hangingPunct="1">
              <a:lnSpc>
                <a:spcPct val="100000"/>
              </a:lnSpc>
              <a:spcBef>
                <a:spcPts val="0"/>
              </a:spcBef>
              <a:spcAft>
                <a:spcPts val="200"/>
              </a:spcAft>
              <a:buClrTx/>
              <a:buSzTx/>
              <a:buFont typeface="+mj-lt"/>
              <a:buAutoNum type="arabicPeriod" startAt="6"/>
              <a:tabLst/>
              <a:defRPr/>
            </a:pPr>
            <a:r>
              <a:rPr kumimoji="0" lang="en-US" sz="1300" b="0" i="0" u="none" strike="noStrike" kern="0" cap="none" spc="0" normalizeH="0" baseline="0" noProof="0" dirty="0" smtClean="0">
                <a:ln>
                  <a:noFill/>
                </a:ln>
                <a:solidFill>
                  <a:schemeClr val="tx2"/>
                </a:solidFill>
                <a:effectLst/>
                <a:uLnTx/>
                <a:uFillTx/>
                <a:latin typeface="Georgia"/>
                <a:cs typeface="Arial" pitchFamily="34" charset="0"/>
              </a:rPr>
              <a:t>Identifies </a:t>
            </a:r>
            <a:r>
              <a:rPr kumimoji="0" lang="en-US" sz="1300" b="0" i="0" u="none" strike="noStrike" kern="0" cap="none" spc="0" normalizeH="0" baseline="0" noProof="0" dirty="0">
                <a:ln>
                  <a:noFill/>
                </a:ln>
                <a:solidFill>
                  <a:schemeClr val="tx2"/>
                </a:solidFill>
                <a:effectLst/>
                <a:uLnTx/>
                <a:uFillTx/>
                <a:latin typeface="Georgia"/>
                <a:cs typeface="Arial" pitchFamily="34" charset="0"/>
              </a:rPr>
              <a:t>and </a:t>
            </a:r>
            <a:r>
              <a:rPr kumimoji="0" lang="en-US" sz="1300" b="0" i="0" u="none" strike="noStrike" kern="0" cap="none" spc="0" normalizeH="0" baseline="0" noProof="0" dirty="0" smtClean="0">
                <a:ln>
                  <a:noFill/>
                </a:ln>
                <a:solidFill>
                  <a:schemeClr val="tx2"/>
                </a:solidFill>
                <a:effectLst/>
                <a:uLnTx/>
                <a:uFillTx/>
                <a:latin typeface="Georgia"/>
                <a:cs typeface="Arial" pitchFamily="34" charset="0"/>
              </a:rPr>
              <a:t>analyzes significant change</a:t>
            </a:r>
            <a:endParaRPr kumimoji="0" lang="en-US" sz="1300" b="0" i="0" u="none" strike="noStrike" kern="0" cap="none" spc="0" normalizeH="0" baseline="0" noProof="0" dirty="0">
              <a:ln>
                <a:noFill/>
              </a:ln>
              <a:solidFill>
                <a:schemeClr val="tx2"/>
              </a:solidFill>
              <a:effectLst/>
              <a:uLnTx/>
              <a:uFillTx/>
              <a:latin typeface="Georgia"/>
              <a:cs typeface="Arial" pitchFamily="34" charset="0"/>
            </a:endParaRPr>
          </a:p>
        </p:txBody>
      </p:sp>
      <p:sp>
        <p:nvSpPr>
          <p:cNvPr id="18" name="TextBox 17"/>
          <p:cNvSpPr txBox="1"/>
          <p:nvPr/>
        </p:nvSpPr>
        <p:spPr>
          <a:xfrm>
            <a:off x="3657600" y="4419600"/>
            <a:ext cx="4876800" cy="412750"/>
          </a:xfrm>
          <a:prstGeom prst="rect">
            <a:avLst/>
          </a:prstGeom>
          <a:noFill/>
          <a:ln>
            <a:noFill/>
          </a:ln>
        </p:spPr>
        <p:txBody>
          <a:bodyPr lIns="0" tIns="0" rIns="0" bIns="0"/>
          <a:lstStyle/>
          <a:p>
            <a:pPr marL="0" marR="0" lvl="0" indent="-274320" defTabSz="914400" eaLnBrk="1" fontAlgn="auto" latinLnBrk="0" hangingPunct="1">
              <a:lnSpc>
                <a:spcPct val="100000"/>
              </a:lnSpc>
              <a:spcBef>
                <a:spcPts val="0"/>
              </a:spcBef>
              <a:spcAft>
                <a:spcPts val="200"/>
              </a:spcAft>
              <a:buClrTx/>
              <a:buSzTx/>
              <a:buFont typeface="+mj-lt"/>
              <a:buAutoNum type="arabicPeriod" startAt="10"/>
              <a:tabLst/>
              <a:defRPr/>
            </a:pPr>
            <a:r>
              <a:rPr kumimoji="0" lang="en-US" sz="1300" b="0" i="0" u="none" strike="noStrike" kern="0" cap="none" spc="0" normalizeH="0" baseline="0" noProof="0" dirty="0">
                <a:ln>
                  <a:noFill/>
                </a:ln>
                <a:solidFill>
                  <a:srgbClr val="FFFFFF"/>
                </a:solidFill>
                <a:effectLst/>
                <a:uLnTx/>
                <a:uFillTx/>
                <a:latin typeface="Georgia"/>
                <a:cs typeface="Arial" pitchFamily="34" charset="0"/>
              </a:rPr>
              <a:t>Selects and develops control activities</a:t>
            </a:r>
          </a:p>
          <a:p>
            <a:pPr marL="0" marR="0" lvl="0" indent="-274320" defTabSz="914400" eaLnBrk="1" fontAlgn="auto" latinLnBrk="0" hangingPunct="1">
              <a:lnSpc>
                <a:spcPct val="100000"/>
              </a:lnSpc>
              <a:spcBef>
                <a:spcPts val="0"/>
              </a:spcBef>
              <a:spcAft>
                <a:spcPts val="200"/>
              </a:spcAft>
              <a:buClrTx/>
              <a:buSzTx/>
              <a:buFontTx/>
              <a:buNone/>
              <a:tabLst/>
              <a:defRPr/>
            </a:pPr>
            <a:r>
              <a:rPr kumimoji="0" lang="en-US" sz="1300" b="0" i="0" u="none" strike="noStrike" kern="0" cap="none" spc="0" normalizeH="0" baseline="0" noProof="0" dirty="0">
                <a:ln>
                  <a:noFill/>
                </a:ln>
                <a:solidFill>
                  <a:srgbClr val="FFFFFF"/>
                </a:solidFill>
                <a:effectLst/>
                <a:uLnTx/>
                <a:uFillTx/>
                <a:latin typeface="Georgia"/>
                <a:cs typeface="Arial" pitchFamily="34" charset="0"/>
              </a:rPr>
              <a:t>11.  Selects and develops general controls over technology</a:t>
            </a:r>
          </a:p>
          <a:p>
            <a:pPr marL="0" marR="0" lvl="0" indent="-274320" defTabSz="914400" eaLnBrk="1" fontAlgn="auto" latinLnBrk="0" hangingPunct="1">
              <a:lnSpc>
                <a:spcPct val="100000"/>
              </a:lnSpc>
              <a:spcBef>
                <a:spcPts val="0"/>
              </a:spcBef>
              <a:spcAft>
                <a:spcPts val="200"/>
              </a:spcAft>
              <a:buClrTx/>
              <a:buSzTx/>
              <a:buFont typeface="+mj-lt"/>
              <a:buAutoNum type="arabicPeriod" startAt="12"/>
              <a:tabLst/>
              <a:defRPr/>
            </a:pPr>
            <a:r>
              <a:rPr kumimoji="0" lang="en-US" sz="1300" b="0" i="0" u="none" strike="noStrike" kern="0" cap="none" spc="0" normalizeH="0" baseline="0" noProof="0" dirty="0">
                <a:ln>
                  <a:noFill/>
                </a:ln>
                <a:solidFill>
                  <a:srgbClr val="FFFFFF"/>
                </a:solidFill>
                <a:effectLst/>
                <a:uLnTx/>
                <a:uFillTx/>
                <a:latin typeface="Georgia"/>
                <a:cs typeface="Arial" pitchFamily="34" charset="0"/>
              </a:rPr>
              <a:t>Deploys through policies and procedures</a:t>
            </a:r>
          </a:p>
        </p:txBody>
      </p:sp>
      <p:sp>
        <p:nvSpPr>
          <p:cNvPr id="19" name="TextBox 18"/>
          <p:cNvSpPr txBox="1"/>
          <p:nvPr/>
        </p:nvSpPr>
        <p:spPr>
          <a:xfrm>
            <a:off x="3657600" y="5257800"/>
            <a:ext cx="4648200" cy="651460"/>
          </a:xfrm>
          <a:prstGeom prst="rect">
            <a:avLst/>
          </a:prstGeom>
          <a:noFill/>
        </p:spPr>
        <p:txBody>
          <a:bodyPr lIns="0" tIns="0" rIns="0" bIns="0">
            <a:spAutoFit/>
          </a:bodyPr>
          <a:lstStyle/>
          <a:p>
            <a:pPr indent="-274320">
              <a:spcAft>
                <a:spcPts val="200"/>
              </a:spcAft>
              <a:buFont typeface="+mj-lt"/>
              <a:buAutoNum type="arabicPeriod" startAt="13"/>
              <a:defRPr/>
            </a:pPr>
            <a:r>
              <a:rPr lang="en-US" sz="1300" dirty="0" smtClean="0">
                <a:solidFill>
                  <a:schemeClr val="bg1"/>
                </a:solidFill>
                <a:latin typeface="Georgia" pitchFamily="18" charset="0"/>
                <a:cs typeface="Arial" pitchFamily="34" charset="0"/>
              </a:rPr>
              <a:t>Uses relevant </a:t>
            </a:r>
            <a:r>
              <a:rPr lang="en-US" sz="1300" dirty="0">
                <a:solidFill>
                  <a:schemeClr val="bg1"/>
                </a:solidFill>
                <a:latin typeface="Georgia" pitchFamily="18" charset="0"/>
                <a:cs typeface="Arial" pitchFamily="34" charset="0"/>
              </a:rPr>
              <a:t>information</a:t>
            </a:r>
          </a:p>
          <a:p>
            <a:pPr indent="-274320">
              <a:spcAft>
                <a:spcPts val="200"/>
              </a:spcAft>
              <a:buFont typeface="+mj-lt"/>
              <a:buAutoNum type="arabicPeriod" startAt="13"/>
              <a:defRPr/>
            </a:pPr>
            <a:r>
              <a:rPr lang="en-US" sz="1300" dirty="0">
                <a:solidFill>
                  <a:schemeClr val="bg1"/>
                </a:solidFill>
                <a:latin typeface="Georgia" pitchFamily="18" charset="0"/>
                <a:cs typeface="Arial" pitchFamily="34" charset="0"/>
              </a:rPr>
              <a:t>Communicates internally</a:t>
            </a:r>
          </a:p>
          <a:p>
            <a:pPr indent="-274320">
              <a:spcAft>
                <a:spcPts val="200"/>
              </a:spcAft>
              <a:buFont typeface="+mj-lt"/>
              <a:buAutoNum type="arabicPeriod" startAt="13"/>
              <a:defRPr/>
            </a:pPr>
            <a:r>
              <a:rPr lang="en-US" sz="1300" dirty="0">
                <a:solidFill>
                  <a:schemeClr val="bg1"/>
                </a:solidFill>
                <a:latin typeface="Georgia" pitchFamily="18" charset="0"/>
                <a:cs typeface="Arial" pitchFamily="34" charset="0"/>
              </a:rPr>
              <a:t>Communicates externally</a:t>
            </a:r>
          </a:p>
        </p:txBody>
      </p:sp>
      <p:sp>
        <p:nvSpPr>
          <p:cNvPr id="20" name="TextBox 19"/>
          <p:cNvSpPr txBox="1"/>
          <p:nvPr/>
        </p:nvSpPr>
        <p:spPr>
          <a:xfrm>
            <a:off x="3657600" y="6096000"/>
            <a:ext cx="5029200" cy="274638"/>
          </a:xfrm>
          <a:prstGeom prst="rect">
            <a:avLst/>
          </a:prstGeom>
          <a:noFill/>
        </p:spPr>
        <p:txBody>
          <a:bodyPr lIns="0" tIns="0" rIns="0" bIns="0"/>
          <a:lstStyle/>
          <a:p>
            <a:pPr indent="-274320">
              <a:spcAft>
                <a:spcPts val="200"/>
              </a:spcAft>
              <a:buFont typeface="+mj-lt"/>
              <a:buAutoNum type="arabicPeriod" startAt="16"/>
              <a:defRPr/>
            </a:pPr>
            <a:r>
              <a:rPr lang="en-US" sz="1300" dirty="0">
                <a:solidFill>
                  <a:schemeClr val="bg1"/>
                </a:solidFill>
                <a:latin typeface="Georgia" pitchFamily="18" charset="0"/>
                <a:cs typeface="Arial" pitchFamily="34" charset="0"/>
              </a:rPr>
              <a:t>Conducts ongoing </a:t>
            </a:r>
            <a:r>
              <a:rPr lang="en-US" sz="1300" dirty="0" smtClean="0">
                <a:solidFill>
                  <a:schemeClr val="bg1"/>
                </a:solidFill>
                <a:latin typeface="Georgia" pitchFamily="18" charset="0"/>
                <a:cs typeface="Arial" pitchFamily="34" charset="0"/>
              </a:rPr>
              <a:t>and/or </a:t>
            </a:r>
            <a:r>
              <a:rPr lang="en-US" sz="1300" dirty="0">
                <a:solidFill>
                  <a:schemeClr val="bg1"/>
                </a:solidFill>
                <a:latin typeface="Georgia" pitchFamily="18" charset="0"/>
                <a:cs typeface="Arial" pitchFamily="34" charset="0"/>
              </a:rPr>
              <a:t>separate evaluations</a:t>
            </a:r>
          </a:p>
          <a:p>
            <a:pPr indent="-274320">
              <a:spcAft>
                <a:spcPts val="200"/>
              </a:spcAft>
              <a:buFont typeface="+mj-lt"/>
              <a:buAutoNum type="arabicPeriod" startAt="16"/>
              <a:defRPr/>
            </a:pPr>
            <a:r>
              <a:rPr lang="en-US" sz="1300" dirty="0">
                <a:solidFill>
                  <a:schemeClr val="bg1"/>
                </a:solidFill>
                <a:latin typeface="Georgia" pitchFamily="18" charset="0"/>
                <a:cs typeface="Arial" pitchFamily="34" charset="0"/>
              </a:rPr>
              <a:t>Evaluates and communicates deficiencies</a:t>
            </a:r>
          </a:p>
        </p:txBody>
      </p:sp>
      <p:sp>
        <p:nvSpPr>
          <p:cNvPr id="22" name="Slide Number Placeholder 3"/>
          <p:cNvSpPr>
            <a:spLocks noGrp="1"/>
          </p:cNvSpPr>
          <p:nvPr>
            <p:ph type="sldNum" sz="quarter" idx="12"/>
          </p:nvPr>
        </p:nvSpPr>
        <p:spPr>
          <a:xfrm>
            <a:off x="8191500" y="6677025"/>
            <a:ext cx="533400" cy="228600"/>
          </a:xfrm>
        </p:spPr>
        <p:txBody>
          <a:bodyPr/>
          <a:lstStyle/>
          <a:p>
            <a:fld id="{01E16EBA-0216-4FA1-BFEC-225E79399361}"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COSO to Green Book: Harmonization</a:t>
            </a:r>
            <a:endParaRPr lang="en-US" dirty="0"/>
          </a:p>
        </p:txBody>
      </p:sp>
      <p:graphicFrame>
        <p:nvGraphicFramePr>
          <p:cNvPr id="5" name="Content Placeholder 4"/>
          <p:cNvGraphicFramePr>
            <a:graphicFrameLocks noGrp="1"/>
          </p:cNvGraphicFramePr>
          <p:nvPr>
            <p:ph idx="1"/>
          </p:nvPr>
        </p:nvGraphicFramePr>
        <p:xfrm>
          <a:off x="485775" y="1809750"/>
          <a:ext cx="8153400" cy="4692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5E29EE1B-D60C-4124-952C-5C593EEEC6E3}"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Book Revision Process</a:t>
            </a:r>
            <a:endParaRPr lang="en-US" dirty="0"/>
          </a:p>
        </p:txBody>
      </p:sp>
      <p:sp>
        <p:nvSpPr>
          <p:cNvPr id="3" name="Content Placeholder 2"/>
          <p:cNvSpPr>
            <a:spLocks noGrp="1"/>
          </p:cNvSpPr>
          <p:nvPr>
            <p:ph idx="1"/>
          </p:nvPr>
        </p:nvSpPr>
        <p:spPr>
          <a:xfrm>
            <a:off x="485775" y="2209800"/>
            <a:ext cx="7362825" cy="4292600"/>
          </a:xfrm>
        </p:spPr>
        <p:txBody>
          <a:bodyPr>
            <a:normAutofit/>
          </a:bodyPr>
          <a:lstStyle/>
          <a:p>
            <a:r>
              <a:rPr lang="en-US" dirty="0" smtClean="0"/>
              <a:t>Retained five original COSO components</a:t>
            </a:r>
          </a:p>
          <a:p>
            <a:r>
              <a:rPr lang="en-US" dirty="0" smtClean="0"/>
              <a:t>Adapted COSO Framework’s language </a:t>
            </a:r>
            <a:br>
              <a:rPr lang="en-US" dirty="0" smtClean="0"/>
            </a:br>
            <a:r>
              <a:rPr lang="en-US" dirty="0" smtClean="0"/>
              <a:t>to make it appropriate for a federal</a:t>
            </a:r>
            <a:br>
              <a:rPr lang="en-US" dirty="0" smtClean="0"/>
            </a:br>
            <a:r>
              <a:rPr lang="en-US" dirty="0" smtClean="0"/>
              <a:t>government standard</a:t>
            </a:r>
            <a:endParaRPr lang="en-US" dirty="0"/>
          </a:p>
          <a:p>
            <a:pPr lvl="0"/>
            <a:r>
              <a:rPr lang="en-US" dirty="0" smtClean="0"/>
              <a:t>Adapted </a:t>
            </a:r>
            <a:r>
              <a:rPr lang="en-US" dirty="0"/>
              <a:t>the concepts for a government environment where </a:t>
            </a:r>
            <a:r>
              <a:rPr lang="en-US" dirty="0" smtClean="0"/>
              <a:t>appropriate</a:t>
            </a:r>
          </a:p>
          <a:p>
            <a:pPr lvl="0"/>
            <a:r>
              <a:rPr lang="en-US" dirty="0" smtClean="0"/>
              <a:t>Considered clarity drafting conventions</a:t>
            </a:r>
          </a:p>
          <a:p>
            <a:pPr lvl="0"/>
            <a:r>
              <a:rPr lang="en-US" dirty="0" smtClean="0"/>
              <a:t>Considered INTOSAI internal control guidance</a:t>
            </a:r>
          </a:p>
          <a:p>
            <a:pPr lvl="0"/>
            <a:endParaRPr lang="en-US" dirty="0" smtClean="0"/>
          </a:p>
          <a:p>
            <a:pPr lvl="0"/>
            <a:endParaRPr lang="en-US" dirty="0" smtClean="0"/>
          </a:p>
          <a:p>
            <a:pPr lvl="0"/>
            <a:endParaRPr lang="en-US" dirty="0"/>
          </a:p>
        </p:txBody>
      </p:sp>
      <p:pic>
        <p:nvPicPr>
          <p:cNvPr id="41998" name="Picture 14" descr="C:\Documents and Settings\lemaireb\Desktop\MC900078812.WMF"/>
          <p:cNvPicPr>
            <a:picLocks noChangeAspect="1" noChangeArrowheads="1"/>
          </p:cNvPicPr>
          <p:nvPr/>
        </p:nvPicPr>
        <p:blipFill>
          <a:blip r:embed="rId2" cstate="print"/>
          <a:srcRect/>
          <a:stretch>
            <a:fillRect/>
          </a:stretch>
        </p:blipFill>
        <p:spPr bwMode="auto">
          <a:xfrm>
            <a:off x="7058891" y="3429000"/>
            <a:ext cx="2008909" cy="2319618"/>
          </a:xfrm>
          <a:prstGeom prst="rect">
            <a:avLst/>
          </a:prstGeom>
          <a:noFill/>
        </p:spPr>
      </p:pic>
      <p:sp>
        <p:nvSpPr>
          <p:cNvPr id="6" name="Slide Number Placeholder 3"/>
          <p:cNvSpPr>
            <a:spLocks noGrp="1"/>
          </p:cNvSpPr>
          <p:nvPr>
            <p:ph type="sldNum" sz="quarter" idx="12"/>
          </p:nvPr>
        </p:nvSpPr>
        <p:spPr>
          <a:xfrm>
            <a:off x="8191500" y="6677025"/>
            <a:ext cx="533400" cy="228600"/>
          </a:xfrm>
        </p:spPr>
        <p:txBody>
          <a:bodyPr/>
          <a:lstStyle/>
          <a:p>
            <a:fld id="{01E16EBA-0216-4FA1-BFEC-225E79399361}"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r>
              <a:rPr lang="en-US" dirty="0" smtClean="0"/>
              <a:t>New interpretations</a:t>
            </a:r>
            <a:br>
              <a:rPr lang="en-US" dirty="0" smtClean="0"/>
            </a:br>
            <a:endParaRPr lang="en-US" dirty="0"/>
          </a:p>
        </p:txBody>
      </p:sp>
      <p:sp>
        <p:nvSpPr>
          <p:cNvPr id="3" name="Subtitle 2"/>
          <p:cNvSpPr>
            <a:spLocks noGrp="1"/>
          </p:cNvSpPr>
          <p:nvPr>
            <p:ph type="subTitle" idx="1"/>
          </p:nvPr>
        </p:nvSpPr>
        <p:spPr>
          <a:xfrm>
            <a:off x="832511" y="2429302"/>
            <a:ext cx="7236157" cy="3179928"/>
          </a:xfrm>
        </p:spPr>
        <p:txBody>
          <a:bodyPr/>
          <a:lstStyle/>
          <a:p>
            <a:pPr marL="514350" indent="-514350" algn="l">
              <a:lnSpc>
                <a:spcPct val="150000"/>
              </a:lnSpc>
              <a:buAutoNum type="arabicPeriod"/>
            </a:pPr>
            <a:r>
              <a:rPr lang="en-US" dirty="0" smtClean="0">
                <a:solidFill>
                  <a:schemeClr val="tx1"/>
                </a:solidFill>
              </a:rPr>
              <a:t>Same authority as Yellow Book</a:t>
            </a:r>
          </a:p>
          <a:p>
            <a:pPr marL="514350" indent="-514350" algn="l">
              <a:lnSpc>
                <a:spcPct val="150000"/>
              </a:lnSpc>
              <a:buAutoNum type="arabicPeriod"/>
            </a:pPr>
            <a:r>
              <a:rPr lang="en-US" dirty="0" smtClean="0">
                <a:solidFill>
                  <a:schemeClr val="tx1"/>
                </a:solidFill>
              </a:rPr>
              <a:t>Presented to Advisory Council</a:t>
            </a:r>
          </a:p>
          <a:p>
            <a:pPr marL="514350" indent="-514350" algn="l">
              <a:lnSpc>
                <a:spcPct val="150000"/>
              </a:lnSpc>
              <a:buAutoNum type="arabicPeriod"/>
            </a:pPr>
            <a:r>
              <a:rPr lang="en-US" dirty="0" smtClean="0">
                <a:solidFill>
                  <a:schemeClr val="tx1"/>
                </a:solidFill>
              </a:rPr>
              <a:t>Addressed with key stakeholders</a:t>
            </a:r>
          </a:p>
          <a:p>
            <a:pPr marL="514350" indent="-514350" algn="l">
              <a:lnSpc>
                <a:spcPct val="150000"/>
              </a:lnSpc>
              <a:buAutoNum type="arabicPeriod"/>
            </a:pPr>
            <a:r>
              <a:rPr lang="en-US" dirty="0" smtClean="0">
                <a:solidFill>
                  <a:schemeClr val="tx1"/>
                </a:solidFill>
              </a:rPr>
              <a:t>Posted to GAO website once finalized</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AE703104-1032-4436-9C1F-2D76C1897520}" type="slidenum">
              <a:rPr lang="en-US" smtClean="0">
                <a:solidFill>
                  <a:srgbClr val="00004C"/>
                </a:solidFill>
              </a:rPr>
              <a:pPr>
                <a:defRPr/>
              </a:pPr>
              <a:t>3</a:t>
            </a:fld>
            <a:endParaRPr lang="en-US">
              <a:solidFill>
                <a:srgbClr val="00004C"/>
              </a:solidFill>
            </a:endParaRPr>
          </a:p>
        </p:txBody>
      </p:sp>
      <p:grpSp>
        <p:nvGrpSpPr>
          <p:cNvPr id="5" name="Group 8"/>
          <p:cNvGrpSpPr/>
          <p:nvPr/>
        </p:nvGrpSpPr>
        <p:grpSpPr>
          <a:xfrm>
            <a:off x="1165026" y="292028"/>
            <a:ext cx="6946297" cy="982799"/>
            <a:chOff x="55008" y="-2577279"/>
            <a:chExt cx="6946297" cy="982799"/>
          </a:xfrm>
          <a:scene3d>
            <a:camera prst="orthographicFront">
              <a:rot lat="0" lon="0" rev="0"/>
            </a:camera>
            <a:lightRig rig="contrasting" dir="t">
              <a:rot lat="0" lon="0" rev="1200000"/>
            </a:lightRig>
          </a:scene3d>
        </p:grpSpPr>
        <p:sp>
          <p:nvSpPr>
            <p:cNvPr id="10" name="Rounded Rectangle 9"/>
            <p:cNvSpPr/>
            <p:nvPr/>
          </p:nvSpPr>
          <p:spPr>
            <a:xfrm>
              <a:off x="77341" y="-2577279"/>
              <a:ext cx="6923964" cy="982799"/>
            </a:xfrm>
            <a:prstGeom prst="roundRect">
              <a:avLst/>
            </a:prstGeom>
            <a:solidFill>
              <a:schemeClr val="accent2">
                <a:lumMod val="20000"/>
                <a:lumOff val="80000"/>
              </a:schemeClr>
            </a:solidFill>
            <a:sp3d contourW="19050" prstMaterial="metal">
              <a:bevelT w="88900" h="203200"/>
              <a:bevelB w="165100" h="254000"/>
            </a:sp3d>
          </p:spPr>
          <p:style>
            <a:lnRef idx="0">
              <a:schemeClr val="lt2">
                <a:hueOff val="0"/>
                <a:satOff val="0"/>
                <a:lumOff val="0"/>
                <a:alphaOff val="0"/>
              </a:schemeClr>
            </a:lnRef>
            <a:fillRef idx="1">
              <a:scrgbClr r="0" g="0" b="0"/>
            </a:fillRef>
            <a:effectRef idx="2">
              <a:schemeClr val="dk2">
                <a:hueOff val="0"/>
                <a:satOff val="0"/>
                <a:lumOff val="0"/>
                <a:alphaOff val="0"/>
              </a:schemeClr>
            </a:effectRef>
            <a:fontRef idx="minor">
              <a:schemeClr val="lt1"/>
            </a:fontRef>
          </p:style>
        </p:sp>
        <p:sp>
          <p:nvSpPr>
            <p:cNvPr id="11" name="Rounded Rectangle 4"/>
            <p:cNvSpPr/>
            <p:nvPr/>
          </p:nvSpPr>
          <p:spPr>
            <a:xfrm>
              <a:off x="55008" y="-2549983"/>
              <a:ext cx="6828012" cy="88684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defTabSz="1866900" fontAlgn="base">
                <a:lnSpc>
                  <a:spcPct val="90000"/>
                </a:lnSpc>
                <a:spcBef>
                  <a:spcPct val="0"/>
                </a:spcBef>
                <a:spcAft>
                  <a:spcPct val="35000"/>
                </a:spcAft>
              </a:pPr>
              <a:r>
                <a:rPr lang="en-US" sz="4200" dirty="0">
                  <a:solidFill>
                    <a:srgbClr val="000000"/>
                  </a:solidFill>
                </a:rPr>
                <a:t>New </a:t>
              </a:r>
              <a:r>
                <a:rPr lang="en-US" sz="4200" dirty="0" smtClean="0">
                  <a:solidFill>
                    <a:srgbClr val="000000"/>
                  </a:solidFill>
                </a:rPr>
                <a:t>Interpretations</a:t>
              </a:r>
              <a:endParaRPr lang="en-US" sz="4200" dirty="0">
                <a:solidFill>
                  <a:srgbClr val="000000"/>
                </a:solidFil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ight Arrow 21"/>
          <p:cNvSpPr/>
          <p:nvPr/>
        </p:nvSpPr>
        <p:spPr bwMode="auto">
          <a:xfrm>
            <a:off x="4343400" y="1981200"/>
            <a:ext cx="1143000" cy="39624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ＭＳ Ｐゴシック" charset="0"/>
            </a:endParaRPr>
          </a:p>
        </p:txBody>
      </p:sp>
      <p:sp>
        <p:nvSpPr>
          <p:cNvPr id="4" name="Title 3"/>
          <p:cNvSpPr>
            <a:spLocks noGrp="1"/>
          </p:cNvSpPr>
          <p:nvPr>
            <p:ph type="title"/>
          </p:nvPr>
        </p:nvSpPr>
        <p:spPr>
          <a:xfrm>
            <a:off x="596900" y="304800"/>
            <a:ext cx="8166100" cy="1068388"/>
          </a:xfrm>
        </p:spPr>
        <p:txBody>
          <a:bodyPr>
            <a:normAutofit fontScale="90000"/>
          </a:bodyPr>
          <a:lstStyle/>
          <a:p>
            <a:r>
              <a:rPr lang="en-US" dirty="0" smtClean="0"/>
              <a:t>Revised Green Book: </a:t>
            </a:r>
            <a:br>
              <a:rPr lang="en-US" dirty="0" smtClean="0"/>
            </a:br>
            <a:r>
              <a:rPr lang="en-US" dirty="0" smtClean="0"/>
              <a:t>Standards for Internal Control </a:t>
            </a:r>
            <a:br>
              <a:rPr lang="en-US" dirty="0" smtClean="0"/>
            </a:br>
            <a:r>
              <a:rPr lang="en-US" dirty="0" smtClean="0"/>
              <a:t>in the Federal Government</a:t>
            </a:r>
            <a:endParaRPr lang="en-US" dirty="0"/>
          </a:p>
        </p:txBody>
      </p:sp>
      <p:pic>
        <p:nvPicPr>
          <p:cNvPr id="8" name="Content Placeholder 4" descr="GB pic.png"/>
          <p:cNvPicPr>
            <a:picLocks noGrp="1" noChangeAspect="1"/>
          </p:cNvPicPr>
          <p:nvPr>
            <p:ph idx="4294967295"/>
          </p:nvPr>
        </p:nvPicPr>
        <p:blipFill>
          <a:blip r:embed="rId2" cstate="print"/>
          <a:stretch>
            <a:fillRect/>
          </a:stretch>
        </p:blipFill>
        <p:spPr>
          <a:xfrm>
            <a:off x="5486400" y="1981200"/>
            <a:ext cx="3200400" cy="4332288"/>
          </a:xfrm>
        </p:spPr>
      </p:pic>
      <p:sp>
        <p:nvSpPr>
          <p:cNvPr id="21" name="Slide Number Placeholder 3"/>
          <p:cNvSpPr>
            <a:spLocks noGrp="1"/>
          </p:cNvSpPr>
          <p:nvPr>
            <p:ph type="sldNum" sz="quarter" idx="12"/>
          </p:nvPr>
        </p:nvSpPr>
        <p:spPr>
          <a:xfrm>
            <a:off x="8191500" y="6677025"/>
            <a:ext cx="533400" cy="228600"/>
          </a:xfrm>
        </p:spPr>
        <p:txBody>
          <a:bodyPr/>
          <a:lstStyle/>
          <a:p>
            <a:fld id="{01E16EBA-0216-4FA1-BFEC-225E79399361}" type="slidenum">
              <a:rPr lang="en-US" smtClean="0"/>
              <a:pPr/>
              <a:t>30</a:t>
            </a:fld>
            <a:endParaRPr lang="en-US" dirty="0"/>
          </a:p>
        </p:txBody>
      </p:sp>
      <p:grpSp>
        <p:nvGrpSpPr>
          <p:cNvPr id="30" name="Group 29"/>
          <p:cNvGrpSpPr/>
          <p:nvPr/>
        </p:nvGrpSpPr>
        <p:grpSpPr>
          <a:xfrm>
            <a:off x="533400" y="2895600"/>
            <a:ext cx="3733800" cy="2057400"/>
            <a:chOff x="2286001" y="2514600"/>
            <a:chExt cx="4267200" cy="2070480"/>
          </a:xfrm>
        </p:grpSpPr>
        <p:grpSp>
          <p:nvGrpSpPr>
            <p:cNvPr id="31" name="Group 5"/>
            <p:cNvGrpSpPr/>
            <p:nvPr/>
          </p:nvGrpSpPr>
          <p:grpSpPr>
            <a:xfrm>
              <a:off x="2286001" y="2514600"/>
              <a:ext cx="4267200" cy="1003680"/>
              <a:chOff x="307181" y="1578105"/>
              <a:chExt cx="4300537" cy="1003680"/>
            </a:xfrm>
          </p:grpSpPr>
          <p:sp>
            <p:nvSpPr>
              <p:cNvPr id="35" name="Rounded Rectangle 34"/>
              <p:cNvSpPr/>
              <p:nvPr/>
            </p:nvSpPr>
            <p:spPr>
              <a:xfrm>
                <a:off x="307181" y="1578105"/>
                <a:ext cx="4300537" cy="1003680"/>
              </a:xfrm>
              <a:prstGeom prst="roundRect">
                <a:avLst/>
              </a:prstGeom>
              <a:solidFill>
                <a:srgbClr val="104F0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a:bodyPr>
              <a:lstStyle/>
              <a:p>
                <a:pPr lvl="0" algn="ctr" defTabSz="1511300">
                  <a:lnSpc>
                    <a:spcPct val="90000"/>
                  </a:lnSpc>
                  <a:spcBef>
                    <a:spcPct val="0"/>
                  </a:spcBef>
                  <a:spcAft>
                    <a:spcPct val="35000"/>
                  </a:spcAft>
                </a:pPr>
                <a:r>
                  <a:rPr lang="en-US" sz="3400" dirty="0" smtClean="0"/>
                  <a:t>Overview</a:t>
                </a:r>
                <a:endParaRPr lang="en-US" sz="3400" kern="1200" dirty="0"/>
              </a:p>
            </p:txBody>
          </p:sp>
        </p:grpSp>
        <p:grpSp>
          <p:nvGrpSpPr>
            <p:cNvPr id="32" name="Group 17"/>
            <p:cNvGrpSpPr/>
            <p:nvPr/>
          </p:nvGrpSpPr>
          <p:grpSpPr>
            <a:xfrm>
              <a:off x="2286001" y="3581400"/>
              <a:ext cx="4267200" cy="1003680"/>
              <a:chOff x="307181" y="1578105"/>
              <a:chExt cx="4300537" cy="1003680"/>
            </a:xfrm>
          </p:grpSpPr>
          <p:sp>
            <p:nvSpPr>
              <p:cNvPr id="33" name="Rounded Rectangle 32"/>
              <p:cNvSpPr/>
              <p:nvPr/>
            </p:nvSpPr>
            <p:spPr>
              <a:xfrm>
                <a:off x="307181" y="1578105"/>
                <a:ext cx="4300537" cy="1003680"/>
              </a:xfrm>
              <a:prstGeom prst="roundRect">
                <a:avLst/>
              </a:prstGeom>
              <a:solidFill>
                <a:srgbClr val="104F0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a:bodyPr>
              <a:lstStyle/>
              <a:p>
                <a:pPr lvl="0" algn="ctr" defTabSz="1511300">
                  <a:lnSpc>
                    <a:spcPct val="90000"/>
                  </a:lnSpc>
                  <a:spcBef>
                    <a:spcPct val="0"/>
                  </a:spcBef>
                  <a:spcAft>
                    <a:spcPct val="35000"/>
                  </a:spcAft>
                </a:pPr>
                <a:r>
                  <a:rPr lang="en-US" sz="3400" dirty="0" smtClean="0"/>
                  <a:t>Standards</a:t>
                </a:r>
                <a:endParaRPr lang="en-US" sz="3400" kern="1200" dirty="0"/>
              </a:p>
            </p:txBody>
          </p:sp>
        </p:gr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Revised Green Book: Overview</a:t>
            </a:r>
            <a:endParaRPr lang="en-US" dirty="0"/>
          </a:p>
        </p:txBody>
      </p:sp>
      <p:sp>
        <p:nvSpPr>
          <p:cNvPr id="38" name="Content Placeholder 2"/>
          <p:cNvSpPr>
            <a:spLocks noGrp="1"/>
          </p:cNvSpPr>
          <p:nvPr>
            <p:ph idx="1"/>
          </p:nvPr>
        </p:nvSpPr>
        <p:spPr/>
        <p:txBody>
          <a:bodyPr/>
          <a:lstStyle/>
          <a:p>
            <a:r>
              <a:rPr lang="en-US" dirty="0" smtClean="0"/>
              <a:t>Explains fundamental concepts of 	          internal control</a:t>
            </a:r>
          </a:p>
          <a:p>
            <a:pPr>
              <a:buNone/>
            </a:pPr>
            <a:endParaRPr lang="en-US" dirty="0" smtClean="0"/>
          </a:p>
          <a:p>
            <a:r>
              <a:rPr lang="en-US" dirty="0" smtClean="0"/>
              <a:t>Addresses how components, principles, and attributes relate to an entity’s objectives</a:t>
            </a:r>
          </a:p>
          <a:p>
            <a:endParaRPr lang="en-US" dirty="0" smtClean="0"/>
          </a:p>
          <a:p>
            <a:r>
              <a:rPr lang="en-US" dirty="0" smtClean="0"/>
              <a:t>Discusses management evaluation of internal control</a:t>
            </a:r>
          </a:p>
          <a:p>
            <a:pPr>
              <a:buNone/>
            </a:pPr>
            <a:endParaRPr lang="en-US" dirty="0"/>
          </a:p>
        </p:txBody>
      </p:sp>
      <p:sp>
        <p:nvSpPr>
          <p:cNvPr id="25" name="Slide Number Placeholder 3"/>
          <p:cNvSpPr>
            <a:spLocks noGrp="1"/>
          </p:cNvSpPr>
          <p:nvPr>
            <p:ph type="sldNum" sz="quarter" idx="12"/>
          </p:nvPr>
        </p:nvSpPr>
        <p:spPr>
          <a:xfrm>
            <a:off x="8191500" y="6677025"/>
            <a:ext cx="533400" cy="228600"/>
          </a:xfrm>
        </p:spPr>
        <p:txBody>
          <a:bodyPr/>
          <a:lstStyle/>
          <a:p>
            <a:fld id="{01E16EBA-0216-4FA1-BFEC-225E79399361}" type="slidenum">
              <a:rPr lang="en-US" smtClean="0"/>
              <a:pPr/>
              <a:t>31</a:t>
            </a:fld>
            <a:endParaRPr lang="en-US" dirty="0"/>
          </a:p>
        </p:txBody>
      </p:sp>
      <p:grpSp>
        <p:nvGrpSpPr>
          <p:cNvPr id="19" name="Group 18"/>
          <p:cNvGrpSpPr/>
          <p:nvPr/>
        </p:nvGrpSpPr>
        <p:grpSpPr>
          <a:xfrm>
            <a:off x="7391400" y="1752600"/>
            <a:ext cx="1219200" cy="704046"/>
            <a:chOff x="2514600" y="2286000"/>
            <a:chExt cx="4300537" cy="2070481"/>
          </a:xfrm>
        </p:grpSpPr>
        <p:grpSp>
          <p:nvGrpSpPr>
            <p:cNvPr id="20" name="Group 5"/>
            <p:cNvGrpSpPr/>
            <p:nvPr/>
          </p:nvGrpSpPr>
          <p:grpSpPr>
            <a:xfrm>
              <a:off x="2514600" y="2286000"/>
              <a:ext cx="4300537" cy="1003680"/>
              <a:chOff x="307181" y="1578105"/>
              <a:chExt cx="4300537" cy="1003680"/>
            </a:xfrm>
          </p:grpSpPr>
          <p:sp>
            <p:nvSpPr>
              <p:cNvPr id="24" name="Rounded Rectangle 23"/>
              <p:cNvSpPr/>
              <p:nvPr/>
            </p:nvSpPr>
            <p:spPr>
              <a:xfrm>
                <a:off x="307181" y="1578105"/>
                <a:ext cx="4300537" cy="1003680"/>
              </a:xfrm>
              <a:prstGeom prst="roundRect">
                <a:avLst/>
              </a:prstGeom>
              <a:solidFill>
                <a:srgbClr val="104F0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a:bodyPr>
              <a:lstStyle/>
              <a:p>
                <a:pPr lvl="0" algn="ctr" defTabSz="1511300">
                  <a:lnSpc>
                    <a:spcPct val="90000"/>
                  </a:lnSpc>
                  <a:spcBef>
                    <a:spcPct val="0"/>
                  </a:spcBef>
                  <a:spcAft>
                    <a:spcPct val="35000"/>
                  </a:spcAft>
                </a:pPr>
                <a:r>
                  <a:rPr lang="en-US" sz="1400" dirty="0" smtClean="0"/>
                  <a:t>Overview</a:t>
                </a:r>
                <a:endParaRPr lang="en-US" sz="1400" kern="1200" dirty="0"/>
              </a:p>
            </p:txBody>
          </p:sp>
        </p:grpSp>
        <p:grpSp>
          <p:nvGrpSpPr>
            <p:cNvPr id="21" name="Group 17"/>
            <p:cNvGrpSpPr/>
            <p:nvPr/>
          </p:nvGrpSpPr>
          <p:grpSpPr>
            <a:xfrm>
              <a:off x="2514600" y="3352801"/>
              <a:ext cx="4300537" cy="1003680"/>
              <a:chOff x="307181" y="1578105"/>
              <a:chExt cx="4300537" cy="1003680"/>
            </a:xfrm>
          </p:grpSpPr>
          <p:sp>
            <p:nvSpPr>
              <p:cNvPr id="22" name="Rounded Rectangle 21"/>
              <p:cNvSpPr/>
              <p:nvPr/>
            </p:nvSpPr>
            <p:spPr>
              <a:xfrm>
                <a:off x="307181" y="1578105"/>
                <a:ext cx="4300537" cy="1003680"/>
              </a:xfrm>
              <a:prstGeom prst="roundRect">
                <a:avLst/>
              </a:prstGeom>
              <a:solidFill>
                <a:srgbClr val="104F01">
                  <a:alpha val="50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fontScale="40000" lnSpcReduction="20000"/>
              </a:bodyPr>
              <a:lstStyle/>
              <a:p>
                <a:pPr lvl="0" algn="ctr" defTabSz="1511300">
                  <a:lnSpc>
                    <a:spcPct val="90000"/>
                  </a:lnSpc>
                  <a:spcBef>
                    <a:spcPct val="0"/>
                  </a:spcBef>
                  <a:spcAft>
                    <a:spcPct val="35000"/>
                  </a:spcAft>
                </a:pPr>
                <a:r>
                  <a:rPr lang="en-US" sz="3400" dirty="0" smtClean="0"/>
                  <a:t>Standards</a:t>
                </a:r>
                <a:endParaRPr lang="en-US" sz="3400" kern="1200" dirty="0"/>
              </a:p>
            </p:txBody>
          </p:sp>
        </p:gr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Components, Principles, and Attributes</a:t>
            </a:r>
            <a:endParaRPr lang="en-US" dirty="0"/>
          </a:p>
        </p:txBody>
      </p:sp>
      <p:graphicFrame>
        <p:nvGraphicFramePr>
          <p:cNvPr id="5" name="Content Placeholder 4"/>
          <p:cNvGraphicFramePr>
            <a:graphicFrameLocks noGrp="1"/>
          </p:cNvGraphicFramePr>
          <p:nvPr>
            <p:ph idx="1"/>
          </p:nvPr>
        </p:nvGraphicFramePr>
        <p:xfrm>
          <a:off x="485775" y="1809750"/>
          <a:ext cx="8153400" cy="4692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5E29EE1B-D60C-4124-952C-5C593EEEC6E3}" type="slidenum">
              <a:rPr lang="en-US" smtClean="0"/>
              <a:pPr>
                <a:defRPr/>
              </a:pPr>
              <a:t>32</a:t>
            </a:fld>
            <a:endParaRPr lang="en-US"/>
          </a:p>
        </p:txBody>
      </p:sp>
      <p:grpSp>
        <p:nvGrpSpPr>
          <p:cNvPr id="13" name="Group 12"/>
          <p:cNvGrpSpPr/>
          <p:nvPr/>
        </p:nvGrpSpPr>
        <p:grpSpPr>
          <a:xfrm>
            <a:off x="7391400" y="1752600"/>
            <a:ext cx="1219200" cy="704046"/>
            <a:chOff x="2514600" y="2286000"/>
            <a:chExt cx="4300537" cy="2070481"/>
          </a:xfrm>
        </p:grpSpPr>
        <p:grpSp>
          <p:nvGrpSpPr>
            <p:cNvPr id="14" name="Group 5"/>
            <p:cNvGrpSpPr/>
            <p:nvPr/>
          </p:nvGrpSpPr>
          <p:grpSpPr>
            <a:xfrm>
              <a:off x="2514600" y="2286000"/>
              <a:ext cx="4300537" cy="1003680"/>
              <a:chOff x="307181" y="1578105"/>
              <a:chExt cx="4300537" cy="1003680"/>
            </a:xfrm>
          </p:grpSpPr>
          <p:sp>
            <p:nvSpPr>
              <p:cNvPr id="18" name="Rounded Rectangle 17"/>
              <p:cNvSpPr/>
              <p:nvPr/>
            </p:nvSpPr>
            <p:spPr>
              <a:xfrm>
                <a:off x="307181" y="1578105"/>
                <a:ext cx="4300537" cy="1003680"/>
              </a:xfrm>
              <a:prstGeom prst="roundRect">
                <a:avLst/>
              </a:prstGeom>
              <a:solidFill>
                <a:srgbClr val="104F0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a:bodyPr>
              <a:lstStyle/>
              <a:p>
                <a:pPr lvl="0" algn="ctr" defTabSz="1511300">
                  <a:lnSpc>
                    <a:spcPct val="90000"/>
                  </a:lnSpc>
                  <a:spcBef>
                    <a:spcPct val="0"/>
                  </a:spcBef>
                  <a:spcAft>
                    <a:spcPct val="35000"/>
                  </a:spcAft>
                </a:pPr>
                <a:r>
                  <a:rPr lang="en-US" sz="1400" dirty="0" smtClean="0"/>
                  <a:t>Overview</a:t>
                </a:r>
                <a:endParaRPr lang="en-US" sz="1400" kern="1200" dirty="0"/>
              </a:p>
            </p:txBody>
          </p:sp>
        </p:grpSp>
        <p:grpSp>
          <p:nvGrpSpPr>
            <p:cNvPr id="15" name="Group 17"/>
            <p:cNvGrpSpPr/>
            <p:nvPr/>
          </p:nvGrpSpPr>
          <p:grpSpPr>
            <a:xfrm>
              <a:off x="2514600" y="3352801"/>
              <a:ext cx="4300537" cy="1003680"/>
              <a:chOff x="307181" y="1578105"/>
              <a:chExt cx="4300537" cy="1003680"/>
            </a:xfrm>
          </p:grpSpPr>
          <p:sp>
            <p:nvSpPr>
              <p:cNvPr id="16" name="Rounded Rectangle 15"/>
              <p:cNvSpPr/>
              <p:nvPr/>
            </p:nvSpPr>
            <p:spPr>
              <a:xfrm>
                <a:off x="307181" y="1578105"/>
                <a:ext cx="4300537" cy="1003680"/>
              </a:xfrm>
              <a:prstGeom prst="roundRect">
                <a:avLst/>
              </a:prstGeom>
              <a:solidFill>
                <a:srgbClr val="104F01">
                  <a:alpha val="50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fontScale="40000" lnSpcReduction="20000"/>
              </a:bodyPr>
              <a:lstStyle/>
              <a:p>
                <a:pPr lvl="0" algn="ctr" defTabSz="1511300">
                  <a:lnSpc>
                    <a:spcPct val="90000"/>
                  </a:lnSpc>
                  <a:spcBef>
                    <a:spcPct val="0"/>
                  </a:spcBef>
                  <a:spcAft>
                    <a:spcPct val="35000"/>
                  </a:spcAft>
                </a:pPr>
                <a:r>
                  <a:rPr lang="en-US" sz="3400" dirty="0" smtClean="0"/>
                  <a:t>Standards</a:t>
                </a:r>
                <a:endParaRPr lang="en-US" sz="3400" kern="1200" dirty="0"/>
              </a:p>
            </p:txBody>
          </p:sp>
        </p:gr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Principles and Attributes</a:t>
            </a:r>
            <a:endParaRPr lang="en-US" dirty="0"/>
          </a:p>
        </p:txBody>
      </p:sp>
      <p:sp>
        <p:nvSpPr>
          <p:cNvPr id="35" name="Slide Number Placeholder 3"/>
          <p:cNvSpPr>
            <a:spLocks noGrp="1"/>
          </p:cNvSpPr>
          <p:nvPr>
            <p:ph type="sldNum" sz="quarter" idx="12"/>
          </p:nvPr>
        </p:nvSpPr>
        <p:spPr/>
        <p:txBody>
          <a:bodyPr/>
          <a:lstStyle/>
          <a:p>
            <a:fld id="{01E16EBA-0216-4FA1-BFEC-225E79399361}" type="slidenum">
              <a:rPr lang="en-US" smtClean="0"/>
              <a:pPr/>
              <a:t>33</a:t>
            </a:fld>
            <a:endParaRPr lang="en-US" dirty="0"/>
          </a:p>
        </p:txBody>
      </p:sp>
      <p:grpSp>
        <p:nvGrpSpPr>
          <p:cNvPr id="12" name="Group 11"/>
          <p:cNvGrpSpPr/>
          <p:nvPr/>
        </p:nvGrpSpPr>
        <p:grpSpPr>
          <a:xfrm>
            <a:off x="7391400" y="1752600"/>
            <a:ext cx="1219200" cy="704046"/>
            <a:chOff x="2514600" y="2286000"/>
            <a:chExt cx="4300537" cy="2070481"/>
          </a:xfrm>
        </p:grpSpPr>
        <p:grpSp>
          <p:nvGrpSpPr>
            <p:cNvPr id="13" name="Group 5"/>
            <p:cNvGrpSpPr/>
            <p:nvPr/>
          </p:nvGrpSpPr>
          <p:grpSpPr>
            <a:xfrm>
              <a:off x="2514600" y="2286000"/>
              <a:ext cx="4300537" cy="1003680"/>
              <a:chOff x="307181" y="1578105"/>
              <a:chExt cx="4300537" cy="1003680"/>
            </a:xfrm>
          </p:grpSpPr>
          <p:sp>
            <p:nvSpPr>
              <p:cNvPr id="17" name="Rounded Rectangle 16"/>
              <p:cNvSpPr/>
              <p:nvPr/>
            </p:nvSpPr>
            <p:spPr>
              <a:xfrm>
                <a:off x="307181" y="1578105"/>
                <a:ext cx="4300537" cy="1003680"/>
              </a:xfrm>
              <a:prstGeom prst="roundRect">
                <a:avLst/>
              </a:prstGeom>
              <a:solidFill>
                <a:srgbClr val="104F0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a:bodyPr>
              <a:lstStyle/>
              <a:p>
                <a:pPr lvl="0" algn="ctr" defTabSz="1511300">
                  <a:lnSpc>
                    <a:spcPct val="90000"/>
                  </a:lnSpc>
                  <a:spcBef>
                    <a:spcPct val="0"/>
                  </a:spcBef>
                  <a:spcAft>
                    <a:spcPct val="35000"/>
                  </a:spcAft>
                </a:pPr>
                <a:r>
                  <a:rPr lang="en-US" sz="1400" dirty="0" smtClean="0"/>
                  <a:t>Overview</a:t>
                </a:r>
                <a:endParaRPr lang="en-US" sz="1400" kern="1200" dirty="0"/>
              </a:p>
            </p:txBody>
          </p:sp>
        </p:grpSp>
        <p:grpSp>
          <p:nvGrpSpPr>
            <p:cNvPr id="14" name="Group 17"/>
            <p:cNvGrpSpPr/>
            <p:nvPr/>
          </p:nvGrpSpPr>
          <p:grpSpPr>
            <a:xfrm>
              <a:off x="2514600" y="3352801"/>
              <a:ext cx="4300537" cy="1003680"/>
              <a:chOff x="307181" y="1578105"/>
              <a:chExt cx="4300537" cy="1003680"/>
            </a:xfrm>
          </p:grpSpPr>
          <p:sp>
            <p:nvSpPr>
              <p:cNvPr id="15" name="Rounded Rectangle 14"/>
              <p:cNvSpPr/>
              <p:nvPr/>
            </p:nvSpPr>
            <p:spPr>
              <a:xfrm>
                <a:off x="307181" y="1578105"/>
                <a:ext cx="4300537" cy="1003680"/>
              </a:xfrm>
              <a:prstGeom prst="roundRect">
                <a:avLst/>
              </a:prstGeom>
              <a:solidFill>
                <a:srgbClr val="104F01">
                  <a:alpha val="50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fontScale="40000" lnSpcReduction="20000"/>
              </a:bodyPr>
              <a:lstStyle/>
              <a:p>
                <a:pPr lvl="0" algn="ctr" defTabSz="1511300">
                  <a:lnSpc>
                    <a:spcPct val="90000"/>
                  </a:lnSpc>
                  <a:spcBef>
                    <a:spcPct val="0"/>
                  </a:spcBef>
                  <a:spcAft>
                    <a:spcPct val="35000"/>
                  </a:spcAft>
                </a:pPr>
                <a:r>
                  <a:rPr lang="en-US" sz="3400" dirty="0" smtClean="0"/>
                  <a:t>Standards</a:t>
                </a:r>
                <a:endParaRPr lang="en-US" sz="3400" kern="1200" dirty="0"/>
              </a:p>
            </p:txBody>
          </p:sp>
        </p:grpSp>
      </p:grpSp>
      <p:sp>
        <p:nvSpPr>
          <p:cNvPr id="22" name="Content Placeholder 21"/>
          <p:cNvSpPr>
            <a:spLocks noGrp="1"/>
          </p:cNvSpPr>
          <p:nvPr>
            <p:ph idx="1"/>
          </p:nvPr>
        </p:nvSpPr>
        <p:spPr/>
        <p:txBody>
          <a:bodyPr/>
          <a:lstStyle/>
          <a:p>
            <a:r>
              <a:rPr lang="en-US" dirty="0" smtClean="0"/>
              <a:t>In general, all components, principles, </a:t>
            </a:r>
            <a:br>
              <a:rPr lang="en-US" dirty="0" smtClean="0"/>
            </a:br>
            <a:r>
              <a:rPr lang="en-US" dirty="0" smtClean="0"/>
              <a:t>and attributes are required for an </a:t>
            </a:r>
            <a:br>
              <a:rPr lang="en-US" dirty="0" smtClean="0"/>
            </a:br>
            <a:r>
              <a:rPr lang="en-US" dirty="0" smtClean="0"/>
              <a:t>effective internal control system</a:t>
            </a:r>
          </a:p>
          <a:p>
            <a:pPr>
              <a:buNone/>
            </a:pPr>
            <a:endParaRPr lang="en-US" dirty="0" smtClean="0"/>
          </a:p>
          <a:p>
            <a:r>
              <a:rPr lang="en-US" dirty="0" smtClean="0"/>
              <a:t>Principles and Attributes</a:t>
            </a:r>
          </a:p>
          <a:p>
            <a:pPr lvl="1"/>
            <a:r>
              <a:rPr lang="en-US" dirty="0" smtClean="0"/>
              <a:t>Entity should implement relevant principles and attributes</a:t>
            </a:r>
          </a:p>
          <a:p>
            <a:pPr lvl="1"/>
            <a:r>
              <a:rPr lang="en-US" dirty="0" smtClean="0"/>
              <a:t>If a principle or attribute is not relevant, document the rationale of how, in the absence of that principle or attribute, the associated component could be designed, implemented, and operated effectively</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Overview: Management Evaluation</a:t>
            </a:r>
            <a:endParaRPr lang="en-US" dirty="0"/>
          </a:p>
        </p:txBody>
      </p:sp>
      <p:sp>
        <p:nvSpPr>
          <p:cNvPr id="3" name="Content Placeholder 2"/>
          <p:cNvSpPr>
            <a:spLocks noGrp="1"/>
          </p:cNvSpPr>
          <p:nvPr>
            <p:ph idx="1"/>
          </p:nvPr>
        </p:nvSpPr>
        <p:spPr>
          <a:xfrm>
            <a:off x="428625" y="1981200"/>
            <a:ext cx="8334375" cy="4572000"/>
          </a:xfrm>
        </p:spPr>
        <p:txBody>
          <a:bodyPr/>
          <a:lstStyle/>
          <a:p>
            <a:pPr>
              <a:buNone/>
            </a:pPr>
            <a:r>
              <a:rPr lang="en-US" dirty="0" smtClean="0"/>
              <a:t>An effective internal control system requires </a:t>
            </a:r>
            <a:br>
              <a:rPr lang="en-US" dirty="0" smtClean="0"/>
            </a:br>
            <a:r>
              <a:rPr lang="en-US" dirty="0" smtClean="0"/>
              <a:t>that each of the five components are:</a:t>
            </a:r>
          </a:p>
          <a:p>
            <a:pPr marL="640080"/>
            <a:r>
              <a:rPr lang="en-US" sz="2200" dirty="0" smtClean="0"/>
              <a:t>Effectively designed, implemented, and operating</a:t>
            </a:r>
          </a:p>
          <a:p>
            <a:pPr marL="640080"/>
            <a:r>
              <a:rPr lang="en-US" sz="2200" dirty="0" smtClean="0"/>
              <a:t>Operating together in an integrated manner</a:t>
            </a:r>
            <a:endParaRPr lang="en-US" sz="2200" dirty="0"/>
          </a:p>
          <a:p>
            <a:pPr marL="640080"/>
            <a:endParaRPr lang="en-US" dirty="0" smtClean="0"/>
          </a:p>
          <a:p>
            <a:pPr marL="274320">
              <a:buNone/>
            </a:pPr>
            <a:r>
              <a:rPr lang="en-US" dirty="0" smtClean="0"/>
              <a:t>Management evaluates the effect of deficiencies on the internal control system</a:t>
            </a:r>
          </a:p>
          <a:p>
            <a:pPr marL="274320">
              <a:buNone/>
            </a:pPr>
            <a:endParaRPr lang="en-US" dirty="0" smtClean="0"/>
          </a:p>
          <a:p>
            <a:pPr marL="274320">
              <a:buNone/>
            </a:pPr>
            <a:r>
              <a:rPr lang="en-US" dirty="0" smtClean="0"/>
              <a:t>A component is not likely to be effective if related principles and attributes are not effective</a:t>
            </a:r>
          </a:p>
        </p:txBody>
      </p:sp>
      <p:sp>
        <p:nvSpPr>
          <p:cNvPr id="4" name="Slide Number Placeholder 3"/>
          <p:cNvSpPr>
            <a:spLocks noGrp="1"/>
          </p:cNvSpPr>
          <p:nvPr>
            <p:ph type="sldNum" sz="quarter" idx="12"/>
          </p:nvPr>
        </p:nvSpPr>
        <p:spPr/>
        <p:txBody>
          <a:bodyPr/>
          <a:lstStyle/>
          <a:p>
            <a:pPr>
              <a:defRPr/>
            </a:pPr>
            <a:fld id="{5E29EE1B-D60C-4124-952C-5C593EEEC6E3}" type="slidenum">
              <a:rPr lang="en-US" smtClean="0"/>
              <a:pPr>
                <a:defRPr/>
              </a:pPr>
              <a:t>34</a:t>
            </a:fld>
            <a:endParaRPr lang="en-US"/>
          </a:p>
        </p:txBody>
      </p:sp>
      <p:sp>
        <p:nvSpPr>
          <p:cNvPr id="6" name="Rounded Rectangle 4"/>
          <p:cNvSpPr/>
          <p:nvPr/>
        </p:nvSpPr>
        <p:spPr>
          <a:xfrm>
            <a:off x="7405290" y="1769261"/>
            <a:ext cx="1191419" cy="3079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a:bodyPr>
          <a:lstStyle/>
          <a:p>
            <a:pPr lvl="0" algn="ctr" defTabSz="1511300">
              <a:lnSpc>
                <a:spcPct val="90000"/>
              </a:lnSpc>
              <a:spcBef>
                <a:spcPct val="0"/>
              </a:spcBef>
              <a:spcAft>
                <a:spcPct val="35000"/>
              </a:spcAft>
            </a:pPr>
            <a:r>
              <a:rPr lang="en-US" sz="1400" dirty="0" smtClean="0"/>
              <a:t>Overview</a:t>
            </a:r>
            <a:endParaRPr lang="en-US" sz="1400" kern="1200" dirty="0"/>
          </a:p>
        </p:txBody>
      </p:sp>
      <p:sp>
        <p:nvSpPr>
          <p:cNvPr id="7" name="Rounded Rectangle 4"/>
          <p:cNvSpPr/>
          <p:nvPr/>
        </p:nvSpPr>
        <p:spPr>
          <a:xfrm>
            <a:off x="7405290" y="2132016"/>
            <a:ext cx="1191419" cy="3079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fontScale="40000" lnSpcReduction="20000"/>
          </a:bodyPr>
          <a:lstStyle/>
          <a:p>
            <a:pPr lvl="0" algn="ctr" defTabSz="1511300">
              <a:lnSpc>
                <a:spcPct val="90000"/>
              </a:lnSpc>
              <a:spcBef>
                <a:spcPct val="0"/>
              </a:spcBef>
              <a:spcAft>
                <a:spcPct val="35000"/>
              </a:spcAft>
            </a:pPr>
            <a:r>
              <a:rPr lang="en-US" sz="3400" dirty="0" smtClean="0"/>
              <a:t>Standards</a:t>
            </a:r>
            <a:endParaRPr lang="en-US" sz="3400" kern="1200" dirty="0"/>
          </a:p>
        </p:txBody>
      </p:sp>
      <p:grpSp>
        <p:nvGrpSpPr>
          <p:cNvPr id="8" name="Group 7"/>
          <p:cNvGrpSpPr/>
          <p:nvPr/>
        </p:nvGrpSpPr>
        <p:grpSpPr>
          <a:xfrm>
            <a:off x="7391400" y="1752600"/>
            <a:ext cx="1219200" cy="704046"/>
            <a:chOff x="2514600" y="2286000"/>
            <a:chExt cx="4300537" cy="2070481"/>
          </a:xfrm>
        </p:grpSpPr>
        <p:grpSp>
          <p:nvGrpSpPr>
            <p:cNvPr id="9" name="Group 5"/>
            <p:cNvGrpSpPr/>
            <p:nvPr/>
          </p:nvGrpSpPr>
          <p:grpSpPr>
            <a:xfrm>
              <a:off x="2514600" y="2286000"/>
              <a:ext cx="4300537" cy="1003680"/>
              <a:chOff x="307181" y="1578105"/>
              <a:chExt cx="4300537" cy="1003680"/>
            </a:xfrm>
          </p:grpSpPr>
          <p:sp>
            <p:nvSpPr>
              <p:cNvPr id="13" name="Rounded Rectangle 12"/>
              <p:cNvSpPr/>
              <p:nvPr/>
            </p:nvSpPr>
            <p:spPr>
              <a:xfrm>
                <a:off x="307181" y="1578105"/>
                <a:ext cx="4300537" cy="1003680"/>
              </a:xfrm>
              <a:prstGeom prst="roundRect">
                <a:avLst/>
              </a:prstGeom>
              <a:solidFill>
                <a:srgbClr val="104F0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a:bodyPr>
              <a:lstStyle/>
              <a:p>
                <a:pPr lvl="0" algn="ctr" defTabSz="1511300">
                  <a:lnSpc>
                    <a:spcPct val="90000"/>
                  </a:lnSpc>
                  <a:spcBef>
                    <a:spcPct val="0"/>
                  </a:spcBef>
                  <a:spcAft>
                    <a:spcPct val="35000"/>
                  </a:spcAft>
                </a:pPr>
                <a:r>
                  <a:rPr lang="en-US" sz="1400" dirty="0" smtClean="0"/>
                  <a:t>Overview</a:t>
                </a:r>
                <a:endParaRPr lang="en-US" sz="1400" kern="1200" dirty="0"/>
              </a:p>
            </p:txBody>
          </p:sp>
        </p:grpSp>
        <p:grpSp>
          <p:nvGrpSpPr>
            <p:cNvPr id="10" name="Group 17"/>
            <p:cNvGrpSpPr/>
            <p:nvPr/>
          </p:nvGrpSpPr>
          <p:grpSpPr>
            <a:xfrm>
              <a:off x="2514600" y="3352801"/>
              <a:ext cx="4300537" cy="1003680"/>
              <a:chOff x="307181" y="1578105"/>
              <a:chExt cx="4300537" cy="1003680"/>
            </a:xfrm>
          </p:grpSpPr>
          <p:sp>
            <p:nvSpPr>
              <p:cNvPr id="11" name="Rounded Rectangle 10"/>
              <p:cNvSpPr/>
              <p:nvPr/>
            </p:nvSpPr>
            <p:spPr>
              <a:xfrm>
                <a:off x="307181" y="1578105"/>
                <a:ext cx="4300537" cy="1003680"/>
              </a:xfrm>
              <a:prstGeom prst="roundRect">
                <a:avLst/>
              </a:prstGeom>
              <a:solidFill>
                <a:srgbClr val="104F01">
                  <a:alpha val="50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fontScale="40000" lnSpcReduction="20000"/>
              </a:bodyPr>
              <a:lstStyle/>
              <a:p>
                <a:pPr lvl="0" algn="ctr" defTabSz="1511300">
                  <a:lnSpc>
                    <a:spcPct val="90000"/>
                  </a:lnSpc>
                  <a:spcBef>
                    <a:spcPct val="0"/>
                  </a:spcBef>
                  <a:spcAft>
                    <a:spcPct val="35000"/>
                  </a:spcAft>
                </a:pPr>
                <a:r>
                  <a:rPr lang="en-US" sz="3400" dirty="0" smtClean="0"/>
                  <a:t>Standards</a:t>
                </a:r>
                <a:endParaRPr lang="en-US" sz="3400" kern="1200" dirty="0"/>
              </a:p>
            </p:txBody>
          </p:sp>
        </p:gr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Revised Green Book: Standards</a:t>
            </a:r>
            <a:endParaRPr lang="en-US" dirty="0"/>
          </a:p>
        </p:txBody>
      </p:sp>
      <p:sp>
        <p:nvSpPr>
          <p:cNvPr id="3" name="Content Placeholder 2"/>
          <p:cNvSpPr>
            <a:spLocks noGrp="1"/>
          </p:cNvSpPr>
          <p:nvPr>
            <p:ph idx="1"/>
          </p:nvPr>
        </p:nvSpPr>
        <p:spPr>
          <a:xfrm>
            <a:off x="485775" y="1981200"/>
            <a:ext cx="8153400" cy="4521200"/>
          </a:xfrm>
        </p:spPr>
        <p:txBody>
          <a:bodyPr/>
          <a:lstStyle/>
          <a:p>
            <a:r>
              <a:rPr lang="en-US" dirty="0" smtClean="0"/>
              <a:t>Control Environment</a:t>
            </a:r>
          </a:p>
          <a:p>
            <a:pPr>
              <a:buNone/>
            </a:pPr>
            <a:endParaRPr lang="en-US" dirty="0" smtClean="0"/>
          </a:p>
          <a:p>
            <a:r>
              <a:rPr lang="en-US" dirty="0" smtClean="0"/>
              <a:t>Risk Assessment</a:t>
            </a:r>
          </a:p>
          <a:p>
            <a:pPr>
              <a:buNone/>
            </a:pPr>
            <a:endParaRPr lang="en-US" dirty="0" smtClean="0"/>
          </a:p>
          <a:p>
            <a:r>
              <a:rPr lang="en-US" dirty="0" smtClean="0"/>
              <a:t>Control Activities</a:t>
            </a:r>
          </a:p>
          <a:p>
            <a:pPr>
              <a:buNone/>
            </a:pPr>
            <a:endParaRPr lang="en-US" dirty="0" smtClean="0"/>
          </a:p>
          <a:p>
            <a:r>
              <a:rPr lang="en-US" dirty="0" smtClean="0"/>
              <a:t>Information and Communication</a:t>
            </a:r>
          </a:p>
          <a:p>
            <a:pPr>
              <a:buNone/>
            </a:pPr>
            <a:endParaRPr lang="en-US" dirty="0" smtClean="0"/>
          </a:p>
          <a:p>
            <a:r>
              <a:rPr lang="en-US" dirty="0" smtClean="0"/>
              <a:t>Monitoring</a:t>
            </a:r>
          </a:p>
        </p:txBody>
      </p:sp>
      <p:sp>
        <p:nvSpPr>
          <p:cNvPr id="4" name="Slide Number Placeholder 3"/>
          <p:cNvSpPr>
            <a:spLocks noGrp="1"/>
          </p:cNvSpPr>
          <p:nvPr>
            <p:ph type="sldNum" sz="quarter" idx="12"/>
          </p:nvPr>
        </p:nvSpPr>
        <p:spPr/>
        <p:txBody>
          <a:bodyPr/>
          <a:lstStyle/>
          <a:p>
            <a:pPr>
              <a:defRPr/>
            </a:pPr>
            <a:fld id="{5E29EE1B-D60C-4124-952C-5C593EEEC6E3}" type="slidenum">
              <a:rPr lang="en-US" smtClean="0"/>
              <a:pPr>
                <a:defRPr/>
              </a:pPr>
              <a:t>35</a:t>
            </a:fld>
            <a:endParaRPr lang="en-US"/>
          </a:p>
        </p:txBody>
      </p:sp>
      <p:grpSp>
        <p:nvGrpSpPr>
          <p:cNvPr id="5" name="Group 4"/>
          <p:cNvGrpSpPr/>
          <p:nvPr/>
        </p:nvGrpSpPr>
        <p:grpSpPr>
          <a:xfrm>
            <a:off x="7391400" y="1886754"/>
            <a:ext cx="1219200" cy="704046"/>
            <a:chOff x="2514600" y="2286000"/>
            <a:chExt cx="4300537" cy="2070481"/>
          </a:xfrm>
        </p:grpSpPr>
        <p:grpSp>
          <p:nvGrpSpPr>
            <p:cNvPr id="6" name="Group 5"/>
            <p:cNvGrpSpPr/>
            <p:nvPr/>
          </p:nvGrpSpPr>
          <p:grpSpPr>
            <a:xfrm>
              <a:off x="2514600" y="2286000"/>
              <a:ext cx="4300537" cy="1003680"/>
              <a:chOff x="307181" y="1578105"/>
              <a:chExt cx="4300537" cy="1003680"/>
            </a:xfrm>
          </p:grpSpPr>
          <p:sp>
            <p:nvSpPr>
              <p:cNvPr id="10" name="Rounded Rectangle 9"/>
              <p:cNvSpPr/>
              <p:nvPr/>
            </p:nvSpPr>
            <p:spPr>
              <a:xfrm>
                <a:off x="307181" y="1578105"/>
                <a:ext cx="4300537" cy="1003680"/>
              </a:xfrm>
              <a:prstGeom prst="roundRect">
                <a:avLst/>
              </a:prstGeom>
              <a:solidFill>
                <a:srgbClr val="104F01">
                  <a:alpha val="50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a:bodyPr>
              <a:lstStyle/>
              <a:p>
                <a:pPr lvl="0" algn="ctr" defTabSz="1511300">
                  <a:lnSpc>
                    <a:spcPct val="90000"/>
                  </a:lnSpc>
                  <a:spcBef>
                    <a:spcPct val="0"/>
                  </a:spcBef>
                  <a:spcAft>
                    <a:spcPct val="35000"/>
                  </a:spcAft>
                </a:pPr>
                <a:r>
                  <a:rPr lang="en-US" sz="1400" dirty="0" smtClean="0"/>
                  <a:t>Overview</a:t>
                </a:r>
                <a:endParaRPr lang="en-US" sz="1400" kern="1200" dirty="0"/>
              </a:p>
            </p:txBody>
          </p:sp>
        </p:grpSp>
        <p:grpSp>
          <p:nvGrpSpPr>
            <p:cNvPr id="7" name="Group 17"/>
            <p:cNvGrpSpPr/>
            <p:nvPr/>
          </p:nvGrpSpPr>
          <p:grpSpPr>
            <a:xfrm>
              <a:off x="2514600" y="3352801"/>
              <a:ext cx="4300537" cy="1003680"/>
              <a:chOff x="307181" y="1578105"/>
              <a:chExt cx="4300537" cy="1003680"/>
            </a:xfrm>
          </p:grpSpPr>
          <p:sp>
            <p:nvSpPr>
              <p:cNvPr id="8" name="Rounded Rectangle 7"/>
              <p:cNvSpPr/>
              <p:nvPr/>
            </p:nvSpPr>
            <p:spPr>
              <a:xfrm>
                <a:off x="307181" y="1578105"/>
                <a:ext cx="4300537" cy="1003680"/>
              </a:xfrm>
              <a:prstGeom prst="roundRect">
                <a:avLst/>
              </a:prstGeom>
              <a:solidFill>
                <a:srgbClr val="104F0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fontScale="40000" lnSpcReduction="20000"/>
              </a:bodyPr>
              <a:lstStyle/>
              <a:p>
                <a:pPr lvl="0" algn="ctr" defTabSz="1511300">
                  <a:lnSpc>
                    <a:spcPct val="90000"/>
                  </a:lnSpc>
                  <a:spcBef>
                    <a:spcPct val="0"/>
                  </a:spcBef>
                  <a:spcAft>
                    <a:spcPct val="35000"/>
                  </a:spcAft>
                </a:pPr>
                <a:r>
                  <a:rPr lang="en-US" sz="3400" dirty="0" smtClean="0"/>
                  <a:t>Standards</a:t>
                </a:r>
                <a:endParaRPr lang="en-US" sz="3400" kern="1200" dirty="0"/>
              </a:p>
            </p:txBody>
          </p:sp>
        </p:gr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Revised Green Book: Standards</a:t>
            </a:r>
            <a:endParaRPr lang="en-US" dirty="0"/>
          </a:p>
        </p:txBody>
      </p:sp>
      <p:sp>
        <p:nvSpPr>
          <p:cNvPr id="38" name="Content Placeholder 2"/>
          <p:cNvSpPr>
            <a:spLocks noGrp="1"/>
          </p:cNvSpPr>
          <p:nvPr>
            <p:ph idx="1"/>
          </p:nvPr>
        </p:nvSpPr>
        <p:spPr>
          <a:xfrm>
            <a:off x="485775" y="1905000"/>
            <a:ext cx="8153400" cy="4597400"/>
          </a:xfrm>
        </p:spPr>
        <p:txBody>
          <a:bodyPr/>
          <a:lstStyle/>
          <a:p>
            <a:r>
              <a:rPr lang="en-US" dirty="0" smtClean="0"/>
              <a:t>Discusses requirements of each		 component</a:t>
            </a:r>
          </a:p>
          <a:p>
            <a:endParaRPr lang="en-US" dirty="0" smtClean="0"/>
          </a:p>
          <a:p>
            <a:r>
              <a:rPr lang="en-US" dirty="0" smtClean="0"/>
              <a:t>Explains principles and attributes for each component</a:t>
            </a:r>
          </a:p>
          <a:p>
            <a:endParaRPr lang="en-US" dirty="0" smtClean="0"/>
          </a:p>
          <a:p>
            <a:r>
              <a:rPr lang="en-US" dirty="0" smtClean="0"/>
              <a:t>Includes application material for each attribute</a:t>
            </a:r>
            <a:endParaRPr lang="en-US" dirty="0"/>
          </a:p>
        </p:txBody>
      </p:sp>
      <p:sp>
        <p:nvSpPr>
          <p:cNvPr id="31" name="Slide Number Placeholder 3"/>
          <p:cNvSpPr>
            <a:spLocks noGrp="1"/>
          </p:cNvSpPr>
          <p:nvPr>
            <p:ph type="sldNum" sz="quarter" idx="12"/>
          </p:nvPr>
        </p:nvSpPr>
        <p:spPr>
          <a:xfrm>
            <a:off x="8191500" y="6677025"/>
            <a:ext cx="533400" cy="228600"/>
          </a:xfrm>
        </p:spPr>
        <p:txBody>
          <a:bodyPr/>
          <a:lstStyle/>
          <a:p>
            <a:fld id="{01E16EBA-0216-4FA1-BFEC-225E79399361}" type="slidenum">
              <a:rPr lang="en-US" smtClean="0"/>
              <a:pPr/>
              <a:t>36</a:t>
            </a:fld>
            <a:endParaRPr lang="en-US" dirty="0"/>
          </a:p>
        </p:txBody>
      </p:sp>
      <p:grpSp>
        <p:nvGrpSpPr>
          <p:cNvPr id="5" name="Group 4"/>
          <p:cNvGrpSpPr/>
          <p:nvPr/>
        </p:nvGrpSpPr>
        <p:grpSpPr>
          <a:xfrm>
            <a:off x="7391400" y="1752600"/>
            <a:ext cx="1219200" cy="704046"/>
            <a:chOff x="2514600" y="2286000"/>
            <a:chExt cx="4300537" cy="2070481"/>
          </a:xfrm>
        </p:grpSpPr>
        <p:grpSp>
          <p:nvGrpSpPr>
            <p:cNvPr id="6" name="Group 5"/>
            <p:cNvGrpSpPr/>
            <p:nvPr/>
          </p:nvGrpSpPr>
          <p:grpSpPr>
            <a:xfrm>
              <a:off x="2514600" y="2286000"/>
              <a:ext cx="4300537" cy="1003680"/>
              <a:chOff x="307181" y="1578105"/>
              <a:chExt cx="4300537" cy="1003680"/>
            </a:xfrm>
          </p:grpSpPr>
          <p:sp>
            <p:nvSpPr>
              <p:cNvPr id="10" name="Rounded Rectangle 9"/>
              <p:cNvSpPr/>
              <p:nvPr/>
            </p:nvSpPr>
            <p:spPr>
              <a:xfrm>
                <a:off x="307181" y="1578105"/>
                <a:ext cx="4300537" cy="1003680"/>
              </a:xfrm>
              <a:prstGeom prst="roundRect">
                <a:avLst/>
              </a:prstGeom>
              <a:solidFill>
                <a:srgbClr val="104F01">
                  <a:alpha val="50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a:bodyPr>
              <a:lstStyle/>
              <a:p>
                <a:pPr lvl="0" algn="ctr" defTabSz="1511300">
                  <a:lnSpc>
                    <a:spcPct val="90000"/>
                  </a:lnSpc>
                  <a:spcBef>
                    <a:spcPct val="0"/>
                  </a:spcBef>
                  <a:spcAft>
                    <a:spcPct val="35000"/>
                  </a:spcAft>
                </a:pPr>
                <a:r>
                  <a:rPr lang="en-US" sz="1400" dirty="0" smtClean="0"/>
                  <a:t>Overview</a:t>
                </a:r>
                <a:endParaRPr lang="en-US" sz="1400" kern="1200" dirty="0"/>
              </a:p>
            </p:txBody>
          </p:sp>
        </p:grpSp>
        <p:grpSp>
          <p:nvGrpSpPr>
            <p:cNvPr id="7" name="Group 17"/>
            <p:cNvGrpSpPr/>
            <p:nvPr/>
          </p:nvGrpSpPr>
          <p:grpSpPr>
            <a:xfrm>
              <a:off x="2514600" y="3352801"/>
              <a:ext cx="4300537" cy="1003680"/>
              <a:chOff x="307181" y="1578105"/>
              <a:chExt cx="4300537" cy="1003680"/>
            </a:xfrm>
          </p:grpSpPr>
          <p:sp>
            <p:nvSpPr>
              <p:cNvPr id="8" name="Rounded Rectangle 7"/>
              <p:cNvSpPr/>
              <p:nvPr/>
            </p:nvSpPr>
            <p:spPr>
              <a:xfrm>
                <a:off x="307181" y="1578105"/>
                <a:ext cx="4300537" cy="1003680"/>
              </a:xfrm>
              <a:prstGeom prst="roundRect">
                <a:avLst/>
              </a:prstGeom>
              <a:solidFill>
                <a:srgbClr val="104F0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fontScale="40000" lnSpcReduction="20000"/>
              </a:bodyPr>
              <a:lstStyle/>
              <a:p>
                <a:pPr lvl="0" algn="ctr" defTabSz="1511300">
                  <a:lnSpc>
                    <a:spcPct val="90000"/>
                  </a:lnSpc>
                  <a:spcBef>
                    <a:spcPct val="0"/>
                  </a:spcBef>
                  <a:spcAft>
                    <a:spcPct val="35000"/>
                  </a:spcAft>
                </a:pPr>
                <a:r>
                  <a:rPr lang="en-US" sz="3400" dirty="0" smtClean="0"/>
                  <a:t>Standards</a:t>
                </a:r>
                <a:endParaRPr lang="en-US" sz="3400" kern="1200" dirty="0"/>
              </a:p>
            </p:txBody>
          </p:sp>
        </p:gr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COSO vs. Green Book</a:t>
            </a:r>
            <a:endParaRPr lang="en-US" dirty="0"/>
          </a:p>
        </p:txBody>
      </p:sp>
      <p:graphicFrame>
        <p:nvGraphicFramePr>
          <p:cNvPr id="5" name="Content Placeholder 4"/>
          <p:cNvGraphicFramePr>
            <a:graphicFrameLocks noGrp="1"/>
          </p:cNvGraphicFramePr>
          <p:nvPr>
            <p:ph idx="1"/>
          </p:nvPr>
        </p:nvGraphicFramePr>
        <p:xfrm>
          <a:off x="533400" y="1828800"/>
          <a:ext cx="6705600" cy="4419598"/>
        </p:xfrm>
        <a:graphic>
          <a:graphicData uri="http://schemas.openxmlformats.org/drawingml/2006/table">
            <a:tbl>
              <a:tblPr firstRow="1" bandRow="1">
                <a:tableStyleId>{93296810-A885-4BE3-A3E7-6D5BEEA58F35}</a:tableStyleId>
              </a:tblPr>
              <a:tblGrid>
                <a:gridCol w="2235200"/>
                <a:gridCol w="2235200"/>
                <a:gridCol w="2235200"/>
              </a:tblGrid>
              <a:tr h="549398">
                <a:tc>
                  <a:txBody>
                    <a:bodyPr/>
                    <a:lstStyle/>
                    <a:p>
                      <a:r>
                        <a:rPr lang="en-US" sz="2100" dirty="0" smtClean="0"/>
                        <a:t>Component</a:t>
                      </a:r>
                      <a:endParaRPr lang="en-US" sz="2100" dirty="0"/>
                    </a:p>
                  </a:txBody>
                  <a:tcPr marL="79549" marR="79549" marT="40341" marB="40341"/>
                </a:tc>
                <a:tc>
                  <a:txBody>
                    <a:bodyPr/>
                    <a:lstStyle/>
                    <a:p>
                      <a:r>
                        <a:rPr lang="en-US" sz="2100" dirty="0" smtClean="0"/>
                        <a:t>COSO</a:t>
                      </a:r>
                      <a:endParaRPr lang="en-US" sz="2100" dirty="0"/>
                    </a:p>
                  </a:txBody>
                  <a:tcPr marL="79549" marR="79549" marT="40341" marB="40341"/>
                </a:tc>
                <a:tc>
                  <a:txBody>
                    <a:bodyPr/>
                    <a:lstStyle/>
                    <a:p>
                      <a:r>
                        <a:rPr lang="en-US" sz="2100" dirty="0" smtClean="0"/>
                        <a:t>Green Book</a:t>
                      </a:r>
                      <a:endParaRPr lang="en-US" sz="2100" dirty="0"/>
                    </a:p>
                  </a:txBody>
                  <a:tcPr marL="79549" marR="79549" marT="40341" marB="40341"/>
                </a:tc>
              </a:tr>
              <a:tr h="774040">
                <a:tc>
                  <a:txBody>
                    <a:bodyPr/>
                    <a:lstStyle/>
                    <a:p>
                      <a:r>
                        <a:rPr lang="en-US" sz="1600" dirty="0" smtClean="0">
                          <a:solidFill>
                            <a:schemeClr val="accent6">
                              <a:lumMod val="50000"/>
                            </a:schemeClr>
                          </a:solidFill>
                        </a:rPr>
                        <a:t>Control Environment </a:t>
                      </a:r>
                      <a:endParaRPr lang="en-US" sz="1600" dirty="0">
                        <a:solidFill>
                          <a:schemeClr val="accent6">
                            <a:lumMod val="50000"/>
                          </a:schemeClr>
                        </a:solidFill>
                      </a:endParaRPr>
                    </a:p>
                  </a:txBody>
                  <a:tcPr marL="79549" marR="79549" marT="40341" marB="40341"/>
                </a:tc>
                <a:tc>
                  <a:txBody>
                    <a:bodyPr/>
                    <a:lstStyle/>
                    <a:p>
                      <a:r>
                        <a:rPr lang="en-US" sz="1600" b="1" dirty="0" smtClean="0">
                          <a:solidFill>
                            <a:schemeClr val="accent6">
                              <a:lumMod val="50000"/>
                            </a:schemeClr>
                          </a:solidFill>
                        </a:rPr>
                        <a:t>5</a:t>
                      </a:r>
                      <a:r>
                        <a:rPr lang="en-US" sz="1600" dirty="0" smtClean="0">
                          <a:solidFill>
                            <a:schemeClr val="accent6">
                              <a:lumMod val="50000"/>
                            </a:schemeClr>
                          </a:solidFill>
                        </a:rPr>
                        <a:t> Principles</a:t>
                      </a:r>
                      <a:r>
                        <a:rPr lang="en-US" sz="1600" baseline="0" dirty="0" smtClean="0">
                          <a:solidFill>
                            <a:schemeClr val="accent6">
                              <a:lumMod val="50000"/>
                            </a:schemeClr>
                          </a:solidFill>
                        </a:rPr>
                        <a:t> </a:t>
                      </a:r>
                    </a:p>
                    <a:p>
                      <a:r>
                        <a:rPr lang="en-US" sz="1600" b="1" baseline="0" dirty="0" smtClean="0">
                          <a:solidFill>
                            <a:schemeClr val="accent6">
                              <a:lumMod val="50000"/>
                            </a:schemeClr>
                          </a:solidFill>
                        </a:rPr>
                        <a:t>20</a:t>
                      </a:r>
                      <a:r>
                        <a:rPr lang="en-US" sz="1600" baseline="0" dirty="0" smtClean="0">
                          <a:solidFill>
                            <a:schemeClr val="accent6">
                              <a:lumMod val="50000"/>
                            </a:schemeClr>
                          </a:solidFill>
                        </a:rPr>
                        <a:t> Points of Focus </a:t>
                      </a:r>
                      <a:endParaRPr lang="en-US" sz="1600" dirty="0">
                        <a:solidFill>
                          <a:schemeClr val="accent6">
                            <a:lumMod val="50000"/>
                          </a:schemeClr>
                        </a:solidFill>
                      </a:endParaRPr>
                    </a:p>
                  </a:txBody>
                  <a:tcPr marL="79549" marR="79549" marT="40341" marB="40341"/>
                </a:tc>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en-US" sz="1600" b="1" dirty="0" smtClean="0">
                          <a:solidFill>
                            <a:schemeClr val="accent6">
                              <a:lumMod val="50000"/>
                            </a:schemeClr>
                          </a:solidFill>
                        </a:rPr>
                        <a:t>5 </a:t>
                      </a:r>
                      <a:r>
                        <a:rPr lang="en-US" sz="1600" dirty="0" smtClean="0">
                          <a:solidFill>
                            <a:schemeClr val="accent6">
                              <a:lumMod val="50000"/>
                            </a:schemeClr>
                          </a:solidFill>
                        </a:rPr>
                        <a:t>Principles</a:t>
                      </a:r>
                      <a:r>
                        <a:rPr lang="en-US" sz="1600" baseline="0" dirty="0" smtClean="0">
                          <a:solidFill>
                            <a:schemeClr val="accent6">
                              <a:lumMod val="50000"/>
                            </a:schemeClr>
                          </a:solidFill>
                        </a:rPr>
                        <a:t> </a:t>
                      </a:r>
                    </a:p>
                    <a:p>
                      <a:pPr marL="0" marR="0" indent="0" algn="l" defTabSz="1018824" rtl="0" eaLnBrk="1" fontAlgn="auto" latinLnBrk="0" hangingPunct="1">
                        <a:lnSpc>
                          <a:spcPct val="100000"/>
                        </a:lnSpc>
                        <a:spcBef>
                          <a:spcPts val="0"/>
                        </a:spcBef>
                        <a:spcAft>
                          <a:spcPts val="0"/>
                        </a:spcAft>
                        <a:buClrTx/>
                        <a:buSzTx/>
                        <a:buFontTx/>
                        <a:buNone/>
                        <a:tabLst/>
                        <a:defRPr/>
                      </a:pPr>
                      <a:r>
                        <a:rPr lang="en-US" sz="1600" b="1" baseline="0" dirty="0" smtClean="0">
                          <a:solidFill>
                            <a:schemeClr val="accent6">
                              <a:lumMod val="50000"/>
                            </a:schemeClr>
                          </a:solidFill>
                        </a:rPr>
                        <a:t>13</a:t>
                      </a:r>
                      <a:r>
                        <a:rPr lang="en-US" sz="1600" baseline="0" dirty="0" smtClean="0">
                          <a:solidFill>
                            <a:schemeClr val="accent6">
                              <a:lumMod val="50000"/>
                            </a:schemeClr>
                          </a:solidFill>
                        </a:rPr>
                        <a:t> Attributes </a:t>
                      </a:r>
                      <a:endParaRPr lang="en-US" sz="1600" dirty="0" smtClean="0">
                        <a:solidFill>
                          <a:schemeClr val="accent6">
                            <a:lumMod val="50000"/>
                          </a:schemeClr>
                        </a:solidFill>
                      </a:endParaRPr>
                    </a:p>
                  </a:txBody>
                  <a:tcPr marL="79549" marR="79549" marT="40341" marB="40341"/>
                </a:tc>
              </a:tr>
              <a:tr h="774040">
                <a:tc>
                  <a:txBody>
                    <a:bodyPr/>
                    <a:lstStyle/>
                    <a:p>
                      <a:r>
                        <a:rPr lang="en-US" sz="1600" dirty="0" smtClean="0">
                          <a:solidFill>
                            <a:schemeClr val="accent6">
                              <a:lumMod val="50000"/>
                            </a:schemeClr>
                          </a:solidFill>
                        </a:rPr>
                        <a:t>Risk Assessment</a:t>
                      </a:r>
                      <a:endParaRPr lang="en-US" sz="1600" dirty="0">
                        <a:solidFill>
                          <a:schemeClr val="accent6">
                            <a:lumMod val="50000"/>
                          </a:schemeClr>
                        </a:solidFill>
                      </a:endParaRPr>
                    </a:p>
                  </a:txBody>
                  <a:tcPr marL="79549" marR="79549" marT="40341" marB="40341"/>
                </a:tc>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en-US" sz="1600" b="1" dirty="0" smtClean="0">
                          <a:solidFill>
                            <a:schemeClr val="accent6">
                              <a:lumMod val="50000"/>
                            </a:schemeClr>
                          </a:solidFill>
                        </a:rPr>
                        <a:t>4</a:t>
                      </a:r>
                      <a:r>
                        <a:rPr lang="en-US" sz="1600" dirty="0" smtClean="0">
                          <a:solidFill>
                            <a:schemeClr val="accent6">
                              <a:lumMod val="50000"/>
                            </a:schemeClr>
                          </a:solidFill>
                        </a:rPr>
                        <a:t> Principles</a:t>
                      </a:r>
                    </a:p>
                    <a:p>
                      <a:pPr marL="0" marR="0" indent="0" algn="l" defTabSz="1018824" rtl="0" eaLnBrk="1" fontAlgn="auto" latinLnBrk="0" hangingPunct="1">
                        <a:lnSpc>
                          <a:spcPct val="100000"/>
                        </a:lnSpc>
                        <a:spcBef>
                          <a:spcPts val="0"/>
                        </a:spcBef>
                        <a:spcAft>
                          <a:spcPts val="0"/>
                        </a:spcAft>
                        <a:buClrTx/>
                        <a:buSzTx/>
                        <a:buFontTx/>
                        <a:buNone/>
                        <a:tabLst/>
                        <a:defRPr/>
                      </a:pPr>
                      <a:r>
                        <a:rPr lang="en-US" sz="1600" b="1" baseline="0" dirty="0" smtClean="0">
                          <a:solidFill>
                            <a:schemeClr val="accent6">
                              <a:lumMod val="50000"/>
                            </a:schemeClr>
                          </a:solidFill>
                        </a:rPr>
                        <a:t>27</a:t>
                      </a:r>
                      <a:r>
                        <a:rPr lang="en-US" sz="1600" baseline="0" dirty="0" smtClean="0">
                          <a:solidFill>
                            <a:schemeClr val="accent6">
                              <a:lumMod val="50000"/>
                            </a:schemeClr>
                          </a:solidFill>
                        </a:rPr>
                        <a:t> Points of Focus </a:t>
                      </a:r>
                      <a:endParaRPr lang="en-US" sz="1600" dirty="0" smtClean="0">
                        <a:solidFill>
                          <a:schemeClr val="accent6">
                            <a:lumMod val="50000"/>
                          </a:schemeClr>
                        </a:solidFill>
                      </a:endParaRPr>
                    </a:p>
                  </a:txBody>
                  <a:tcPr marL="79549" marR="79549" marT="40341" marB="40341"/>
                </a:tc>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en-US" sz="1600" b="1" dirty="0" smtClean="0">
                          <a:solidFill>
                            <a:schemeClr val="accent6">
                              <a:lumMod val="50000"/>
                            </a:schemeClr>
                          </a:solidFill>
                        </a:rPr>
                        <a:t>4</a:t>
                      </a:r>
                      <a:r>
                        <a:rPr lang="en-US" sz="1600" dirty="0" smtClean="0">
                          <a:solidFill>
                            <a:schemeClr val="accent6">
                              <a:lumMod val="50000"/>
                            </a:schemeClr>
                          </a:solidFill>
                        </a:rPr>
                        <a:t> Principles</a:t>
                      </a:r>
                      <a:r>
                        <a:rPr lang="en-US" sz="1600" baseline="0" dirty="0" smtClean="0">
                          <a:solidFill>
                            <a:schemeClr val="accent6">
                              <a:lumMod val="50000"/>
                            </a:schemeClr>
                          </a:solidFill>
                        </a:rPr>
                        <a:t> </a:t>
                      </a:r>
                    </a:p>
                    <a:p>
                      <a:pPr marL="0" marR="0" indent="0" algn="l" defTabSz="1018824" rtl="0" eaLnBrk="1" fontAlgn="auto" latinLnBrk="0" hangingPunct="1">
                        <a:lnSpc>
                          <a:spcPct val="100000"/>
                        </a:lnSpc>
                        <a:spcBef>
                          <a:spcPts val="0"/>
                        </a:spcBef>
                        <a:spcAft>
                          <a:spcPts val="0"/>
                        </a:spcAft>
                        <a:buClrTx/>
                        <a:buSzTx/>
                        <a:buFontTx/>
                        <a:buNone/>
                        <a:tabLst/>
                        <a:defRPr/>
                      </a:pPr>
                      <a:r>
                        <a:rPr lang="en-US" sz="1600" b="1" baseline="0" dirty="0" smtClean="0">
                          <a:solidFill>
                            <a:schemeClr val="accent6">
                              <a:lumMod val="50000"/>
                            </a:schemeClr>
                          </a:solidFill>
                        </a:rPr>
                        <a:t>10</a:t>
                      </a:r>
                      <a:r>
                        <a:rPr lang="en-US" sz="1600" baseline="0" dirty="0" smtClean="0">
                          <a:solidFill>
                            <a:schemeClr val="accent6">
                              <a:lumMod val="50000"/>
                            </a:schemeClr>
                          </a:solidFill>
                        </a:rPr>
                        <a:t> Attributes </a:t>
                      </a:r>
                      <a:endParaRPr lang="en-US" sz="1600" dirty="0" smtClean="0">
                        <a:solidFill>
                          <a:schemeClr val="accent6">
                            <a:lumMod val="50000"/>
                          </a:schemeClr>
                        </a:solidFill>
                      </a:endParaRPr>
                    </a:p>
                  </a:txBody>
                  <a:tcPr marL="79549" marR="79549" marT="40341" marB="40341"/>
                </a:tc>
              </a:tr>
              <a:tr h="774040">
                <a:tc>
                  <a:txBody>
                    <a:bodyPr/>
                    <a:lstStyle/>
                    <a:p>
                      <a:r>
                        <a:rPr lang="en-US" sz="1600" dirty="0" smtClean="0">
                          <a:solidFill>
                            <a:schemeClr val="accent6">
                              <a:lumMod val="50000"/>
                            </a:schemeClr>
                          </a:solidFill>
                        </a:rPr>
                        <a:t>Control</a:t>
                      </a:r>
                      <a:r>
                        <a:rPr lang="en-US" sz="1600" baseline="0" dirty="0" smtClean="0">
                          <a:solidFill>
                            <a:schemeClr val="accent6">
                              <a:lumMod val="50000"/>
                            </a:schemeClr>
                          </a:solidFill>
                        </a:rPr>
                        <a:t> Activities</a:t>
                      </a:r>
                      <a:endParaRPr lang="en-US" sz="1600" dirty="0">
                        <a:solidFill>
                          <a:schemeClr val="accent6">
                            <a:lumMod val="50000"/>
                          </a:schemeClr>
                        </a:solidFill>
                      </a:endParaRPr>
                    </a:p>
                  </a:txBody>
                  <a:tcPr marL="79549" marR="79549" marT="40341" marB="40341"/>
                </a:tc>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en-US" sz="1600" b="1" dirty="0" smtClean="0">
                          <a:solidFill>
                            <a:schemeClr val="accent6">
                              <a:lumMod val="50000"/>
                            </a:schemeClr>
                          </a:solidFill>
                        </a:rPr>
                        <a:t>3</a:t>
                      </a:r>
                      <a:r>
                        <a:rPr lang="en-US" sz="1600" dirty="0" smtClean="0">
                          <a:solidFill>
                            <a:schemeClr val="accent6">
                              <a:lumMod val="50000"/>
                            </a:schemeClr>
                          </a:solidFill>
                        </a:rPr>
                        <a:t> Principles</a:t>
                      </a:r>
                    </a:p>
                    <a:p>
                      <a:pPr marL="0" marR="0" indent="0" algn="l" defTabSz="1018824" rtl="0" eaLnBrk="1" fontAlgn="auto" latinLnBrk="0" hangingPunct="1">
                        <a:lnSpc>
                          <a:spcPct val="100000"/>
                        </a:lnSpc>
                        <a:spcBef>
                          <a:spcPts val="0"/>
                        </a:spcBef>
                        <a:spcAft>
                          <a:spcPts val="0"/>
                        </a:spcAft>
                        <a:buClrTx/>
                        <a:buSzTx/>
                        <a:buFontTx/>
                        <a:buNone/>
                        <a:tabLst/>
                        <a:defRPr/>
                      </a:pPr>
                      <a:r>
                        <a:rPr lang="en-US" sz="1600" b="1" baseline="0" dirty="0" smtClean="0">
                          <a:solidFill>
                            <a:schemeClr val="accent6">
                              <a:lumMod val="50000"/>
                            </a:schemeClr>
                          </a:solidFill>
                        </a:rPr>
                        <a:t>16</a:t>
                      </a:r>
                      <a:r>
                        <a:rPr lang="en-US" sz="1600" baseline="0" dirty="0" smtClean="0">
                          <a:solidFill>
                            <a:schemeClr val="accent6">
                              <a:lumMod val="50000"/>
                            </a:schemeClr>
                          </a:solidFill>
                        </a:rPr>
                        <a:t> Points of Focus </a:t>
                      </a:r>
                      <a:endParaRPr lang="en-US" sz="1600" dirty="0" smtClean="0">
                        <a:solidFill>
                          <a:schemeClr val="accent6">
                            <a:lumMod val="50000"/>
                          </a:schemeClr>
                        </a:solidFill>
                      </a:endParaRPr>
                    </a:p>
                  </a:txBody>
                  <a:tcPr marL="79549" marR="79549" marT="40341" marB="40341"/>
                </a:tc>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en-US" sz="1600" b="1" dirty="0" smtClean="0">
                          <a:solidFill>
                            <a:schemeClr val="accent6">
                              <a:lumMod val="50000"/>
                            </a:schemeClr>
                          </a:solidFill>
                        </a:rPr>
                        <a:t>3</a:t>
                      </a:r>
                      <a:r>
                        <a:rPr lang="en-US" sz="1600" dirty="0" smtClean="0">
                          <a:solidFill>
                            <a:schemeClr val="accent6">
                              <a:lumMod val="50000"/>
                            </a:schemeClr>
                          </a:solidFill>
                        </a:rPr>
                        <a:t> Principles</a:t>
                      </a:r>
                      <a:r>
                        <a:rPr lang="en-US" sz="1600" baseline="0" dirty="0" smtClean="0">
                          <a:solidFill>
                            <a:schemeClr val="accent6">
                              <a:lumMod val="50000"/>
                            </a:schemeClr>
                          </a:solidFill>
                        </a:rPr>
                        <a:t> </a:t>
                      </a:r>
                    </a:p>
                    <a:p>
                      <a:pPr marL="0" marR="0" indent="0" algn="l" defTabSz="1018824" rtl="0" eaLnBrk="1" fontAlgn="auto" latinLnBrk="0" hangingPunct="1">
                        <a:lnSpc>
                          <a:spcPct val="100000"/>
                        </a:lnSpc>
                        <a:spcBef>
                          <a:spcPts val="0"/>
                        </a:spcBef>
                        <a:spcAft>
                          <a:spcPts val="0"/>
                        </a:spcAft>
                        <a:buClrTx/>
                        <a:buSzTx/>
                        <a:buFontTx/>
                        <a:buNone/>
                        <a:tabLst/>
                        <a:defRPr/>
                      </a:pPr>
                      <a:r>
                        <a:rPr lang="en-US" sz="1600" b="1" baseline="0" dirty="0" smtClean="0">
                          <a:solidFill>
                            <a:schemeClr val="accent6">
                              <a:lumMod val="50000"/>
                            </a:schemeClr>
                          </a:solidFill>
                        </a:rPr>
                        <a:t>11</a:t>
                      </a:r>
                      <a:r>
                        <a:rPr lang="en-US" sz="1600" baseline="0" dirty="0" smtClean="0">
                          <a:solidFill>
                            <a:schemeClr val="accent6">
                              <a:lumMod val="50000"/>
                            </a:schemeClr>
                          </a:solidFill>
                        </a:rPr>
                        <a:t> Attributes </a:t>
                      </a:r>
                      <a:endParaRPr lang="en-US" sz="1600" dirty="0" smtClean="0">
                        <a:solidFill>
                          <a:schemeClr val="accent6">
                            <a:lumMod val="50000"/>
                          </a:schemeClr>
                        </a:solidFill>
                      </a:endParaRPr>
                    </a:p>
                  </a:txBody>
                  <a:tcPr marL="79549" marR="79549" marT="40341" marB="40341"/>
                </a:tc>
              </a:tr>
              <a:tr h="774040">
                <a:tc>
                  <a:txBody>
                    <a:bodyPr/>
                    <a:lstStyle/>
                    <a:p>
                      <a:r>
                        <a:rPr lang="en-US" sz="1600" dirty="0" smtClean="0">
                          <a:solidFill>
                            <a:schemeClr val="accent6">
                              <a:lumMod val="50000"/>
                            </a:schemeClr>
                          </a:solidFill>
                        </a:rPr>
                        <a:t>Information &amp; Communication</a:t>
                      </a:r>
                      <a:endParaRPr lang="en-US" sz="1600" dirty="0">
                        <a:solidFill>
                          <a:schemeClr val="accent6">
                            <a:lumMod val="50000"/>
                          </a:schemeClr>
                        </a:solidFill>
                      </a:endParaRPr>
                    </a:p>
                  </a:txBody>
                  <a:tcPr marL="79549" marR="79549" marT="40341" marB="40341"/>
                </a:tc>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en-US" sz="1600" b="1" dirty="0" smtClean="0">
                          <a:solidFill>
                            <a:schemeClr val="accent6">
                              <a:lumMod val="50000"/>
                            </a:schemeClr>
                          </a:solidFill>
                        </a:rPr>
                        <a:t>3</a:t>
                      </a:r>
                      <a:r>
                        <a:rPr lang="en-US" sz="1600" dirty="0" smtClean="0">
                          <a:solidFill>
                            <a:schemeClr val="accent6">
                              <a:lumMod val="50000"/>
                            </a:schemeClr>
                          </a:solidFill>
                        </a:rPr>
                        <a:t> Principles</a:t>
                      </a:r>
                    </a:p>
                    <a:p>
                      <a:pPr marL="0" marR="0" indent="0" algn="l" defTabSz="1018824" rtl="0" eaLnBrk="1" fontAlgn="auto" latinLnBrk="0" hangingPunct="1">
                        <a:lnSpc>
                          <a:spcPct val="100000"/>
                        </a:lnSpc>
                        <a:spcBef>
                          <a:spcPts val="0"/>
                        </a:spcBef>
                        <a:spcAft>
                          <a:spcPts val="0"/>
                        </a:spcAft>
                        <a:buClrTx/>
                        <a:buSzTx/>
                        <a:buFontTx/>
                        <a:buNone/>
                        <a:tabLst/>
                        <a:defRPr/>
                      </a:pPr>
                      <a:r>
                        <a:rPr lang="en-US" sz="1600" b="1" baseline="0" dirty="0" smtClean="0">
                          <a:solidFill>
                            <a:schemeClr val="accent6">
                              <a:lumMod val="50000"/>
                            </a:schemeClr>
                          </a:solidFill>
                        </a:rPr>
                        <a:t>14</a:t>
                      </a:r>
                      <a:r>
                        <a:rPr lang="en-US" sz="1600" baseline="0" dirty="0" smtClean="0">
                          <a:solidFill>
                            <a:schemeClr val="accent6">
                              <a:lumMod val="50000"/>
                            </a:schemeClr>
                          </a:solidFill>
                        </a:rPr>
                        <a:t> Points of Focus </a:t>
                      </a:r>
                      <a:endParaRPr lang="en-US" sz="1600" dirty="0" smtClean="0">
                        <a:solidFill>
                          <a:schemeClr val="accent6">
                            <a:lumMod val="50000"/>
                          </a:schemeClr>
                        </a:solidFill>
                      </a:endParaRPr>
                    </a:p>
                  </a:txBody>
                  <a:tcPr marL="79549" marR="79549" marT="40341" marB="40341"/>
                </a:tc>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en-US" sz="1600" b="1" dirty="0" smtClean="0">
                          <a:solidFill>
                            <a:schemeClr val="accent6">
                              <a:lumMod val="50000"/>
                            </a:schemeClr>
                          </a:solidFill>
                        </a:rPr>
                        <a:t>3</a:t>
                      </a:r>
                      <a:r>
                        <a:rPr lang="en-US" sz="1600" dirty="0" smtClean="0">
                          <a:solidFill>
                            <a:schemeClr val="accent6">
                              <a:lumMod val="50000"/>
                            </a:schemeClr>
                          </a:solidFill>
                        </a:rPr>
                        <a:t> Principles </a:t>
                      </a:r>
                      <a:r>
                        <a:rPr lang="en-US" sz="1600" baseline="0" dirty="0" smtClean="0">
                          <a:solidFill>
                            <a:schemeClr val="accent6">
                              <a:lumMod val="50000"/>
                            </a:schemeClr>
                          </a:solidFill>
                        </a:rPr>
                        <a:t> </a:t>
                      </a:r>
                    </a:p>
                    <a:p>
                      <a:pPr marL="0" marR="0" indent="0" algn="l" defTabSz="1018824" rtl="0" eaLnBrk="1" fontAlgn="auto" latinLnBrk="0" hangingPunct="1">
                        <a:lnSpc>
                          <a:spcPct val="100000"/>
                        </a:lnSpc>
                        <a:spcBef>
                          <a:spcPts val="0"/>
                        </a:spcBef>
                        <a:spcAft>
                          <a:spcPts val="0"/>
                        </a:spcAft>
                        <a:buClrTx/>
                        <a:buSzTx/>
                        <a:buFontTx/>
                        <a:buNone/>
                        <a:tabLst/>
                        <a:defRPr/>
                      </a:pPr>
                      <a:r>
                        <a:rPr lang="en-US" sz="1600" b="1" baseline="0" dirty="0" smtClean="0">
                          <a:solidFill>
                            <a:schemeClr val="accent6">
                              <a:lumMod val="50000"/>
                            </a:schemeClr>
                          </a:solidFill>
                        </a:rPr>
                        <a:t>7</a:t>
                      </a:r>
                      <a:r>
                        <a:rPr lang="en-US" sz="1600" baseline="0" dirty="0" smtClean="0">
                          <a:solidFill>
                            <a:schemeClr val="accent6">
                              <a:lumMod val="50000"/>
                            </a:schemeClr>
                          </a:solidFill>
                        </a:rPr>
                        <a:t> Attributes </a:t>
                      </a:r>
                      <a:endParaRPr lang="en-US" sz="1600" dirty="0" smtClean="0">
                        <a:solidFill>
                          <a:schemeClr val="accent6">
                            <a:lumMod val="50000"/>
                          </a:schemeClr>
                        </a:solidFill>
                      </a:endParaRPr>
                    </a:p>
                  </a:txBody>
                  <a:tcPr marL="79549" marR="79549" marT="40341" marB="40341"/>
                </a:tc>
              </a:tr>
              <a:tr h="774040">
                <a:tc>
                  <a:txBody>
                    <a:bodyPr/>
                    <a:lstStyle/>
                    <a:p>
                      <a:r>
                        <a:rPr lang="en-US" sz="1600" dirty="0" smtClean="0">
                          <a:solidFill>
                            <a:schemeClr val="accent6">
                              <a:lumMod val="50000"/>
                            </a:schemeClr>
                          </a:solidFill>
                        </a:rPr>
                        <a:t>Monitoring </a:t>
                      </a:r>
                      <a:endParaRPr lang="en-US" sz="1600" dirty="0">
                        <a:solidFill>
                          <a:schemeClr val="accent6">
                            <a:lumMod val="50000"/>
                          </a:schemeClr>
                        </a:solidFill>
                      </a:endParaRPr>
                    </a:p>
                  </a:txBody>
                  <a:tcPr marL="79549" marR="79549" marT="40341" marB="40341"/>
                </a:tc>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en-US" sz="1600" b="1" dirty="0" smtClean="0">
                          <a:solidFill>
                            <a:schemeClr val="accent6">
                              <a:lumMod val="50000"/>
                            </a:schemeClr>
                          </a:solidFill>
                        </a:rPr>
                        <a:t>2</a:t>
                      </a:r>
                      <a:r>
                        <a:rPr lang="en-US" sz="1600" dirty="0" smtClean="0">
                          <a:solidFill>
                            <a:schemeClr val="accent6">
                              <a:lumMod val="50000"/>
                            </a:schemeClr>
                          </a:solidFill>
                        </a:rPr>
                        <a:t> Principles</a:t>
                      </a:r>
                    </a:p>
                    <a:p>
                      <a:pPr marL="0" marR="0" indent="0" algn="l" defTabSz="1018824" rtl="0" eaLnBrk="1" fontAlgn="auto" latinLnBrk="0" hangingPunct="1">
                        <a:lnSpc>
                          <a:spcPct val="100000"/>
                        </a:lnSpc>
                        <a:spcBef>
                          <a:spcPts val="0"/>
                        </a:spcBef>
                        <a:spcAft>
                          <a:spcPts val="0"/>
                        </a:spcAft>
                        <a:buClrTx/>
                        <a:buSzTx/>
                        <a:buFontTx/>
                        <a:buNone/>
                        <a:tabLst/>
                        <a:defRPr/>
                      </a:pPr>
                      <a:r>
                        <a:rPr lang="en-US" sz="1600" b="1" baseline="0" dirty="0" smtClean="0">
                          <a:solidFill>
                            <a:schemeClr val="accent6">
                              <a:lumMod val="50000"/>
                            </a:schemeClr>
                          </a:solidFill>
                        </a:rPr>
                        <a:t>10</a:t>
                      </a:r>
                      <a:r>
                        <a:rPr lang="en-US" sz="1600" baseline="0" dirty="0" smtClean="0">
                          <a:solidFill>
                            <a:schemeClr val="accent6">
                              <a:lumMod val="50000"/>
                            </a:schemeClr>
                          </a:solidFill>
                        </a:rPr>
                        <a:t> Points of Focus </a:t>
                      </a:r>
                      <a:endParaRPr lang="en-US" sz="1600" dirty="0" smtClean="0">
                        <a:solidFill>
                          <a:schemeClr val="accent6">
                            <a:lumMod val="50000"/>
                          </a:schemeClr>
                        </a:solidFill>
                      </a:endParaRPr>
                    </a:p>
                  </a:txBody>
                  <a:tcPr marL="79549" marR="79549" marT="40341" marB="40341"/>
                </a:tc>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en-US" sz="1600" b="1" dirty="0" smtClean="0">
                          <a:solidFill>
                            <a:schemeClr val="accent6">
                              <a:lumMod val="50000"/>
                            </a:schemeClr>
                          </a:solidFill>
                        </a:rPr>
                        <a:t>2</a:t>
                      </a:r>
                      <a:r>
                        <a:rPr lang="en-US" sz="1600" dirty="0" smtClean="0">
                          <a:solidFill>
                            <a:schemeClr val="accent6">
                              <a:lumMod val="50000"/>
                            </a:schemeClr>
                          </a:solidFill>
                        </a:rPr>
                        <a:t> Principles </a:t>
                      </a:r>
                      <a:r>
                        <a:rPr lang="en-US" sz="1600" baseline="0" dirty="0" smtClean="0">
                          <a:solidFill>
                            <a:schemeClr val="accent6">
                              <a:lumMod val="50000"/>
                            </a:schemeClr>
                          </a:solidFill>
                        </a:rPr>
                        <a:t> </a:t>
                      </a:r>
                    </a:p>
                    <a:p>
                      <a:pPr marL="0" marR="0" indent="0" algn="l" defTabSz="1018824" rtl="0" eaLnBrk="1" fontAlgn="auto" latinLnBrk="0" hangingPunct="1">
                        <a:lnSpc>
                          <a:spcPct val="100000"/>
                        </a:lnSpc>
                        <a:spcBef>
                          <a:spcPts val="0"/>
                        </a:spcBef>
                        <a:spcAft>
                          <a:spcPts val="0"/>
                        </a:spcAft>
                        <a:buClrTx/>
                        <a:buSzTx/>
                        <a:buFontTx/>
                        <a:buNone/>
                        <a:tabLst/>
                        <a:defRPr/>
                      </a:pPr>
                      <a:r>
                        <a:rPr lang="en-US" sz="1600" b="1" baseline="0" dirty="0" smtClean="0">
                          <a:solidFill>
                            <a:schemeClr val="accent6">
                              <a:lumMod val="50000"/>
                            </a:schemeClr>
                          </a:solidFill>
                        </a:rPr>
                        <a:t>6</a:t>
                      </a:r>
                      <a:r>
                        <a:rPr lang="en-US" sz="1600" baseline="0" dirty="0" smtClean="0">
                          <a:solidFill>
                            <a:schemeClr val="accent6">
                              <a:lumMod val="50000"/>
                            </a:schemeClr>
                          </a:solidFill>
                        </a:rPr>
                        <a:t> Attributes </a:t>
                      </a:r>
                      <a:endParaRPr lang="en-US" sz="1600" dirty="0" smtClean="0">
                        <a:solidFill>
                          <a:schemeClr val="accent6">
                            <a:lumMod val="50000"/>
                          </a:schemeClr>
                        </a:solidFill>
                      </a:endParaRPr>
                    </a:p>
                  </a:txBody>
                  <a:tcPr marL="79549" marR="79549" marT="40341" marB="40341"/>
                </a:tc>
              </a:tr>
            </a:tbl>
          </a:graphicData>
        </a:graphic>
      </p:graphicFrame>
      <p:sp>
        <p:nvSpPr>
          <p:cNvPr id="6" name="TextBox 5"/>
          <p:cNvSpPr txBox="1"/>
          <p:nvPr/>
        </p:nvSpPr>
        <p:spPr>
          <a:xfrm>
            <a:off x="665018" y="6248400"/>
            <a:ext cx="8174182" cy="329081"/>
          </a:xfrm>
          <a:prstGeom prst="rect">
            <a:avLst/>
          </a:prstGeom>
          <a:noFill/>
        </p:spPr>
        <p:txBody>
          <a:bodyPr wrap="square" lIns="82058" tIns="41029" rIns="82058" bIns="41029" rtlCol="0">
            <a:spAutoFit/>
          </a:bodyPr>
          <a:lstStyle/>
          <a:p>
            <a:r>
              <a:rPr lang="en-US" sz="1600" dirty="0" smtClean="0">
                <a:solidFill>
                  <a:schemeClr val="accent6">
                    <a:lumMod val="50000"/>
                  </a:schemeClr>
                </a:solidFill>
              </a:rPr>
              <a:t>Note: GAO combined COSO’s points of focus into attributes</a:t>
            </a:r>
            <a:endParaRPr lang="en-US" sz="1600" dirty="0">
              <a:solidFill>
                <a:schemeClr val="accent6">
                  <a:lumMod val="50000"/>
                </a:schemeClr>
              </a:solidFill>
            </a:endParaRPr>
          </a:p>
        </p:txBody>
      </p:sp>
      <p:sp>
        <p:nvSpPr>
          <p:cNvPr id="36" name="Slide Number Placeholder 3"/>
          <p:cNvSpPr>
            <a:spLocks noGrp="1"/>
          </p:cNvSpPr>
          <p:nvPr>
            <p:ph type="sldNum" sz="quarter" idx="12"/>
          </p:nvPr>
        </p:nvSpPr>
        <p:spPr>
          <a:xfrm>
            <a:off x="8191500" y="6677025"/>
            <a:ext cx="533400" cy="228600"/>
          </a:xfrm>
        </p:spPr>
        <p:txBody>
          <a:bodyPr/>
          <a:lstStyle/>
          <a:p>
            <a:fld id="{01E16EBA-0216-4FA1-BFEC-225E79399361}" type="slidenum">
              <a:rPr lang="en-US" smtClean="0"/>
              <a:pPr/>
              <a:t>37</a:t>
            </a:fld>
            <a:endParaRPr lang="en-US" dirty="0"/>
          </a:p>
        </p:txBody>
      </p:sp>
      <p:grpSp>
        <p:nvGrpSpPr>
          <p:cNvPr id="24" name="Group 23"/>
          <p:cNvGrpSpPr/>
          <p:nvPr/>
        </p:nvGrpSpPr>
        <p:grpSpPr>
          <a:xfrm>
            <a:off x="7391400" y="1752600"/>
            <a:ext cx="1219200" cy="704046"/>
            <a:chOff x="2514600" y="2286000"/>
            <a:chExt cx="4300537" cy="2070481"/>
          </a:xfrm>
        </p:grpSpPr>
        <p:grpSp>
          <p:nvGrpSpPr>
            <p:cNvPr id="25" name="Group 5"/>
            <p:cNvGrpSpPr/>
            <p:nvPr/>
          </p:nvGrpSpPr>
          <p:grpSpPr>
            <a:xfrm>
              <a:off x="2514600" y="2286000"/>
              <a:ext cx="4300537" cy="1003680"/>
              <a:chOff x="307181" y="1578105"/>
              <a:chExt cx="4300537" cy="1003680"/>
            </a:xfrm>
          </p:grpSpPr>
          <p:sp>
            <p:nvSpPr>
              <p:cNvPr id="39" name="Rounded Rectangle 38"/>
              <p:cNvSpPr/>
              <p:nvPr/>
            </p:nvSpPr>
            <p:spPr>
              <a:xfrm>
                <a:off x="307181" y="1578105"/>
                <a:ext cx="4300537" cy="1003680"/>
              </a:xfrm>
              <a:prstGeom prst="roundRect">
                <a:avLst/>
              </a:prstGeom>
              <a:solidFill>
                <a:srgbClr val="104F01">
                  <a:alpha val="50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a:bodyPr>
              <a:lstStyle/>
              <a:p>
                <a:pPr lvl="0" algn="ctr" defTabSz="1511300">
                  <a:lnSpc>
                    <a:spcPct val="90000"/>
                  </a:lnSpc>
                  <a:spcBef>
                    <a:spcPct val="0"/>
                  </a:spcBef>
                  <a:spcAft>
                    <a:spcPct val="35000"/>
                  </a:spcAft>
                </a:pPr>
                <a:r>
                  <a:rPr lang="en-US" sz="1400" dirty="0" smtClean="0"/>
                  <a:t>Overview</a:t>
                </a:r>
                <a:endParaRPr lang="en-US" sz="1400" kern="1200" dirty="0"/>
              </a:p>
            </p:txBody>
          </p:sp>
        </p:grpSp>
        <p:grpSp>
          <p:nvGrpSpPr>
            <p:cNvPr id="26" name="Group 17"/>
            <p:cNvGrpSpPr/>
            <p:nvPr/>
          </p:nvGrpSpPr>
          <p:grpSpPr>
            <a:xfrm>
              <a:off x="2514600" y="3352801"/>
              <a:ext cx="4300537" cy="1003680"/>
              <a:chOff x="307181" y="1578105"/>
              <a:chExt cx="4300537" cy="1003680"/>
            </a:xfrm>
          </p:grpSpPr>
          <p:sp>
            <p:nvSpPr>
              <p:cNvPr id="37" name="Rounded Rectangle 36"/>
              <p:cNvSpPr/>
              <p:nvPr/>
            </p:nvSpPr>
            <p:spPr>
              <a:xfrm>
                <a:off x="307181" y="1578105"/>
                <a:ext cx="4300537" cy="1003680"/>
              </a:xfrm>
              <a:prstGeom prst="roundRect">
                <a:avLst/>
              </a:prstGeom>
              <a:solidFill>
                <a:srgbClr val="104F0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fontScale="40000" lnSpcReduction="20000"/>
              </a:bodyPr>
              <a:lstStyle/>
              <a:p>
                <a:pPr lvl="0" algn="ctr" defTabSz="1511300">
                  <a:lnSpc>
                    <a:spcPct val="90000"/>
                  </a:lnSpc>
                  <a:spcBef>
                    <a:spcPct val="0"/>
                  </a:spcBef>
                  <a:spcAft>
                    <a:spcPct val="35000"/>
                  </a:spcAft>
                </a:pPr>
                <a:r>
                  <a:rPr lang="en-US" sz="3400" dirty="0" smtClean="0"/>
                  <a:t>Standards</a:t>
                </a:r>
                <a:endParaRPr lang="en-US" sz="3400" kern="1200" dirty="0"/>
              </a:p>
            </p:txBody>
          </p:sp>
        </p:gr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Harmonization from COSO to Green Book</a:t>
            </a:r>
            <a:endParaRPr lang="en-US" dirty="0"/>
          </a:p>
        </p:txBody>
      </p:sp>
      <p:graphicFrame>
        <p:nvGraphicFramePr>
          <p:cNvPr id="5" name="Content Placeholder 4"/>
          <p:cNvGraphicFramePr>
            <a:graphicFrameLocks noGrp="1"/>
          </p:cNvGraphicFramePr>
          <p:nvPr>
            <p:ph idx="1"/>
          </p:nvPr>
        </p:nvGraphicFramePr>
        <p:xfrm>
          <a:off x="485775" y="1809750"/>
          <a:ext cx="8153400" cy="4692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5E29EE1B-D60C-4124-952C-5C593EEEC6E3}" type="slidenum">
              <a:rPr lang="en-US" smtClean="0"/>
              <a:pPr>
                <a:defRPr/>
              </a:pPr>
              <a:t>38</a:t>
            </a:fld>
            <a:endParaRPr lang="en-US"/>
          </a:p>
        </p:txBody>
      </p:sp>
      <p:grpSp>
        <p:nvGrpSpPr>
          <p:cNvPr id="16" name="Group 15"/>
          <p:cNvGrpSpPr/>
          <p:nvPr/>
        </p:nvGrpSpPr>
        <p:grpSpPr>
          <a:xfrm>
            <a:off x="7391400" y="1752600"/>
            <a:ext cx="1219200" cy="704046"/>
            <a:chOff x="2514600" y="2286000"/>
            <a:chExt cx="4300537" cy="2070481"/>
          </a:xfrm>
        </p:grpSpPr>
        <p:grpSp>
          <p:nvGrpSpPr>
            <p:cNvPr id="17" name="Group 5"/>
            <p:cNvGrpSpPr/>
            <p:nvPr/>
          </p:nvGrpSpPr>
          <p:grpSpPr>
            <a:xfrm>
              <a:off x="2514600" y="2286000"/>
              <a:ext cx="4300537" cy="1003680"/>
              <a:chOff x="307181" y="1578105"/>
              <a:chExt cx="4300537" cy="1003680"/>
            </a:xfrm>
          </p:grpSpPr>
          <p:sp>
            <p:nvSpPr>
              <p:cNvPr id="21" name="Rounded Rectangle 20"/>
              <p:cNvSpPr/>
              <p:nvPr/>
            </p:nvSpPr>
            <p:spPr>
              <a:xfrm>
                <a:off x="307181" y="1578105"/>
                <a:ext cx="4300537" cy="1003680"/>
              </a:xfrm>
              <a:prstGeom prst="roundRect">
                <a:avLst/>
              </a:prstGeom>
              <a:solidFill>
                <a:srgbClr val="104F01">
                  <a:alpha val="50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a:bodyPr>
              <a:lstStyle/>
              <a:p>
                <a:pPr lvl="0" algn="ctr" defTabSz="1511300">
                  <a:lnSpc>
                    <a:spcPct val="90000"/>
                  </a:lnSpc>
                  <a:spcBef>
                    <a:spcPct val="0"/>
                  </a:spcBef>
                  <a:spcAft>
                    <a:spcPct val="35000"/>
                  </a:spcAft>
                </a:pPr>
                <a:r>
                  <a:rPr lang="en-US" sz="1400" dirty="0" smtClean="0"/>
                  <a:t>Overview</a:t>
                </a:r>
                <a:endParaRPr lang="en-US" sz="1400" kern="1200" dirty="0"/>
              </a:p>
            </p:txBody>
          </p:sp>
        </p:grpSp>
        <p:grpSp>
          <p:nvGrpSpPr>
            <p:cNvPr id="18" name="Group 17"/>
            <p:cNvGrpSpPr/>
            <p:nvPr/>
          </p:nvGrpSpPr>
          <p:grpSpPr>
            <a:xfrm>
              <a:off x="2514600" y="3352801"/>
              <a:ext cx="4300537" cy="1003680"/>
              <a:chOff x="307181" y="1578105"/>
              <a:chExt cx="4300537" cy="1003680"/>
            </a:xfrm>
          </p:grpSpPr>
          <p:sp>
            <p:nvSpPr>
              <p:cNvPr id="19" name="Rounded Rectangle 18"/>
              <p:cNvSpPr/>
              <p:nvPr/>
            </p:nvSpPr>
            <p:spPr>
              <a:xfrm>
                <a:off x="307181" y="1578105"/>
                <a:ext cx="4300537" cy="1003680"/>
              </a:xfrm>
              <a:prstGeom prst="roundRect">
                <a:avLst/>
              </a:prstGeom>
              <a:solidFill>
                <a:srgbClr val="104F0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fontScale="40000" lnSpcReduction="20000"/>
              </a:bodyPr>
              <a:lstStyle/>
              <a:p>
                <a:pPr lvl="0" algn="ctr" defTabSz="1511300">
                  <a:lnSpc>
                    <a:spcPct val="90000"/>
                  </a:lnSpc>
                  <a:spcBef>
                    <a:spcPct val="0"/>
                  </a:spcBef>
                  <a:spcAft>
                    <a:spcPct val="35000"/>
                  </a:spcAft>
                </a:pPr>
                <a:r>
                  <a:rPr lang="en-US" sz="3400" dirty="0" smtClean="0"/>
                  <a:t>Standards</a:t>
                </a:r>
                <a:endParaRPr lang="en-US" sz="3400" kern="1200" dirty="0"/>
              </a:p>
            </p:txBody>
          </p:sp>
        </p:grpSp>
      </p:grpSp>
      <p:sp>
        <p:nvSpPr>
          <p:cNvPr id="12" name="TextBox 11"/>
          <p:cNvSpPr txBox="1"/>
          <p:nvPr/>
        </p:nvSpPr>
        <p:spPr>
          <a:xfrm>
            <a:off x="533400" y="5159514"/>
            <a:ext cx="2667000" cy="1015663"/>
          </a:xfrm>
          <a:prstGeom prst="rect">
            <a:avLst/>
          </a:prstGeom>
          <a:noFill/>
        </p:spPr>
        <p:txBody>
          <a:bodyPr wrap="square" rtlCol="0">
            <a:spAutoFit/>
          </a:bodyPr>
          <a:lstStyle/>
          <a:p>
            <a:pPr>
              <a:buFont typeface="Arial" pitchFamily="34" charset="0"/>
              <a:buChar char="•"/>
            </a:pPr>
            <a:r>
              <a:rPr lang="en-US" sz="2000" dirty="0" smtClean="0"/>
              <a:t> Board of Directors</a:t>
            </a:r>
          </a:p>
          <a:p>
            <a:pPr>
              <a:buFont typeface="Arial" pitchFamily="34" charset="0"/>
              <a:buChar char="•"/>
            </a:pPr>
            <a:r>
              <a:rPr lang="en-US" sz="2000" dirty="0" smtClean="0"/>
              <a:t> Investors</a:t>
            </a:r>
          </a:p>
          <a:p>
            <a:endParaRPr lang="en-US" sz="2000" dirty="0"/>
          </a:p>
        </p:txBody>
      </p:sp>
      <p:sp>
        <p:nvSpPr>
          <p:cNvPr id="13" name="TextBox 12"/>
          <p:cNvSpPr txBox="1"/>
          <p:nvPr/>
        </p:nvSpPr>
        <p:spPr>
          <a:xfrm>
            <a:off x="6172200" y="5159514"/>
            <a:ext cx="2971800" cy="707886"/>
          </a:xfrm>
          <a:prstGeom prst="rect">
            <a:avLst/>
          </a:prstGeom>
          <a:noFill/>
        </p:spPr>
        <p:txBody>
          <a:bodyPr wrap="square" rtlCol="0">
            <a:spAutoFit/>
          </a:bodyPr>
          <a:lstStyle/>
          <a:p>
            <a:pPr>
              <a:buFont typeface="Arial" pitchFamily="34" charset="0"/>
              <a:buChar char="•"/>
            </a:pPr>
            <a:r>
              <a:rPr lang="en-US" sz="2000" dirty="0" smtClean="0"/>
              <a:t> Oversight Body</a:t>
            </a:r>
          </a:p>
          <a:p>
            <a:pPr>
              <a:buFont typeface="Arial" pitchFamily="34" charset="0"/>
              <a:buChar char="•"/>
            </a:pPr>
            <a:r>
              <a:rPr lang="en-US" sz="2000" dirty="0" smtClean="0"/>
              <a:t> Stakeholders</a:t>
            </a:r>
            <a:endParaRPr lang="en-US" sz="2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Standards: Harmonization Example</a:t>
            </a:r>
            <a:endParaRPr lang="en-US" dirty="0"/>
          </a:p>
        </p:txBody>
      </p:sp>
      <p:sp>
        <p:nvSpPr>
          <p:cNvPr id="3" name="Content Placeholder 2"/>
          <p:cNvSpPr>
            <a:spLocks noGrp="1"/>
          </p:cNvSpPr>
          <p:nvPr>
            <p:ph idx="1"/>
          </p:nvPr>
        </p:nvSpPr>
        <p:spPr/>
        <p:txBody>
          <a:bodyPr>
            <a:normAutofit/>
          </a:bodyPr>
          <a:lstStyle/>
          <a:p>
            <a:endParaRPr lang="en-US" sz="2500" dirty="0" smtClean="0">
              <a:solidFill>
                <a:srgbClr val="00B050"/>
              </a:solidFill>
            </a:endParaRPr>
          </a:p>
          <a:p>
            <a:pPr lvl="1">
              <a:buNone/>
            </a:pPr>
            <a:r>
              <a:rPr lang="en-US" sz="2500" b="1" u="sng" dirty="0" smtClean="0"/>
              <a:t>COSO (Principle 2)</a:t>
            </a:r>
          </a:p>
          <a:p>
            <a:pPr lvl="1">
              <a:buNone/>
            </a:pPr>
            <a:r>
              <a:rPr lang="en-US" sz="2500" i="1" dirty="0"/>
              <a:t>The board of directors demonstrates </a:t>
            </a:r>
            <a:r>
              <a:rPr lang="en-US" sz="2500" i="1" dirty="0" smtClean="0"/>
              <a:t>       independence </a:t>
            </a:r>
            <a:r>
              <a:rPr lang="en-US" sz="2500" i="1" dirty="0"/>
              <a:t>from management and exercises oversight of the development and performance of internal control.</a:t>
            </a:r>
          </a:p>
          <a:p>
            <a:pPr lvl="1">
              <a:buNone/>
            </a:pPr>
            <a:endParaRPr lang="en-US" sz="2500" dirty="0" smtClean="0">
              <a:solidFill>
                <a:srgbClr val="00B050"/>
              </a:solidFill>
            </a:endParaRPr>
          </a:p>
          <a:p>
            <a:pPr lvl="1">
              <a:buNone/>
            </a:pPr>
            <a:r>
              <a:rPr lang="en-US" sz="2500" b="1" u="sng" dirty="0" smtClean="0">
                <a:solidFill>
                  <a:srgbClr val="104F01"/>
                </a:solidFill>
              </a:rPr>
              <a:t>Green Book (Principle 2)</a:t>
            </a:r>
          </a:p>
          <a:p>
            <a:pPr marL="744538">
              <a:buNone/>
            </a:pPr>
            <a:r>
              <a:rPr lang="en-US" sz="2500" i="1" dirty="0" smtClean="0">
                <a:solidFill>
                  <a:srgbClr val="104F01"/>
                </a:solidFill>
              </a:rPr>
              <a:t>The oversight body should oversee the entity’s internal control system.</a:t>
            </a:r>
          </a:p>
        </p:txBody>
      </p:sp>
      <p:sp>
        <p:nvSpPr>
          <p:cNvPr id="45" name="Slide Number Placeholder 3"/>
          <p:cNvSpPr>
            <a:spLocks noGrp="1"/>
          </p:cNvSpPr>
          <p:nvPr>
            <p:ph type="sldNum" sz="quarter" idx="12"/>
          </p:nvPr>
        </p:nvSpPr>
        <p:spPr>
          <a:xfrm>
            <a:off x="8191500" y="6677025"/>
            <a:ext cx="533400" cy="228600"/>
          </a:xfrm>
        </p:spPr>
        <p:txBody>
          <a:bodyPr/>
          <a:lstStyle/>
          <a:p>
            <a:fld id="{01E16EBA-0216-4FA1-BFEC-225E79399361}" type="slidenum">
              <a:rPr lang="en-US" smtClean="0"/>
              <a:pPr/>
              <a:t>39</a:t>
            </a:fld>
            <a:endParaRPr lang="en-US" dirty="0"/>
          </a:p>
        </p:txBody>
      </p:sp>
      <p:grpSp>
        <p:nvGrpSpPr>
          <p:cNvPr id="15" name="Group 14"/>
          <p:cNvGrpSpPr/>
          <p:nvPr/>
        </p:nvGrpSpPr>
        <p:grpSpPr>
          <a:xfrm>
            <a:off x="7391400" y="1752600"/>
            <a:ext cx="1219200" cy="704046"/>
            <a:chOff x="2514600" y="2286000"/>
            <a:chExt cx="4300537" cy="2070481"/>
          </a:xfrm>
        </p:grpSpPr>
        <p:grpSp>
          <p:nvGrpSpPr>
            <p:cNvPr id="16" name="Group 5"/>
            <p:cNvGrpSpPr/>
            <p:nvPr/>
          </p:nvGrpSpPr>
          <p:grpSpPr>
            <a:xfrm>
              <a:off x="2514600" y="2286000"/>
              <a:ext cx="4300537" cy="1003680"/>
              <a:chOff x="307181" y="1578105"/>
              <a:chExt cx="4300537" cy="1003680"/>
            </a:xfrm>
          </p:grpSpPr>
          <p:sp>
            <p:nvSpPr>
              <p:cNvPr id="20" name="Rounded Rectangle 19"/>
              <p:cNvSpPr/>
              <p:nvPr/>
            </p:nvSpPr>
            <p:spPr>
              <a:xfrm>
                <a:off x="307181" y="1578105"/>
                <a:ext cx="4300537" cy="1003680"/>
              </a:xfrm>
              <a:prstGeom prst="roundRect">
                <a:avLst/>
              </a:prstGeom>
              <a:solidFill>
                <a:srgbClr val="104F01">
                  <a:alpha val="50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a:bodyPr>
              <a:lstStyle/>
              <a:p>
                <a:pPr lvl="0" algn="ctr" defTabSz="1511300">
                  <a:lnSpc>
                    <a:spcPct val="90000"/>
                  </a:lnSpc>
                  <a:spcBef>
                    <a:spcPct val="0"/>
                  </a:spcBef>
                  <a:spcAft>
                    <a:spcPct val="35000"/>
                  </a:spcAft>
                </a:pPr>
                <a:r>
                  <a:rPr lang="en-US" sz="1400" dirty="0" smtClean="0"/>
                  <a:t>Overview</a:t>
                </a:r>
                <a:endParaRPr lang="en-US" sz="1400" kern="1200" dirty="0"/>
              </a:p>
            </p:txBody>
          </p:sp>
        </p:grpSp>
        <p:grpSp>
          <p:nvGrpSpPr>
            <p:cNvPr id="17" name="Group 17"/>
            <p:cNvGrpSpPr/>
            <p:nvPr/>
          </p:nvGrpSpPr>
          <p:grpSpPr>
            <a:xfrm>
              <a:off x="2514600" y="3352801"/>
              <a:ext cx="4300537" cy="1003680"/>
              <a:chOff x="307181" y="1578105"/>
              <a:chExt cx="4300537" cy="1003680"/>
            </a:xfrm>
          </p:grpSpPr>
          <p:sp>
            <p:nvSpPr>
              <p:cNvPr id="18" name="Rounded Rectangle 17"/>
              <p:cNvSpPr/>
              <p:nvPr/>
            </p:nvSpPr>
            <p:spPr>
              <a:xfrm>
                <a:off x="307181" y="1578105"/>
                <a:ext cx="4300537" cy="1003680"/>
              </a:xfrm>
              <a:prstGeom prst="roundRect">
                <a:avLst/>
              </a:prstGeom>
              <a:solidFill>
                <a:srgbClr val="104F0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fontScale="40000" lnSpcReduction="20000"/>
              </a:bodyPr>
              <a:lstStyle/>
              <a:p>
                <a:pPr lvl="0" algn="ctr" defTabSz="1511300">
                  <a:lnSpc>
                    <a:spcPct val="90000"/>
                  </a:lnSpc>
                  <a:spcBef>
                    <a:spcPct val="0"/>
                  </a:spcBef>
                  <a:spcAft>
                    <a:spcPct val="35000"/>
                  </a:spcAft>
                </a:pPr>
                <a:r>
                  <a:rPr lang="en-US" sz="3400" dirty="0" smtClean="0"/>
                  <a:t>Standards</a:t>
                </a:r>
                <a:endParaRPr lang="en-US" sz="3400" kern="1200" dirty="0"/>
              </a:p>
            </p:txBody>
          </p:sp>
        </p:gr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6603" y="2101755"/>
            <a:ext cx="8666327" cy="3343702"/>
          </a:xfrm>
        </p:spPr>
        <p:txBody>
          <a:bodyPr/>
          <a:lstStyle/>
          <a:p>
            <a:pPr algn="l">
              <a:lnSpc>
                <a:spcPct val="150000"/>
              </a:lnSpc>
            </a:pPr>
            <a:r>
              <a:rPr lang="en-US" u="sng" dirty="0" smtClean="0">
                <a:solidFill>
                  <a:schemeClr val="tx1"/>
                </a:solidFill>
              </a:rPr>
              <a:t>Two new interpretations (draft-pending)</a:t>
            </a:r>
          </a:p>
          <a:p>
            <a:pPr marL="514350" indent="-514350" algn="l">
              <a:lnSpc>
                <a:spcPct val="150000"/>
              </a:lnSpc>
              <a:buAutoNum type="arabicPeriod"/>
            </a:pPr>
            <a:r>
              <a:rPr lang="en-US" dirty="0" smtClean="0">
                <a:solidFill>
                  <a:schemeClr val="tx1"/>
                </a:solidFill>
              </a:rPr>
              <a:t>Peer Reviews</a:t>
            </a:r>
          </a:p>
          <a:p>
            <a:pPr marL="514350" indent="-514350" algn="l">
              <a:lnSpc>
                <a:spcPct val="150000"/>
              </a:lnSpc>
              <a:buAutoNum type="arabicPeriod"/>
            </a:pPr>
            <a:r>
              <a:rPr lang="en-US" dirty="0" smtClean="0">
                <a:solidFill>
                  <a:schemeClr val="tx1"/>
                </a:solidFill>
              </a:rPr>
              <a:t>Performance/Attest Independence</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AE703104-1032-4436-9C1F-2D76C1897520}" type="slidenum">
              <a:rPr lang="en-US" smtClean="0">
                <a:solidFill>
                  <a:srgbClr val="00004C"/>
                </a:solidFill>
              </a:rPr>
              <a:pPr>
                <a:defRPr/>
              </a:pPr>
              <a:t>4</a:t>
            </a:fld>
            <a:endParaRPr lang="en-US">
              <a:solidFill>
                <a:srgbClr val="00004C"/>
              </a:solidFill>
            </a:endParaRPr>
          </a:p>
        </p:txBody>
      </p:sp>
      <p:grpSp>
        <p:nvGrpSpPr>
          <p:cNvPr id="2" name="Group 10"/>
          <p:cNvGrpSpPr/>
          <p:nvPr/>
        </p:nvGrpSpPr>
        <p:grpSpPr>
          <a:xfrm>
            <a:off x="1110018" y="276240"/>
            <a:ext cx="6923964" cy="982799"/>
            <a:chOff x="0" y="68293"/>
            <a:chExt cx="6923964" cy="982799"/>
          </a:xfrm>
          <a:scene3d>
            <a:camera prst="orthographicFront">
              <a:rot lat="0" lon="0" rev="0"/>
            </a:camera>
            <a:lightRig rig="contrasting" dir="t">
              <a:rot lat="0" lon="0" rev="1200000"/>
            </a:lightRig>
          </a:scene3d>
        </p:grpSpPr>
        <p:sp>
          <p:nvSpPr>
            <p:cNvPr id="12" name="Rounded Rectangle 11"/>
            <p:cNvSpPr/>
            <p:nvPr/>
          </p:nvSpPr>
          <p:spPr>
            <a:xfrm>
              <a:off x="0" y="68293"/>
              <a:ext cx="6923964" cy="982799"/>
            </a:xfrm>
            <a:prstGeom prst="roundRect">
              <a:avLst/>
            </a:prstGeom>
            <a:solidFill>
              <a:schemeClr val="accent2">
                <a:lumMod val="20000"/>
                <a:lumOff val="80000"/>
              </a:schemeClr>
            </a:solidFill>
            <a:sp3d contourW="19050" prstMaterial="metal">
              <a:bevelT w="88900" h="203200"/>
              <a:bevelB w="165100" h="254000"/>
            </a:sp3d>
          </p:spPr>
          <p:style>
            <a:lnRef idx="0">
              <a:schemeClr val="lt2">
                <a:hueOff val="0"/>
                <a:satOff val="0"/>
                <a:lumOff val="0"/>
                <a:alphaOff val="0"/>
              </a:schemeClr>
            </a:lnRef>
            <a:fillRef idx="1">
              <a:scrgbClr r="0" g="0" b="0"/>
            </a:fillRef>
            <a:effectRef idx="2">
              <a:schemeClr val="dk2">
                <a:hueOff val="0"/>
                <a:satOff val="0"/>
                <a:lumOff val="0"/>
                <a:alphaOff val="0"/>
              </a:schemeClr>
            </a:effectRef>
            <a:fontRef idx="minor">
              <a:schemeClr val="lt1"/>
            </a:fontRef>
          </p:style>
        </p:sp>
        <p:sp>
          <p:nvSpPr>
            <p:cNvPr id="13" name="Rounded Rectangle 4"/>
            <p:cNvSpPr/>
            <p:nvPr/>
          </p:nvSpPr>
          <p:spPr>
            <a:xfrm>
              <a:off x="47976" y="116269"/>
              <a:ext cx="6828012" cy="88684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defTabSz="1866900" fontAlgn="base">
                <a:lnSpc>
                  <a:spcPct val="90000"/>
                </a:lnSpc>
                <a:spcBef>
                  <a:spcPct val="0"/>
                </a:spcBef>
                <a:spcAft>
                  <a:spcPct val="35000"/>
                </a:spcAft>
              </a:pPr>
              <a:r>
                <a:rPr lang="en-US" sz="4200" dirty="0">
                  <a:solidFill>
                    <a:srgbClr val="000000"/>
                  </a:solidFill>
                </a:rPr>
                <a:t>New interpretations</a:t>
              </a: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Book Revision </a:t>
            </a:r>
            <a:br>
              <a:rPr lang="en-US" dirty="0" smtClean="0"/>
            </a:br>
            <a:r>
              <a:rPr lang="en-US" dirty="0" smtClean="0"/>
              <a:t>Proposed Timeline</a:t>
            </a:r>
            <a:endParaRPr lang="en-US" dirty="0"/>
          </a:p>
        </p:txBody>
      </p:sp>
      <p:sp>
        <p:nvSpPr>
          <p:cNvPr id="15" name="Pentagon 14"/>
          <p:cNvSpPr/>
          <p:nvPr/>
        </p:nvSpPr>
        <p:spPr bwMode="ltGray">
          <a:xfrm>
            <a:off x="457200" y="2743200"/>
            <a:ext cx="2057400" cy="990600"/>
          </a:xfrm>
          <a:prstGeom prst="homePlate">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600" dirty="0" smtClean="0">
                <a:solidFill>
                  <a:schemeClr val="bg1"/>
                </a:solidFill>
              </a:rPr>
              <a:t>Outreach to User Community</a:t>
            </a:r>
            <a:endParaRPr lang="en-CA" sz="1600" dirty="0">
              <a:solidFill>
                <a:schemeClr val="bg1"/>
              </a:solidFill>
            </a:endParaRPr>
          </a:p>
        </p:txBody>
      </p:sp>
      <p:sp>
        <p:nvSpPr>
          <p:cNvPr id="16" name="Chevron 15"/>
          <p:cNvSpPr/>
          <p:nvPr/>
        </p:nvSpPr>
        <p:spPr bwMode="ltGray">
          <a:xfrm>
            <a:off x="2286000" y="2743200"/>
            <a:ext cx="2133600" cy="990600"/>
          </a:xfrm>
          <a:prstGeom prst="chevron">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600" dirty="0" smtClean="0">
                <a:solidFill>
                  <a:schemeClr val="bg1"/>
                </a:solidFill>
              </a:rPr>
              <a:t>Green Book Advisory Council</a:t>
            </a:r>
            <a:endParaRPr lang="en-CA" sz="1600" dirty="0">
              <a:solidFill>
                <a:schemeClr val="bg1"/>
              </a:solidFill>
            </a:endParaRPr>
          </a:p>
        </p:txBody>
      </p:sp>
      <p:sp>
        <p:nvSpPr>
          <p:cNvPr id="17" name="Chevron 16"/>
          <p:cNvSpPr/>
          <p:nvPr/>
        </p:nvSpPr>
        <p:spPr bwMode="ltGray">
          <a:xfrm>
            <a:off x="4191000" y="2743200"/>
            <a:ext cx="2590800" cy="990600"/>
          </a:xfrm>
          <a:prstGeom prst="chevron">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10000"/>
          </a:bodyPr>
          <a:lstStyle/>
          <a:p>
            <a:pPr algn="ctr">
              <a:defRPr/>
            </a:pPr>
            <a:r>
              <a:rPr lang="en-CA" sz="1600" dirty="0" smtClean="0">
                <a:solidFill>
                  <a:schemeClr val="bg1"/>
                </a:solidFill>
              </a:rPr>
              <a:t>Public Exposure (90 day comment period)</a:t>
            </a:r>
            <a:endParaRPr lang="en-CA" sz="1600" dirty="0">
              <a:solidFill>
                <a:schemeClr val="bg1"/>
              </a:solidFill>
            </a:endParaRPr>
          </a:p>
        </p:txBody>
      </p:sp>
      <p:sp>
        <p:nvSpPr>
          <p:cNvPr id="18" name="Chevron 17"/>
          <p:cNvSpPr/>
          <p:nvPr/>
        </p:nvSpPr>
        <p:spPr bwMode="ltGray">
          <a:xfrm>
            <a:off x="6553200" y="2743200"/>
            <a:ext cx="2133600" cy="990600"/>
          </a:xfrm>
          <a:prstGeom prst="chevron">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600" dirty="0" smtClean="0">
                <a:solidFill>
                  <a:schemeClr val="bg1"/>
                </a:solidFill>
              </a:rPr>
              <a:t>Finalize</a:t>
            </a:r>
            <a:endParaRPr lang="en-CA" sz="1600" dirty="0">
              <a:solidFill>
                <a:schemeClr val="bg1"/>
              </a:solidFill>
            </a:endParaRPr>
          </a:p>
        </p:txBody>
      </p:sp>
      <p:sp>
        <p:nvSpPr>
          <p:cNvPr id="19" name="Pentagon 18"/>
          <p:cNvSpPr/>
          <p:nvPr/>
        </p:nvSpPr>
        <p:spPr bwMode="ltGray">
          <a:xfrm>
            <a:off x="457200" y="3886200"/>
            <a:ext cx="2057400" cy="762000"/>
          </a:xfrm>
          <a:prstGeom prst="homePlate">
            <a:avLst/>
          </a:prstGeom>
          <a:solidFill>
            <a:srgbClr val="17375E"/>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2400" dirty="0" smtClean="0">
                <a:solidFill>
                  <a:schemeClr val="bg1"/>
                </a:solidFill>
              </a:rPr>
              <a:t>Ongoing</a:t>
            </a:r>
            <a:endParaRPr lang="en-CA" sz="2400" dirty="0">
              <a:solidFill>
                <a:schemeClr val="bg1"/>
              </a:solidFill>
            </a:endParaRPr>
          </a:p>
        </p:txBody>
      </p:sp>
      <p:sp>
        <p:nvSpPr>
          <p:cNvPr id="20" name="Chevron 19"/>
          <p:cNvSpPr/>
          <p:nvPr/>
        </p:nvSpPr>
        <p:spPr bwMode="ltGray">
          <a:xfrm>
            <a:off x="2362200" y="3886200"/>
            <a:ext cx="2057400" cy="762000"/>
          </a:xfrm>
          <a:prstGeom prst="chevron">
            <a:avLst/>
          </a:prstGeom>
          <a:solidFill>
            <a:srgbClr val="17375E"/>
          </a:solidFill>
          <a:ln w="3175"/>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10000"/>
          </a:bodyPr>
          <a:lstStyle/>
          <a:p>
            <a:pPr algn="ctr">
              <a:defRPr/>
            </a:pPr>
            <a:r>
              <a:rPr lang="en-CA" dirty="0" smtClean="0">
                <a:solidFill>
                  <a:schemeClr val="bg1"/>
                </a:solidFill>
              </a:rPr>
              <a:t>May 20, 2013</a:t>
            </a:r>
            <a:endParaRPr lang="en-CA" sz="2400" dirty="0">
              <a:solidFill>
                <a:schemeClr val="bg1"/>
              </a:solidFill>
            </a:endParaRPr>
          </a:p>
        </p:txBody>
      </p:sp>
      <p:sp>
        <p:nvSpPr>
          <p:cNvPr id="21" name="Chevron 20"/>
          <p:cNvSpPr/>
          <p:nvPr/>
        </p:nvSpPr>
        <p:spPr bwMode="ltGray">
          <a:xfrm>
            <a:off x="4267200" y="3886200"/>
            <a:ext cx="2590800" cy="762000"/>
          </a:xfrm>
          <a:prstGeom prst="chevron">
            <a:avLst/>
          </a:prstGeom>
          <a:solidFill>
            <a:srgbClr val="17375E"/>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dirty="0" smtClean="0">
                <a:solidFill>
                  <a:schemeClr val="bg1"/>
                </a:solidFill>
              </a:rPr>
              <a:t>Summer 2013</a:t>
            </a:r>
            <a:endParaRPr lang="en-CA" sz="2400" dirty="0">
              <a:solidFill>
                <a:schemeClr val="bg1"/>
              </a:solidFill>
            </a:endParaRPr>
          </a:p>
        </p:txBody>
      </p:sp>
      <p:sp>
        <p:nvSpPr>
          <p:cNvPr id="22" name="Chevron 21"/>
          <p:cNvSpPr/>
          <p:nvPr/>
        </p:nvSpPr>
        <p:spPr bwMode="ltGray">
          <a:xfrm>
            <a:off x="6705600" y="3886200"/>
            <a:ext cx="1981200" cy="762000"/>
          </a:xfrm>
          <a:prstGeom prst="chevron">
            <a:avLst/>
          </a:prstGeom>
          <a:solidFill>
            <a:srgbClr val="17375E"/>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2400" dirty="0" smtClean="0">
                <a:solidFill>
                  <a:schemeClr val="bg1"/>
                </a:solidFill>
              </a:rPr>
              <a:t>2014</a:t>
            </a:r>
            <a:endParaRPr lang="en-CA" sz="2400" dirty="0">
              <a:solidFill>
                <a:schemeClr val="bg1"/>
              </a:solidFill>
            </a:endParaRPr>
          </a:p>
        </p:txBody>
      </p:sp>
      <p:sp>
        <p:nvSpPr>
          <p:cNvPr id="12" name="Slide Number Placeholder 3"/>
          <p:cNvSpPr>
            <a:spLocks noGrp="1"/>
          </p:cNvSpPr>
          <p:nvPr>
            <p:ph type="sldNum" sz="quarter" idx="12"/>
          </p:nvPr>
        </p:nvSpPr>
        <p:spPr>
          <a:xfrm>
            <a:off x="8191500" y="6677025"/>
            <a:ext cx="533400" cy="228600"/>
          </a:xfrm>
        </p:spPr>
        <p:txBody>
          <a:bodyPr/>
          <a:lstStyle/>
          <a:p>
            <a:fld id="{01E16EBA-0216-4FA1-BFEC-225E79399361}" type="slidenum">
              <a:rPr lang="en-US" smtClean="0"/>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Book Advisory Council</a:t>
            </a:r>
            <a:endParaRPr lang="en-US" dirty="0"/>
          </a:p>
        </p:txBody>
      </p:sp>
      <p:sp>
        <p:nvSpPr>
          <p:cNvPr id="3" name="Content Placeholder 2"/>
          <p:cNvSpPr>
            <a:spLocks noGrp="1"/>
          </p:cNvSpPr>
          <p:nvPr>
            <p:ph idx="1"/>
          </p:nvPr>
        </p:nvSpPr>
        <p:spPr/>
        <p:txBody>
          <a:bodyPr>
            <a:normAutofit/>
          </a:bodyPr>
          <a:lstStyle/>
          <a:p>
            <a:pPr>
              <a:spcBef>
                <a:spcPts val="628"/>
              </a:spcBef>
              <a:buNone/>
            </a:pPr>
            <a:r>
              <a:rPr lang="en-US" dirty="0" smtClean="0"/>
              <a:t>Representation from:</a:t>
            </a:r>
          </a:p>
          <a:p>
            <a:pPr>
              <a:spcBef>
                <a:spcPts val="628"/>
              </a:spcBef>
            </a:pPr>
            <a:endParaRPr lang="en-US" dirty="0"/>
          </a:p>
          <a:p>
            <a:pPr lvl="1">
              <a:spcBef>
                <a:spcPts val="628"/>
              </a:spcBef>
            </a:pPr>
            <a:r>
              <a:rPr lang="en-US" sz="2500" dirty="0" smtClean="0"/>
              <a:t>Federal agency management (nominated by OMB)</a:t>
            </a:r>
            <a:endParaRPr lang="en-US" sz="2500" dirty="0"/>
          </a:p>
          <a:p>
            <a:pPr lvl="1">
              <a:spcBef>
                <a:spcPts val="628"/>
              </a:spcBef>
            </a:pPr>
            <a:r>
              <a:rPr lang="en-US" sz="2500" dirty="0" smtClean="0"/>
              <a:t>Inspector General</a:t>
            </a:r>
          </a:p>
          <a:p>
            <a:pPr lvl="1">
              <a:spcBef>
                <a:spcPts val="628"/>
              </a:spcBef>
            </a:pPr>
            <a:r>
              <a:rPr lang="en-US" sz="2500" dirty="0" smtClean="0"/>
              <a:t>State and local government</a:t>
            </a:r>
            <a:endParaRPr lang="en-US" sz="2500" dirty="0"/>
          </a:p>
          <a:p>
            <a:pPr lvl="1">
              <a:spcBef>
                <a:spcPts val="628"/>
              </a:spcBef>
            </a:pPr>
            <a:r>
              <a:rPr lang="en-US" sz="2500" dirty="0" smtClean="0"/>
              <a:t>Academia</a:t>
            </a:r>
            <a:endParaRPr lang="en-US" sz="2500" dirty="0"/>
          </a:p>
          <a:p>
            <a:pPr lvl="1">
              <a:spcBef>
                <a:spcPts val="628"/>
              </a:spcBef>
            </a:pPr>
            <a:r>
              <a:rPr lang="en-US" sz="2500" dirty="0" smtClean="0"/>
              <a:t>COSO </a:t>
            </a:r>
          </a:p>
          <a:p>
            <a:pPr lvl="1">
              <a:spcBef>
                <a:spcPts val="628"/>
              </a:spcBef>
            </a:pPr>
            <a:r>
              <a:rPr lang="en-US" sz="2500" dirty="0" smtClean="0"/>
              <a:t>Independent public accounting firms</a:t>
            </a:r>
          </a:p>
          <a:p>
            <a:pPr lvl="1">
              <a:spcBef>
                <a:spcPts val="628"/>
              </a:spcBef>
            </a:pPr>
            <a:r>
              <a:rPr lang="en-US" sz="2500" dirty="0" smtClean="0"/>
              <a:t>At large </a:t>
            </a:r>
            <a:endParaRPr lang="en-US" sz="2500" dirty="0"/>
          </a:p>
          <a:p>
            <a:endParaRPr lang="en-US" dirty="0"/>
          </a:p>
        </p:txBody>
      </p:sp>
      <p:sp>
        <p:nvSpPr>
          <p:cNvPr id="5" name="Slide Number Placeholder 3"/>
          <p:cNvSpPr>
            <a:spLocks noGrp="1"/>
          </p:cNvSpPr>
          <p:nvPr>
            <p:ph type="sldNum" sz="quarter" idx="12"/>
          </p:nvPr>
        </p:nvSpPr>
        <p:spPr>
          <a:xfrm>
            <a:off x="8191500" y="6677025"/>
            <a:ext cx="533400" cy="228600"/>
          </a:xfrm>
        </p:spPr>
        <p:txBody>
          <a:bodyPr/>
          <a:lstStyle/>
          <a:p>
            <a:fld id="{01E16EBA-0216-4FA1-BFEC-225E79399361}" type="slidenum">
              <a:rPr lang="en-US" smtClean="0"/>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2"/>
          <p:cNvSpPr>
            <a:spLocks noGrp="1" noChangeArrowheads="1"/>
          </p:cNvSpPr>
          <p:nvPr>
            <p:ph type="title"/>
          </p:nvPr>
        </p:nvSpPr>
        <p:spPr/>
        <p:txBody>
          <a:bodyPr/>
          <a:lstStyle/>
          <a:p>
            <a:r>
              <a:rPr lang="en-US" dirty="0" smtClean="0"/>
              <a:t>Where to Find the Green Book</a:t>
            </a:r>
          </a:p>
        </p:txBody>
      </p:sp>
      <p:sp>
        <p:nvSpPr>
          <p:cNvPr id="76805" name="Rectangle 3"/>
          <p:cNvSpPr>
            <a:spLocks noGrp="1" noChangeArrowheads="1"/>
          </p:cNvSpPr>
          <p:nvPr>
            <p:ph idx="1"/>
          </p:nvPr>
        </p:nvSpPr>
        <p:spPr/>
        <p:txBody>
          <a:bodyPr/>
          <a:lstStyle/>
          <a:p>
            <a:endParaRPr lang="en-US" dirty="0" smtClean="0"/>
          </a:p>
          <a:p>
            <a:r>
              <a:rPr lang="en-US" dirty="0" smtClean="0"/>
              <a:t>Once exposed, the Green Book will be on GAO</a:t>
            </a:r>
            <a:r>
              <a:rPr lang="ja-JP" altLang="en-US" smtClean="0"/>
              <a:t>’</a:t>
            </a:r>
            <a:r>
              <a:rPr lang="en-US" altLang="ja-JP" dirty="0" smtClean="0"/>
              <a:t>s website at: </a:t>
            </a:r>
            <a:r>
              <a:rPr lang="en-US" dirty="0" smtClean="0">
                <a:hlinkClick r:id="rId3"/>
              </a:rPr>
              <a:t>www.gao.gov</a:t>
            </a:r>
            <a:r>
              <a:rPr lang="en-US" dirty="0" smtClean="0"/>
              <a:t>		</a:t>
            </a:r>
          </a:p>
          <a:p>
            <a:endParaRPr lang="en-US" dirty="0" smtClean="0"/>
          </a:p>
          <a:p>
            <a:r>
              <a:rPr lang="en-US" dirty="0" smtClean="0"/>
              <a:t>For technical assistance, contact us at: </a:t>
            </a:r>
            <a:r>
              <a:rPr lang="en-US" dirty="0" smtClean="0">
                <a:hlinkClick r:id="rId4"/>
              </a:rPr>
              <a:t>greenbook@gao.gov</a:t>
            </a:r>
            <a:endParaRPr lang="en-US" dirty="0" smtClean="0"/>
          </a:p>
          <a:p>
            <a:endParaRPr lang="en-US" dirty="0" smtClean="0"/>
          </a:p>
          <a:p>
            <a:endParaRPr lang="en-US" dirty="0" smtClean="0"/>
          </a:p>
          <a:p>
            <a:endParaRPr lang="en-US" dirty="0" smtClean="0"/>
          </a:p>
          <a:p>
            <a:endParaRPr lang="en-US" dirty="0" smtClean="0"/>
          </a:p>
        </p:txBody>
      </p:sp>
      <p:sp>
        <p:nvSpPr>
          <p:cNvPr id="5" name="Slide Number Placeholder 3"/>
          <p:cNvSpPr>
            <a:spLocks noGrp="1"/>
          </p:cNvSpPr>
          <p:nvPr>
            <p:ph type="sldNum" sz="quarter" idx="12"/>
          </p:nvPr>
        </p:nvSpPr>
        <p:spPr>
          <a:xfrm>
            <a:off x="8191500" y="6677025"/>
            <a:ext cx="533400" cy="228600"/>
          </a:xfrm>
        </p:spPr>
        <p:txBody>
          <a:bodyPr/>
          <a:lstStyle/>
          <a:p>
            <a:fld id="{01E16EBA-0216-4FA1-BFEC-225E79399361}" type="slidenum">
              <a:rPr lang="en-US" smtClean="0"/>
              <a:pPr/>
              <a:t>42</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8191500" y="6677025"/>
            <a:ext cx="533400" cy="228600"/>
          </a:xfrm>
          <a:prstGeom prst="rect">
            <a:avLst/>
          </a:prstGeom>
          <a:noFill/>
          <a:ln>
            <a:miter lim="800000"/>
            <a:headEnd/>
            <a:tailEnd/>
          </a:ln>
        </p:spPr>
        <p:txBody>
          <a:bodyPr lIns="0" tIns="0" rIns="0" bIns="0"/>
          <a:lstStyle/>
          <a:p>
            <a:pPr algn="r" defTabSz="457200" eaLnBrk="0" fontAlgn="base" hangingPunct="0">
              <a:spcBef>
                <a:spcPct val="0"/>
              </a:spcBef>
              <a:spcAft>
                <a:spcPct val="0"/>
              </a:spcAft>
              <a:defRPr/>
            </a:pPr>
            <a:fld id="{5CBABF58-09BB-49DE-95F4-FBF2C3485E2E}" type="slidenum">
              <a:rPr lang="en-US" sz="900">
                <a:solidFill>
                  <a:srgbClr val="00004C"/>
                </a:solidFill>
              </a:rPr>
              <a:pPr algn="r" defTabSz="457200" eaLnBrk="0" fontAlgn="base" hangingPunct="0">
                <a:spcBef>
                  <a:spcPct val="0"/>
                </a:spcBef>
                <a:spcAft>
                  <a:spcPct val="0"/>
                </a:spcAft>
                <a:defRPr/>
              </a:pPr>
              <a:t>5</a:t>
            </a:fld>
            <a:endParaRPr lang="en-US" sz="900">
              <a:solidFill>
                <a:srgbClr val="00004C"/>
              </a:solidFill>
            </a:endParaRPr>
          </a:p>
        </p:txBody>
      </p:sp>
      <p:sp>
        <p:nvSpPr>
          <p:cNvPr id="49155" name="Rectangle 2"/>
          <p:cNvSpPr>
            <a:spLocks noGrp="1" noChangeArrowheads="1"/>
          </p:cNvSpPr>
          <p:nvPr>
            <p:ph type="title" idx="4294967295"/>
          </p:nvPr>
        </p:nvSpPr>
        <p:spPr/>
        <p:txBody>
          <a:bodyPr/>
          <a:lstStyle/>
          <a:p>
            <a:r>
              <a:rPr lang="en-US" dirty="0" smtClean="0"/>
              <a:t>Interpretation 1 - Peer Reviews</a:t>
            </a:r>
          </a:p>
        </p:txBody>
      </p:sp>
      <p:sp>
        <p:nvSpPr>
          <p:cNvPr id="49156" name="Rectangle 3"/>
          <p:cNvSpPr>
            <a:spLocks noGrp="1" noChangeArrowheads="1"/>
          </p:cNvSpPr>
          <p:nvPr>
            <p:ph type="body" idx="4294967295"/>
          </p:nvPr>
        </p:nvSpPr>
        <p:spPr>
          <a:xfrm>
            <a:off x="609600" y="1910687"/>
            <a:ext cx="8077200" cy="4566313"/>
          </a:xfrm>
        </p:spPr>
        <p:txBody>
          <a:bodyPr/>
          <a:lstStyle/>
          <a:p>
            <a:pPr marL="0" indent="0">
              <a:lnSpc>
                <a:spcPct val="100000"/>
              </a:lnSpc>
              <a:buFontTx/>
              <a:buNone/>
            </a:pPr>
            <a:r>
              <a:rPr lang="en-US" dirty="0" smtClean="0">
                <a:solidFill>
                  <a:schemeClr val="tx1"/>
                </a:solidFill>
              </a:rPr>
              <a:t>The peer review team uses professional judgment in deciding the type of peer </a:t>
            </a:r>
            <a:br>
              <a:rPr lang="en-US" dirty="0" smtClean="0">
                <a:solidFill>
                  <a:schemeClr val="tx1"/>
                </a:solidFill>
              </a:rPr>
            </a:br>
            <a:r>
              <a:rPr lang="en-US" dirty="0" smtClean="0">
                <a:solidFill>
                  <a:schemeClr val="tx1"/>
                </a:solidFill>
              </a:rPr>
              <a:t>review report</a:t>
            </a:r>
          </a:p>
          <a:p>
            <a:pPr marL="0" indent="0">
              <a:lnSpc>
                <a:spcPct val="100000"/>
              </a:lnSpc>
              <a:buFontTx/>
              <a:buNone/>
            </a:pPr>
            <a:endParaRPr lang="en-US" dirty="0" smtClean="0">
              <a:solidFill>
                <a:schemeClr val="tx1"/>
              </a:solidFill>
            </a:endParaRPr>
          </a:p>
          <a:p>
            <a:pPr marL="0" indent="0">
              <a:lnSpc>
                <a:spcPct val="100000"/>
              </a:lnSpc>
              <a:buFontTx/>
              <a:buNone/>
            </a:pPr>
            <a:r>
              <a:rPr lang="en-US" dirty="0" smtClean="0">
                <a:solidFill>
                  <a:schemeClr val="tx1"/>
                </a:solidFill>
              </a:rPr>
              <a:t>Types of peer review ratings:</a:t>
            </a:r>
            <a:endParaRPr lang="en-US" sz="2800" dirty="0" smtClean="0">
              <a:solidFill>
                <a:schemeClr val="tx1"/>
              </a:solidFill>
            </a:endParaRPr>
          </a:p>
        </p:txBody>
      </p:sp>
      <p:sp>
        <p:nvSpPr>
          <p:cNvPr id="5" name="Slide Number Placeholder 4"/>
          <p:cNvSpPr>
            <a:spLocks noGrp="1"/>
          </p:cNvSpPr>
          <p:nvPr>
            <p:ph type="sldNum" sz="quarter" idx="12"/>
          </p:nvPr>
        </p:nvSpPr>
        <p:spPr/>
        <p:txBody>
          <a:bodyPr/>
          <a:lstStyle/>
          <a:p>
            <a:pPr>
              <a:defRPr/>
            </a:pPr>
            <a:fld id="{11DA9094-B0E7-47D8-9D6F-4262C5C65516}" type="slidenum">
              <a:rPr lang="en-US" smtClean="0">
                <a:solidFill>
                  <a:srgbClr val="00004C"/>
                </a:solidFill>
              </a:rPr>
              <a:pPr>
                <a:defRPr/>
              </a:pPr>
              <a:t>5</a:t>
            </a:fld>
            <a:endParaRPr lang="en-US">
              <a:solidFill>
                <a:srgbClr val="00004C"/>
              </a:solidFill>
            </a:endParaRPr>
          </a:p>
        </p:txBody>
      </p:sp>
      <p:graphicFrame>
        <p:nvGraphicFramePr>
          <p:cNvPr id="6" name="Diagram 5"/>
          <p:cNvGraphicFramePr/>
          <p:nvPr/>
        </p:nvGraphicFramePr>
        <p:xfrm>
          <a:off x="3957851" y="2320120"/>
          <a:ext cx="5036043" cy="4156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8191500" y="6677025"/>
            <a:ext cx="533400" cy="228600"/>
          </a:xfrm>
          <a:prstGeom prst="rect">
            <a:avLst/>
          </a:prstGeom>
          <a:noFill/>
          <a:ln>
            <a:miter lim="800000"/>
            <a:headEnd/>
            <a:tailEnd/>
          </a:ln>
        </p:spPr>
        <p:txBody>
          <a:bodyPr lIns="0" tIns="0" rIns="0" bIns="0"/>
          <a:lstStyle/>
          <a:p>
            <a:pPr algn="r" defTabSz="457200" eaLnBrk="0" fontAlgn="base" hangingPunct="0">
              <a:spcBef>
                <a:spcPct val="0"/>
              </a:spcBef>
              <a:spcAft>
                <a:spcPct val="0"/>
              </a:spcAft>
              <a:defRPr/>
            </a:pPr>
            <a:fld id="{5CBABF58-09BB-49DE-95F4-FBF2C3485E2E}" type="slidenum">
              <a:rPr lang="en-US" sz="900">
                <a:solidFill>
                  <a:srgbClr val="00004C"/>
                </a:solidFill>
              </a:rPr>
              <a:pPr algn="r" defTabSz="457200" eaLnBrk="0" fontAlgn="base" hangingPunct="0">
                <a:spcBef>
                  <a:spcPct val="0"/>
                </a:spcBef>
                <a:spcAft>
                  <a:spcPct val="0"/>
                </a:spcAft>
                <a:defRPr/>
              </a:pPr>
              <a:t>6</a:t>
            </a:fld>
            <a:endParaRPr lang="en-US" sz="900">
              <a:solidFill>
                <a:srgbClr val="00004C"/>
              </a:solidFill>
            </a:endParaRPr>
          </a:p>
        </p:txBody>
      </p:sp>
      <p:sp>
        <p:nvSpPr>
          <p:cNvPr id="49155" name="Rectangle 2"/>
          <p:cNvSpPr>
            <a:spLocks noGrp="1" noChangeArrowheads="1"/>
          </p:cNvSpPr>
          <p:nvPr>
            <p:ph type="title" idx="4294967295"/>
          </p:nvPr>
        </p:nvSpPr>
        <p:spPr/>
        <p:txBody>
          <a:bodyPr/>
          <a:lstStyle/>
          <a:p>
            <a:r>
              <a:rPr lang="en-US" dirty="0" smtClean="0"/>
              <a:t>Interpretation 1 - Peer Reviews</a:t>
            </a:r>
          </a:p>
        </p:txBody>
      </p:sp>
      <p:sp>
        <p:nvSpPr>
          <p:cNvPr id="49156" name="Rectangle 3"/>
          <p:cNvSpPr>
            <a:spLocks noGrp="1" noChangeArrowheads="1"/>
          </p:cNvSpPr>
          <p:nvPr>
            <p:ph type="body" idx="4294967295"/>
          </p:nvPr>
        </p:nvSpPr>
        <p:spPr>
          <a:xfrm>
            <a:off x="609600" y="1905000"/>
            <a:ext cx="8077200" cy="4572000"/>
          </a:xfrm>
        </p:spPr>
        <p:txBody>
          <a:bodyPr/>
          <a:lstStyle/>
          <a:p>
            <a:pPr marL="0" indent="0">
              <a:lnSpc>
                <a:spcPct val="100000"/>
              </a:lnSpc>
              <a:buFontTx/>
              <a:buNone/>
            </a:pPr>
            <a:r>
              <a:rPr lang="en-US" dirty="0" smtClean="0">
                <a:solidFill>
                  <a:schemeClr val="tx1"/>
                </a:solidFill>
              </a:rPr>
              <a:t>GAO is developing interpretive guidance on assessing and reporting on the results of peer reviews in government environment:</a:t>
            </a:r>
          </a:p>
          <a:p>
            <a:pPr marL="292100" lvl="1" indent="-292100">
              <a:lnSpc>
                <a:spcPct val="100000"/>
              </a:lnSpc>
            </a:pPr>
            <a:r>
              <a:rPr lang="en-US" sz="2800" dirty="0" smtClean="0">
                <a:solidFill>
                  <a:schemeClr val="tx1"/>
                </a:solidFill>
              </a:rPr>
              <a:t>New report ratings do not change the thresholds for deficiency reporting</a:t>
            </a:r>
          </a:p>
          <a:p>
            <a:pPr marL="292100" lvl="1" indent="-292100">
              <a:lnSpc>
                <a:spcPct val="100000"/>
              </a:lnSpc>
            </a:pPr>
            <a:r>
              <a:rPr lang="en-US" sz="2800" dirty="0" smtClean="0">
                <a:solidFill>
                  <a:schemeClr val="tx1"/>
                </a:solidFill>
              </a:rPr>
              <a:t>Matters identified during peer review that are not included in report may be communicated orally or in writing</a:t>
            </a:r>
          </a:p>
        </p:txBody>
      </p:sp>
      <p:sp>
        <p:nvSpPr>
          <p:cNvPr id="5" name="Slide Number Placeholder 4"/>
          <p:cNvSpPr>
            <a:spLocks noGrp="1"/>
          </p:cNvSpPr>
          <p:nvPr>
            <p:ph type="sldNum" sz="quarter" idx="12"/>
          </p:nvPr>
        </p:nvSpPr>
        <p:spPr/>
        <p:txBody>
          <a:bodyPr/>
          <a:lstStyle/>
          <a:p>
            <a:pPr>
              <a:defRPr/>
            </a:pPr>
            <a:fld id="{11DA9094-B0E7-47D8-9D6F-4262C5C65516}" type="slidenum">
              <a:rPr lang="en-US" smtClean="0">
                <a:solidFill>
                  <a:srgbClr val="00004C"/>
                </a:solidFill>
              </a:rPr>
              <a:pPr>
                <a:defRPr/>
              </a:pPr>
              <a:t>6</a:t>
            </a:fld>
            <a:endParaRPr lang="en-US">
              <a:solidFill>
                <a:srgbClr val="00004C"/>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B2FE939-2E9B-492F-9877-C58DC001F126}" type="slidenum">
              <a:rPr lang="en-US" smtClean="0">
                <a:solidFill>
                  <a:srgbClr val="00004C"/>
                </a:solidFill>
              </a:rPr>
              <a:pPr>
                <a:defRPr/>
              </a:pPr>
              <a:t>7</a:t>
            </a:fld>
            <a:endParaRPr lang="en-US">
              <a:solidFill>
                <a:srgbClr val="00004C"/>
              </a:solidFill>
            </a:endParaRPr>
          </a:p>
        </p:txBody>
      </p:sp>
      <p:sp>
        <p:nvSpPr>
          <p:cNvPr id="3" name="TextBox 2"/>
          <p:cNvSpPr txBox="1"/>
          <p:nvPr/>
        </p:nvSpPr>
        <p:spPr>
          <a:xfrm>
            <a:off x="0" y="204716"/>
            <a:ext cx="9144000" cy="1200329"/>
          </a:xfrm>
          <a:prstGeom prst="rect">
            <a:avLst/>
          </a:prstGeom>
          <a:noFill/>
        </p:spPr>
        <p:txBody>
          <a:bodyPr wrap="square" rtlCol="0">
            <a:spAutoFit/>
          </a:bodyPr>
          <a:lstStyle/>
          <a:p>
            <a:pPr algn="ctr" defTabSz="457200" fontAlgn="base">
              <a:spcBef>
                <a:spcPct val="0"/>
              </a:spcBef>
              <a:spcAft>
                <a:spcPct val="0"/>
              </a:spcAft>
            </a:pPr>
            <a:r>
              <a:rPr lang="en-US" sz="3600" b="1" dirty="0">
                <a:solidFill>
                  <a:srgbClr val="FFFFFF"/>
                </a:solidFill>
                <a:latin typeface="Arial" pitchFamily="-64" charset="0"/>
              </a:rPr>
              <a:t>Interpretation 2 – Performance/</a:t>
            </a:r>
            <a:br>
              <a:rPr lang="en-US" sz="3600" b="1" dirty="0">
                <a:solidFill>
                  <a:srgbClr val="FFFFFF"/>
                </a:solidFill>
                <a:latin typeface="Arial" pitchFamily="-64" charset="0"/>
              </a:rPr>
            </a:br>
            <a:r>
              <a:rPr lang="en-US" sz="3600" b="1" dirty="0">
                <a:solidFill>
                  <a:srgbClr val="FFFFFF"/>
                </a:solidFill>
                <a:latin typeface="Arial" pitchFamily="-64" charset="0"/>
              </a:rPr>
              <a:t>Attest Independence</a:t>
            </a:r>
          </a:p>
        </p:txBody>
      </p:sp>
      <p:sp>
        <p:nvSpPr>
          <p:cNvPr id="8" name="Rectangle 3"/>
          <p:cNvSpPr txBox="1">
            <a:spLocks noChangeArrowheads="1"/>
          </p:cNvSpPr>
          <p:nvPr/>
        </p:nvSpPr>
        <p:spPr bwMode="auto">
          <a:xfrm>
            <a:off x="286603" y="1787857"/>
            <a:ext cx="8693624" cy="4841543"/>
          </a:xfrm>
          <a:prstGeom prst="rect">
            <a:avLst/>
          </a:prstGeom>
          <a:noFill/>
          <a:ln w="9525">
            <a:noFill/>
            <a:miter lim="800000"/>
            <a:headEnd/>
            <a:tailEnd/>
          </a:ln>
        </p:spPr>
        <p:txBody>
          <a:bodyPr vert="horz" wrap="square" lIns="0" tIns="0" rIns="91429" bIns="45714" numCol="1" anchor="t" anchorCtr="0" compatLnSpc="1">
            <a:prstTxWarp prst="textNoShape">
              <a:avLst/>
            </a:prstTxWarp>
          </a:bodyPr>
          <a:lstStyle/>
          <a:p>
            <a:pPr defTabSz="457200" fontAlgn="base">
              <a:lnSpc>
                <a:spcPct val="90000"/>
              </a:lnSpc>
              <a:spcBef>
                <a:spcPct val="25000"/>
              </a:spcBef>
              <a:spcAft>
                <a:spcPct val="0"/>
              </a:spcAft>
              <a:buClr>
                <a:srgbClr val="00004C"/>
              </a:buClr>
              <a:defRPr/>
            </a:pPr>
            <a:r>
              <a:rPr lang="en-US" sz="2800" u="sng" dirty="0" err="1">
                <a:latin typeface="+mn-lt"/>
                <a:ea typeface="+mn-ea"/>
                <a:cs typeface="ＭＳ Ｐゴシック" charset="0"/>
              </a:rPr>
              <a:t>Nonaudit</a:t>
            </a:r>
            <a:r>
              <a:rPr lang="en-US" sz="2800" u="sng" kern="0" dirty="0">
                <a:solidFill>
                  <a:srgbClr val="000099"/>
                </a:solidFill>
                <a:latin typeface="+mn-lt"/>
                <a:cs typeface="ＭＳ Ｐゴシック" charset="0"/>
              </a:rPr>
              <a:t> Services and Limited-Scope </a:t>
            </a:r>
            <a:r>
              <a:rPr lang="en-US" sz="2800" u="sng" kern="0" dirty="0" smtClean="0">
                <a:solidFill>
                  <a:srgbClr val="000099"/>
                </a:solidFill>
                <a:latin typeface="+mn-lt"/>
                <a:cs typeface="ＭＳ Ｐゴシック" charset="0"/>
              </a:rPr>
              <a:t>Audits</a:t>
            </a:r>
            <a:r>
              <a:rPr lang="en-US" sz="2800" kern="0" dirty="0" smtClean="0">
                <a:solidFill>
                  <a:srgbClr val="000099"/>
                </a:solidFill>
                <a:latin typeface="+mn-lt"/>
                <a:cs typeface="ＭＳ Ｐゴシック" charset="0"/>
              </a:rPr>
              <a:t> </a:t>
            </a:r>
          </a:p>
          <a:p>
            <a:pPr defTabSz="457200" fontAlgn="base">
              <a:lnSpc>
                <a:spcPct val="90000"/>
              </a:lnSpc>
              <a:spcBef>
                <a:spcPct val="25000"/>
              </a:spcBef>
              <a:spcAft>
                <a:spcPct val="0"/>
              </a:spcAft>
              <a:buClr>
                <a:srgbClr val="00004C"/>
              </a:buClr>
              <a:buFont typeface="Arial" pitchFamily="34" charset="0"/>
              <a:buChar char="•"/>
              <a:defRPr/>
            </a:pPr>
            <a:r>
              <a:rPr lang="en-US" sz="2800" kern="0" dirty="0" smtClean="0">
                <a:solidFill>
                  <a:srgbClr val="000099"/>
                </a:solidFill>
                <a:latin typeface="+mn-lt"/>
                <a:cs typeface="ＭＳ Ｐゴシック" charset="0"/>
              </a:rPr>
              <a:t> GAO </a:t>
            </a:r>
            <a:r>
              <a:rPr lang="en-US" sz="2800" kern="0" dirty="0">
                <a:solidFill>
                  <a:srgbClr val="000099"/>
                </a:solidFill>
                <a:latin typeface="+mn-lt"/>
                <a:cs typeface="ＭＳ Ｐゴシック" charset="0"/>
              </a:rPr>
              <a:t>is developing interpretive guidance on GAGAS paragraph </a:t>
            </a:r>
            <a:r>
              <a:rPr lang="en-US" sz="2800" kern="0" dirty="0" smtClean="0">
                <a:solidFill>
                  <a:srgbClr val="000099"/>
                </a:solidFill>
                <a:latin typeface="+mn-lt"/>
                <a:cs typeface="ＭＳ Ｐゴシック" charset="0"/>
              </a:rPr>
              <a:t>3.47:</a:t>
            </a:r>
            <a:endParaRPr lang="en-US" sz="2800" kern="0" dirty="0">
              <a:solidFill>
                <a:srgbClr val="000099"/>
              </a:solidFill>
              <a:latin typeface="+mn-lt"/>
              <a:cs typeface="ＭＳ Ｐゴシック" charset="0"/>
            </a:endParaRPr>
          </a:p>
          <a:p>
            <a:pPr marL="548640" indent="-339725" defTabSz="457200" fontAlgn="base">
              <a:lnSpc>
                <a:spcPct val="90000"/>
              </a:lnSpc>
              <a:spcBef>
                <a:spcPct val="25000"/>
              </a:spcBef>
              <a:spcAft>
                <a:spcPct val="0"/>
              </a:spcAft>
              <a:buClr>
                <a:srgbClr val="000099"/>
              </a:buClr>
              <a:buFontTx/>
              <a:buChar char="•"/>
              <a:defRPr/>
            </a:pPr>
            <a:r>
              <a:rPr lang="en-US" kern="0" dirty="0">
                <a:solidFill>
                  <a:srgbClr val="000099"/>
                </a:solidFill>
                <a:latin typeface="+mn-lt"/>
                <a:cs typeface="ＭＳ Ｐゴシック" charset="0"/>
              </a:rPr>
              <a:t>Allows – Auditors to perform some otherwise-prohibited </a:t>
            </a:r>
            <a:r>
              <a:rPr lang="en-US" kern="0" dirty="0" err="1">
                <a:solidFill>
                  <a:srgbClr val="000099"/>
                </a:solidFill>
                <a:latin typeface="+mn-lt"/>
                <a:cs typeface="ＭＳ Ｐゴシック" charset="0"/>
              </a:rPr>
              <a:t>nonaudit</a:t>
            </a:r>
            <a:r>
              <a:rPr lang="en-US" kern="0" dirty="0">
                <a:solidFill>
                  <a:srgbClr val="000099"/>
                </a:solidFill>
                <a:latin typeface="+mn-lt"/>
                <a:cs typeface="ＭＳ Ｐゴシック" charset="0"/>
              </a:rPr>
              <a:t> </a:t>
            </a:r>
            <a:r>
              <a:rPr lang="en-US" kern="0" dirty="0" smtClean="0">
                <a:solidFill>
                  <a:srgbClr val="000099"/>
                </a:solidFill>
                <a:latin typeface="+mn-lt"/>
                <a:cs typeface="ＭＳ Ｐゴシック" charset="0"/>
              </a:rPr>
              <a:t>services</a:t>
            </a:r>
            <a:endParaRPr lang="en-US" kern="0" dirty="0">
              <a:solidFill>
                <a:srgbClr val="000099"/>
              </a:solidFill>
              <a:latin typeface="+mn-lt"/>
              <a:cs typeface="ＭＳ Ｐゴシック" charset="0"/>
            </a:endParaRPr>
          </a:p>
          <a:p>
            <a:pPr marL="548640" indent="-339725" defTabSz="457200" fontAlgn="base">
              <a:lnSpc>
                <a:spcPct val="90000"/>
              </a:lnSpc>
              <a:spcBef>
                <a:spcPct val="25000"/>
              </a:spcBef>
              <a:spcAft>
                <a:spcPct val="0"/>
              </a:spcAft>
              <a:buClr>
                <a:srgbClr val="000099"/>
              </a:buClr>
              <a:buFontTx/>
              <a:buChar char="•"/>
              <a:defRPr/>
            </a:pPr>
            <a:r>
              <a:rPr lang="en-US" kern="0" dirty="0" smtClean="0">
                <a:solidFill>
                  <a:srgbClr val="000099"/>
                </a:solidFill>
                <a:latin typeface="+mn-lt"/>
                <a:cs typeface="ＭＳ Ｐゴシック" charset="0"/>
              </a:rPr>
              <a:t>Prohibits -     </a:t>
            </a:r>
            <a:endParaRPr lang="en-US" kern="0" dirty="0">
              <a:solidFill>
                <a:srgbClr val="000099"/>
              </a:solidFill>
              <a:latin typeface="+mn-lt"/>
              <a:cs typeface="ＭＳ Ｐゴシック" charset="0"/>
            </a:endParaRPr>
          </a:p>
          <a:p>
            <a:pPr marL="548640" indent="-339725" defTabSz="457200" fontAlgn="base">
              <a:lnSpc>
                <a:spcPct val="90000"/>
              </a:lnSpc>
              <a:spcBef>
                <a:spcPct val="25000"/>
              </a:spcBef>
              <a:spcAft>
                <a:spcPct val="0"/>
              </a:spcAft>
              <a:buClr>
                <a:srgbClr val="000099"/>
              </a:buClr>
              <a:buFontTx/>
              <a:buChar char="•"/>
              <a:defRPr/>
            </a:pPr>
            <a:r>
              <a:rPr lang="en-US" kern="0" dirty="0">
                <a:solidFill>
                  <a:srgbClr val="000099"/>
                </a:solidFill>
                <a:latin typeface="+mn-lt"/>
                <a:cs typeface="ＭＳ Ｐゴシック" charset="0"/>
              </a:rPr>
              <a:t>Clarifies – Attest and Performance Audit independence requirements parallel</a:t>
            </a:r>
          </a:p>
          <a:p>
            <a:pPr marL="339725" indent="-339725" defTabSz="457200" fontAlgn="base">
              <a:lnSpc>
                <a:spcPct val="90000"/>
              </a:lnSpc>
              <a:spcBef>
                <a:spcPct val="25000"/>
              </a:spcBef>
              <a:spcAft>
                <a:spcPct val="0"/>
              </a:spcAft>
              <a:buClr>
                <a:srgbClr val="000099"/>
              </a:buClr>
              <a:buFontTx/>
              <a:buChar char="•"/>
              <a:defRPr/>
            </a:pPr>
            <a:r>
              <a:rPr lang="en-US" sz="2800" kern="0" dirty="0">
                <a:solidFill>
                  <a:srgbClr val="000099"/>
                </a:solidFill>
                <a:latin typeface="+mn-lt"/>
                <a:cs typeface="ＭＳ Ｐゴシック" charset="0"/>
              </a:rPr>
              <a:t>Does not apply to financial statement audits</a:t>
            </a:r>
          </a:p>
          <a:p>
            <a:pPr marL="339725" indent="-339725" defTabSz="457200" fontAlgn="base">
              <a:lnSpc>
                <a:spcPct val="90000"/>
              </a:lnSpc>
              <a:spcBef>
                <a:spcPct val="25000"/>
              </a:spcBef>
              <a:spcAft>
                <a:spcPct val="0"/>
              </a:spcAft>
              <a:buClr>
                <a:srgbClr val="000099"/>
              </a:buClr>
              <a:buFontTx/>
              <a:buChar char="•"/>
              <a:defRPr/>
            </a:pPr>
            <a:r>
              <a:rPr lang="en-US" sz="2800" kern="0" dirty="0">
                <a:solidFill>
                  <a:srgbClr val="000099"/>
                </a:solidFill>
                <a:latin typeface="+mn-lt"/>
                <a:cs typeface="ＭＳ Ｐゴシック" charset="0"/>
              </a:rPr>
              <a:t>Auditors always still required to assess independence using the Conceptual </a:t>
            </a:r>
            <a:r>
              <a:rPr lang="en-US" sz="2800" kern="0" dirty="0" smtClean="0">
                <a:solidFill>
                  <a:srgbClr val="000099"/>
                </a:solidFill>
                <a:latin typeface="+mn-lt"/>
                <a:cs typeface="ＭＳ Ｐゴシック" charset="0"/>
              </a:rPr>
              <a:t>Framework</a:t>
            </a:r>
            <a:endParaRPr lang="en-US" sz="2800" kern="0" dirty="0">
              <a:solidFill>
                <a:srgbClr val="000099"/>
              </a:solidFill>
              <a:latin typeface="+mn-lt"/>
              <a:cs typeface="ＭＳ Ｐゴシック" charset="0"/>
            </a:endParaRPr>
          </a:p>
          <a:p>
            <a:pPr defTabSz="457200" fontAlgn="base">
              <a:lnSpc>
                <a:spcPct val="90000"/>
              </a:lnSpc>
              <a:spcBef>
                <a:spcPct val="25000"/>
              </a:spcBef>
              <a:spcAft>
                <a:spcPct val="0"/>
              </a:spcAft>
              <a:buClr>
                <a:srgbClr val="000099"/>
              </a:buClr>
              <a:buFontTx/>
              <a:buChar char="•"/>
              <a:defRPr/>
            </a:pPr>
            <a:endParaRPr lang="en-US" sz="2800" kern="0" dirty="0">
              <a:solidFill>
                <a:srgbClr val="000099"/>
              </a:solidFill>
              <a:cs typeface="ＭＳ Ｐゴシック" charset="0"/>
            </a:endParaRPr>
          </a:p>
          <a:p>
            <a:pPr marL="342900" indent="-342900" defTabSz="457200" fontAlgn="base">
              <a:lnSpc>
                <a:spcPct val="90000"/>
              </a:lnSpc>
              <a:spcBef>
                <a:spcPct val="25000"/>
              </a:spcBef>
              <a:spcAft>
                <a:spcPct val="0"/>
              </a:spcAft>
              <a:buClr>
                <a:srgbClr val="000099"/>
              </a:buClr>
              <a:buFontTx/>
              <a:buChar char="•"/>
              <a:defRPr/>
            </a:pPr>
            <a:endParaRPr lang="en-US" sz="2800" kern="0" dirty="0">
              <a:solidFill>
                <a:srgbClr val="000099"/>
              </a:solidFill>
              <a:cs typeface="ＭＳ Ｐゴシック"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txBox="1">
            <a:spLocks noGrp="1"/>
          </p:cNvSpPr>
          <p:nvPr/>
        </p:nvSpPr>
        <p:spPr bwMode="auto">
          <a:xfrm>
            <a:off x="8191500" y="6677025"/>
            <a:ext cx="533400" cy="228600"/>
          </a:xfrm>
          <a:prstGeom prst="rect">
            <a:avLst/>
          </a:prstGeom>
          <a:noFill/>
          <a:ln w="9525">
            <a:noFill/>
            <a:miter lim="800000"/>
            <a:headEnd/>
            <a:tailEnd/>
          </a:ln>
        </p:spPr>
        <p:txBody>
          <a:bodyPr lIns="0" tIns="0" rIns="0" bIns="0"/>
          <a:lstStyle/>
          <a:p>
            <a:pPr algn="r" defTabSz="457200" eaLnBrk="0" fontAlgn="base" hangingPunct="0">
              <a:spcBef>
                <a:spcPct val="0"/>
              </a:spcBef>
              <a:spcAft>
                <a:spcPct val="0"/>
              </a:spcAft>
            </a:pPr>
            <a:fld id="{EB35153D-3CA8-40AC-BF7F-2F96EB559E76}" type="slidenum">
              <a:rPr lang="en-US" sz="900">
                <a:solidFill>
                  <a:srgbClr val="00004C"/>
                </a:solidFill>
                <a:cs typeface="ＭＳ Ｐゴシック"/>
              </a:rPr>
              <a:pPr algn="r" defTabSz="457200" eaLnBrk="0" fontAlgn="base" hangingPunct="0">
                <a:spcBef>
                  <a:spcPct val="0"/>
                </a:spcBef>
                <a:spcAft>
                  <a:spcPct val="0"/>
                </a:spcAft>
              </a:pPr>
              <a:t>8</a:t>
            </a:fld>
            <a:endParaRPr lang="en-US" sz="900">
              <a:solidFill>
                <a:srgbClr val="00004C"/>
              </a:solidFill>
              <a:cs typeface="ＭＳ Ｐゴシック"/>
            </a:endParaRPr>
          </a:p>
        </p:txBody>
      </p:sp>
      <p:sp>
        <p:nvSpPr>
          <p:cNvPr id="112644" name="Rectangle 3"/>
          <p:cNvSpPr>
            <a:spLocks noGrp="1" noChangeArrowheads="1"/>
          </p:cNvSpPr>
          <p:nvPr>
            <p:ph type="body" idx="4294967295"/>
          </p:nvPr>
        </p:nvSpPr>
        <p:spPr>
          <a:xfrm>
            <a:off x="458788" y="1965279"/>
            <a:ext cx="8266112" cy="4537122"/>
          </a:xfrm>
        </p:spPr>
        <p:txBody>
          <a:bodyPr/>
          <a:lstStyle/>
          <a:p>
            <a:pPr marL="333375" indent="-333375">
              <a:lnSpc>
                <a:spcPct val="100000"/>
              </a:lnSpc>
              <a:spcBef>
                <a:spcPts val="0"/>
              </a:spcBef>
              <a:spcAft>
                <a:spcPts val="600"/>
              </a:spcAft>
              <a:buFontTx/>
              <a:buAutoNum type="arabicPeriod"/>
              <a:defRPr/>
            </a:pPr>
            <a:r>
              <a:rPr lang="en-US" sz="2400" dirty="0" smtClean="0">
                <a:solidFill>
                  <a:schemeClr val="tx1"/>
                </a:solidFill>
              </a:rPr>
              <a:t>Identify threats to independence</a:t>
            </a:r>
          </a:p>
          <a:p>
            <a:pPr marL="333375" indent="-333375">
              <a:lnSpc>
                <a:spcPct val="100000"/>
              </a:lnSpc>
              <a:spcBef>
                <a:spcPts val="0"/>
              </a:spcBef>
              <a:spcAft>
                <a:spcPts val="600"/>
              </a:spcAft>
              <a:buFontTx/>
              <a:buAutoNum type="arabicPeriod"/>
              <a:defRPr/>
            </a:pPr>
            <a:r>
              <a:rPr lang="en-US" sz="2400" dirty="0" smtClean="0">
                <a:solidFill>
                  <a:schemeClr val="tx1"/>
                </a:solidFill>
              </a:rPr>
              <a:t>Evaluate the significance of the threats identified, both individually and in the aggregate</a:t>
            </a:r>
          </a:p>
          <a:p>
            <a:pPr marL="333375" indent="-333375">
              <a:lnSpc>
                <a:spcPct val="100000"/>
              </a:lnSpc>
              <a:spcBef>
                <a:spcPts val="0"/>
              </a:spcBef>
              <a:spcAft>
                <a:spcPts val="600"/>
              </a:spcAft>
              <a:buFontTx/>
              <a:buAutoNum type="arabicPeriod"/>
              <a:defRPr/>
            </a:pPr>
            <a:r>
              <a:rPr lang="en-US" sz="2400" dirty="0" smtClean="0">
                <a:solidFill>
                  <a:schemeClr val="tx1"/>
                </a:solidFill>
              </a:rPr>
              <a:t>Apply safeguards as necessary to eliminate the threats or reduce them to an acceptable level</a:t>
            </a:r>
          </a:p>
          <a:p>
            <a:pPr marL="333375" indent="-333375">
              <a:lnSpc>
                <a:spcPct val="100000"/>
              </a:lnSpc>
              <a:spcBef>
                <a:spcPts val="0"/>
              </a:spcBef>
              <a:spcAft>
                <a:spcPts val="0"/>
              </a:spcAft>
              <a:buFontTx/>
              <a:buAutoNum type="arabicPeriod"/>
              <a:defRPr/>
            </a:pPr>
            <a:r>
              <a:rPr lang="en-US" sz="2400" dirty="0" smtClean="0">
                <a:solidFill>
                  <a:schemeClr val="tx1"/>
                </a:solidFill>
              </a:rPr>
              <a:t>Evaluate whether the safeguard is effective</a:t>
            </a:r>
          </a:p>
          <a:p>
            <a:pPr marL="533400" indent="-533400">
              <a:lnSpc>
                <a:spcPct val="100000"/>
              </a:lnSpc>
              <a:spcBef>
                <a:spcPts val="1800"/>
              </a:spcBef>
              <a:spcAft>
                <a:spcPts val="600"/>
              </a:spcAft>
              <a:buFontTx/>
              <a:buNone/>
              <a:defRPr/>
            </a:pPr>
            <a:r>
              <a:rPr lang="en-US" sz="2400" b="1" dirty="0" smtClean="0">
                <a:solidFill>
                  <a:schemeClr val="tx1"/>
                </a:solidFill>
              </a:rPr>
              <a:t>Documentation Requirement:</a:t>
            </a:r>
          </a:p>
          <a:p>
            <a:pPr marL="0" indent="0">
              <a:lnSpc>
                <a:spcPct val="100000"/>
              </a:lnSpc>
              <a:spcBef>
                <a:spcPts val="0"/>
              </a:spcBef>
              <a:buFontTx/>
              <a:buNone/>
              <a:defRPr/>
            </a:pPr>
            <a:r>
              <a:rPr lang="en-US" sz="2400" dirty="0" smtClean="0">
                <a:solidFill>
                  <a:schemeClr val="tx1"/>
                </a:solidFill>
              </a:rPr>
              <a:t>Para 3.24: When threats are not at an acceptable level and require application of safeguards, auditors should document the safeguards applied</a:t>
            </a:r>
          </a:p>
        </p:txBody>
      </p:sp>
      <p:sp>
        <p:nvSpPr>
          <p:cNvPr id="5" name="Slide Number Placeholder 4"/>
          <p:cNvSpPr>
            <a:spLocks noGrp="1"/>
          </p:cNvSpPr>
          <p:nvPr>
            <p:ph type="sldNum" sz="quarter" idx="12"/>
          </p:nvPr>
        </p:nvSpPr>
        <p:spPr/>
        <p:txBody>
          <a:bodyPr/>
          <a:lstStyle/>
          <a:p>
            <a:pPr>
              <a:defRPr/>
            </a:pPr>
            <a:fld id="{390E3D99-7465-4F48-8378-6727ED7C05B0}" type="slidenum">
              <a:rPr lang="en-US" smtClean="0">
                <a:solidFill>
                  <a:srgbClr val="00004C"/>
                </a:solidFill>
              </a:rPr>
              <a:pPr>
                <a:defRPr/>
              </a:pPr>
              <a:t>8</a:t>
            </a:fld>
            <a:endParaRPr lang="en-US">
              <a:solidFill>
                <a:srgbClr val="00004C"/>
              </a:solidFill>
            </a:endParaRPr>
          </a:p>
        </p:txBody>
      </p:sp>
      <p:grpSp>
        <p:nvGrpSpPr>
          <p:cNvPr id="2" name="Group 8"/>
          <p:cNvGrpSpPr/>
          <p:nvPr/>
        </p:nvGrpSpPr>
        <p:grpSpPr>
          <a:xfrm>
            <a:off x="1110018" y="204717"/>
            <a:ext cx="6923964" cy="1146412"/>
            <a:chOff x="0" y="1513304"/>
            <a:chExt cx="6923964" cy="982799"/>
          </a:xfrm>
          <a:scene3d>
            <a:camera prst="orthographicFront">
              <a:rot lat="0" lon="0" rev="0"/>
            </a:camera>
            <a:lightRig rig="contrasting" dir="t">
              <a:rot lat="0" lon="0" rev="1200000"/>
            </a:lightRig>
          </a:scene3d>
        </p:grpSpPr>
        <p:sp>
          <p:nvSpPr>
            <p:cNvPr id="10" name="Rounded Rectangle 9"/>
            <p:cNvSpPr/>
            <p:nvPr/>
          </p:nvSpPr>
          <p:spPr>
            <a:xfrm>
              <a:off x="0" y="1513304"/>
              <a:ext cx="6923964" cy="982799"/>
            </a:xfrm>
            <a:prstGeom prst="roundRect">
              <a:avLst/>
            </a:prstGeom>
            <a:solidFill>
              <a:schemeClr val="accent2">
                <a:lumMod val="40000"/>
                <a:lumOff val="60000"/>
              </a:schemeClr>
            </a:solidFill>
            <a:sp3d contourW="19050" prstMaterial="metal">
              <a:bevelT w="88900" h="203200"/>
              <a:bevelB w="165100" h="254000"/>
            </a:sp3d>
          </p:spPr>
          <p:style>
            <a:lnRef idx="0">
              <a:schemeClr val="lt2">
                <a:hueOff val="0"/>
                <a:satOff val="0"/>
                <a:lumOff val="0"/>
                <a:alphaOff val="0"/>
              </a:schemeClr>
            </a:lnRef>
            <a:fillRef idx="1">
              <a:scrgbClr r="0" g="0" b="0"/>
            </a:fillRef>
            <a:effectRef idx="2">
              <a:schemeClr val="dk2">
                <a:hueOff val="0"/>
                <a:satOff val="0"/>
                <a:lumOff val="0"/>
                <a:alphaOff val="0"/>
              </a:schemeClr>
            </a:effectRef>
            <a:fontRef idx="minor">
              <a:schemeClr val="lt1"/>
            </a:fontRef>
          </p:style>
        </p:sp>
        <p:sp>
          <p:nvSpPr>
            <p:cNvPr id="11" name="Rounded Rectangle 4"/>
            <p:cNvSpPr/>
            <p:nvPr/>
          </p:nvSpPr>
          <p:spPr>
            <a:xfrm>
              <a:off x="47976" y="1561280"/>
              <a:ext cx="6828012" cy="88684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defTabSz="1866900" fontAlgn="base">
                <a:lnSpc>
                  <a:spcPct val="90000"/>
                </a:lnSpc>
                <a:spcBef>
                  <a:spcPct val="0"/>
                </a:spcBef>
                <a:spcAft>
                  <a:spcPct val="35000"/>
                </a:spcAft>
              </a:pPr>
              <a:r>
                <a:rPr lang="en-US" sz="4200" dirty="0">
                  <a:solidFill>
                    <a:srgbClr val="000000"/>
                  </a:solidFill>
                </a:rPr>
                <a:t>Conceptual Framework</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52BC59F1-B5A9-4E52-9D12-E5F5ED9E49D6}" type="slidenum">
              <a:rPr lang="en-US">
                <a:solidFill>
                  <a:srgbClr val="00004C"/>
                </a:solidFill>
              </a:rPr>
              <a:pPr>
                <a:defRPr/>
              </a:pPr>
              <a:t>9</a:t>
            </a:fld>
            <a:endParaRPr lang="en-US">
              <a:solidFill>
                <a:srgbClr val="00004C"/>
              </a:solidFill>
            </a:endParaRPr>
          </a:p>
        </p:txBody>
      </p:sp>
      <p:sp>
        <p:nvSpPr>
          <p:cNvPr id="24580" name="Rectangle 3"/>
          <p:cNvSpPr>
            <a:spLocks noGrp="1" noChangeArrowheads="1"/>
          </p:cNvSpPr>
          <p:nvPr>
            <p:ph type="body" idx="1"/>
          </p:nvPr>
        </p:nvSpPr>
        <p:spPr>
          <a:xfrm>
            <a:off x="485775" y="1937982"/>
            <a:ext cx="8153400" cy="4564417"/>
          </a:xfrm>
        </p:spPr>
        <p:txBody>
          <a:bodyPr/>
          <a:lstStyle/>
          <a:p>
            <a:pPr marL="0" indent="0">
              <a:lnSpc>
                <a:spcPct val="150000"/>
              </a:lnSpc>
              <a:buFontTx/>
              <a:buNone/>
            </a:pPr>
            <a:r>
              <a:rPr lang="en-US" sz="3200" u="sng" dirty="0" smtClean="0">
                <a:solidFill>
                  <a:schemeClr val="tx1"/>
                </a:solidFill>
              </a:rPr>
              <a:t>Applying The Framework</a:t>
            </a:r>
          </a:p>
          <a:p>
            <a:pPr marL="0" indent="0">
              <a:lnSpc>
                <a:spcPct val="150000"/>
              </a:lnSpc>
              <a:buFontTx/>
              <a:buNone/>
            </a:pPr>
            <a:r>
              <a:rPr lang="en-US" b="1" dirty="0" smtClean="0">
                <a:solidFill>
                  <a:schemeClr val="tx1"/>
                </a:solidFill>
              </a:rPr>
              <a:t>Threats</a:t>
            </a:r>
            <a:r>
              <a:rPr lang="en-US" dirty="0" smtClean="0">
                <a:solidFill>
                  <a:schemeClr val="tx1"/>
                </a:solidFill>
              </a:rPr>
              <a:t> </a:t>
            </a:r>
            <a:r>
              <a:rPr lang="en-US" b="1" dirty="0" smtClean="0">
                <a:solidFill>
                  <a:schemeClr val="tx1"/>
                </a:solidFill>
              </a:rPr>
              <a:t>could</a:t>
            </a:r>
            <a:r>
              <a:rPr lang="en-US" dirty="0" smtClean="0">
                <a:solidFill>
                  <a:schemeClr val="tx1"/>
                </a:solidFill>
              </a:rPr>
              <a:t> impair independence</a:t>
            </a:r>
          </a:p>
          <a:p>
            <a:pPr marL="406400" lvl="1" indent="-292100">
              <a:lnSpc>
                <a:spcPct val="150000"/>
              </a:lnSpc>
            </a:pPr>
            <a:r>
              <a:rPr lang="en-US" sz="2800" dirty="0" smtClean="0">
                <a:solidFill>
                  <a:schemeClr val="tx1"/>
                </a:solidFill>
              </a:rPr>
              <a:t>Do </a:t>
            </a:r>
            <a:r>
              <a:rPr lang="en-US" sz="2800" b="1" dirty="0" smtClean="0">
                <a:solidFill>
                  <a:schemeClr val="tx1"/>
                </a:solidFill>
              </a:rPr>
              <a:t>not</a:t>
            </a:r>
            <a:r>
              <a:rPr lang="en-US" sz="2800" dirty="0" smtClean="0">
                <a:solidFill>
                  <a:schemeClr val="tx1"/>
                </a:solidFill>
              </a:rPr>
              <a:t> necessarily result in an independence impairment </a:t>
            </a:r>
          </a:p>
          <a:p>
            <a:pPr marL="0" indent="0">
              <a:lnSpc>
                <a:spcPct val="150000"/>
              </a:lnSpc>
              <a:buFontTx/>
              <a:buNone/>
            </a:pPr>
            <a:r>
              <a:rPr lang="en-US" b="1" dirty="0" smtClean="0">
                <a:solidFill>
                  <a:schemeClr val="tx1"/>
                </a:solidFill>
              </a:rPr>
              <a:t>Safeguards could </a:t>
            </a:r>
            <a:r>
              <a:rPr lang="en-US" dirty="0" smtClean="0">
                <a:solidFill>
                  <a:schemeClr val="tx1"/>
                </a:solidFill>
              </a:rPr>
              <a:t>mitigate threats </a:t>
            </a:r>
          </a:p>
          <a:p>
            <a:pPr marL="406400" lvl="1" indent="-292100">
              <a:lnSpc>
                <a:spcPct val="150000"/>
              </a:lnSpc>
            </a:pPr>
            <a:r>
              <a:rPr lang="en-US" sz="2800" dirty="0" smtClean="0">
                <a:solidFill>
                  <a:schemeClr val="tx1"/>
                </a:solidFill>
              </a:rPr>
              <a:t>Eliminate or reduce to an acceptable level</a:t>
            </a:r>
          </a:p>
        </p:txBody>
      </p:sp>
      <p:grpSp>
        <p:nvGrpSpPr>
          <p:cNvPr id="2" name="Group 4"/>
          <p:cNvGrpSpPr/>
          <p:nvPr/>
        </p:nvGrpSpPr>
        <p:grpSpPr>
          <a:xfrm>
            <a:off x="959890" y="289888"/>
            <a:ext cx="6923964" cy="982799"/>
            <a:chOff x="0" y="1513304"/>
            <a:chExt cx="6923964" cy="982799"/>
          </a:xfrm>
          <a:scene3d>
            <a:camera prst="orthographicFront">
              <a:rot lat="0" lon="0" rev="0"/>
            </a:camera>
            <a:lightRig rig="contrasting" dir="t">
              <a:rot lat="0" lon="0" rev="1200000"/>
            </a:lightRig>
          </a:scene3d>
        </p:grpSpPr>
        <p:sp>
          <p:nvSpPr>
            <p:cNvPr id="6" name="Rounded Rectangle 5"/>
            <p:cNvSpPr/>
            <p:nvPr/>
          </p:nvSpPr>
          <p:spPr>
            <a:xfrm>
              <a:off x="0" y="1513304"/>
              <a:ext cx="6923964" cy="982799"/>
            </a:xfrm>
            <a:prstGeom prst="roundRect">
              <a:avLst/>
            </a:prstGeom>
            <a:solidFill>
              <a:schemeClr val="accent2">
                <a:lumMod val="40000"/>
                <a:lumOff val="60000"/>
              </a:schemeClr>
            </a:solidFill>
            <a:sp3d contourW="19050" prstMaterial="metal">
              <a:bevelT w="88900" h="203200"/>
              <a:bevelB w="165100" h="254000"/>
            </a:sp3d>
          </p:spPr>
          <p:style>
            <a:lnRef idx="0">
              <a:schemeClr val="lt2">
                <a:hueOff val="0"/>
                <a:satOff val="0"/>
                <a:lumOff val="0"/>
                <a:alphaOff val="0"/>
              </a:schemeClr>
            </a:lnRef>
            <a:fillRef idx="1">
              <a:scrgbClr r="0" g="0" b="0"/>
            </a:fillRef>
            <a:effectRef idx="2">
              <a:schemeClr val="dk2">
                <a:hueOff val="0"/>
                <a:satOff val="0"/>
                <a:lumOff val="0"/>
                <a:alphaOff val="0"/>
              </a:schemeClr>
            </a:effectRef>
            <a:fontRef idx="minor">
              <a:schemeClr val="lt1"/>
            </a:fontRef>
          </p:style>
        </p:sp>
        <p:sp>
          <p:nvSpPr>
            <p:cNvPr id="7" name="Rounded Rectangle 4"/>
            <p:cNvSpPr/>
            <p:nvPr/>
          </p:nvSpPr>
          <p:spPr>
            <a:xfrm>
              <a:off x="47976" y="1561280"/>
              <a:ext cx="6828012" cy="88684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defTabSz="1866900" fontAlgn="base">
                <a:lnSpc>
                  <a:spcPct val="90000"/>
                </a:lnSpc>
                <a:spcBef>
                  <a:spcPct val="0"/>
                </a:spcBef>
                <a:spcAft>
                  <a:spcPct val="35000"/>
                </a:spcAft>
              </a:pPr>
              <a:r>
                <a:rPr lang="en-US" sz="4200" dirty="0">
                  <a:solidFill>
                    <a:srgbClr val="000000"/>
                  </a:solidFill>
                </a:rPr>
                <a:t>Conceptual Framework</a:t>
              </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1_[GAO Color Slides]">
  <a:themeElements>
    <a:clrScheme name="">
      <a:dk1>
        <a:srgbClr val="000099"/>
      </a:dk1>
      <a:lt1>
        <a:srgbClr val="FFFFFF"/>
      </a:lt1>
      <a:dk2>
        <a:srgbClr val="000099"/>
      </a:dk2>
      <a:lt2>
        <a:srgbClr val="000099"/>
      </a:lt2>
      <a:accent1>
        <a:srgbClr val="CCECFF"/>
      </a:accent1>
      <a:accent2>
        <a:srgbClr val="6699FF"/>
      </a:accent2>
      <a:accent3>
        <a:srgbClr val="FFFFFF"/>
      </a:accent3>
      <a:accent4>
        <a:srgbClr val="000082"/>
      </a:accent4>
      <a:accent5>
        <a:srgbClr val="E2F4FF"/>
      </a:accent5>
      <a:accent6>
        <a:srgbClr val="5C8AE7"/>
      </a:accent6>
      <a:hlink>
        <a:srgbClr val="3333FF"/>
      </a:hlink>
      <a:folHlink>
        <a:srgbClr val="00004C"/>
      </a:folHlink>
    </a:clrScheme>
    <a:fontScheme name="1_[GAO Color Slides]">
      <a:majorFont>
        <a:latin typeface="Arial"/>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1_[GAO Color Slid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AO Color Slid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AO Color Slid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AO Color Slid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AO Color Slid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AO Color Slid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AO Color Slid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GAO Color Slides] 8">
        <a:dk1>
          <a:srgbClr val="808080"/>
        </a:dk1>
        <a:lt1>
          <a:srgbClr val="000099"/>
        </a:lt1>
        <a:dk2>
          <a:srgbClr val="000000"/>
        </a:dk2>
        <a:lt2>
          <a:srgbClr val="000000"/>
        </a:lt2>
        <a:accent1>
          <a:srgbClr val="00CC99"/>
        </a:accent1>
        <a:accent2>
          <a:srgbClr val="3333CC"/>
        </a:accent2>
        <a:accent3>
          <a:srgbClr val="AAAAAA"/>
        </a:accent3>
        <a:accent4>
          <a:srgbClr val="000082"/>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1_[GAO Color Slides]">
  <a:themeElements>
    <a:clrScheme name="">
      <a:dk1>
        <a:srgbClr val="000099"/>
      </a:dk1>
      <a:lt1>
        <a:srgbClr val="FFFFFF"/>
      </a:lt1>
      <a:dk2>
        <a:srgbClr val="000099"/>
      </a:dk2>
      <a:lt2>
        <a:srgbClr val="000099"/>
      </a:lt2>
      <a:accent1>
        <a:srgbClr val="CCECFF"/>
      </a:accent1>
      <a:accent2>
        <a:srgbClr val="6699FF"/>
      </a:accent2>
      <a:accent3>
        <a:srgbClr val="FFFFFF"/>
      </a:accent3>
      <a:accent4>
        <a:srgbClr val="000082"/>
      </a:accent4>
      <a:accent5>
        <a:srgbClr val="E2F4FF"/>
      </a:accent5>
      <a:accent6>
        <a:srgbClr val="5C8AE7"/>
      </a:accent6>
      <a:hlink>
        <a:srgbClr val="3333FF"/>
      </a:hlink>
      <a:folHlink>
        <a:srgbClr val="00004C"/>
      </a:folHlink>
    </a:clrScheme>
    <a:fontScheme name="1_[GAO Color Slides]">
      <a:majorFont>
        <a:latin typeface="Arial"/>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1_[GAO Color Slid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AO Color Slid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AO Color Slid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AO Color Slid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AO Color Slid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AO Color Slid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AO Color Slid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GAO Color Slides] 8">
        <a:dk1>
          <a:srgbClr val="808080"/>
        </a:dk1>
        <a:lt1>
          <a:srgbClr val="000099"/>
        </a:lt1>
        <a:dk2>
          <a:srgbClr val="000000"/>
        </a:dk2>
        <a:lt2>
          <a:srgbClr val="000000"/>
        </a:lt2>
        <a:accent1>
          <a:srgbClr val="00CC99"/>
        </a:accent1>
        <a:accent2>
          <a:srgbClr val="3333CC"/>
        </a:accent2>
        <a:accent3>
          <a:srgbClr val="AAAAAA"/>
        </a:accent3>
        <a:accent4>
          <a:srgbClr val="000082"/>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24489</TotalTime>
  <Words>1836</Words>
  <Application>Microsoft Office PowerPoint</Application>
  <PresentationFormat>On-screen Show (4:3)</PresentationFormat>
  <Paragraphs>442</Paragraphs>
  <Slides>42</Slides>
  <Notes>20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45" baseType="lpstr">
      <vt:lpstr>1_[GAO Color Slides]</vt:lpstr>
      <vt:lpstr>41_[GAO Color Slides]</vt:lpstr>
      <vt:lpstr>Visio</vt:lpstr>
      <vt:lpstr>Slide 1</vt:lpstr>
      <vt:lpstr>Slide 2</vt:lpstr>
      <vt:lpstr>New interpretations </vt:lpstr>
      <vt:lpstr>Slide 4</vt:lpstr>
      <vt:lpstr>Interpretation 1 - Peer Reviews</vt:lpstr>
      <vt:lpstr>Interpretation 1 - Peer Reviews</vt:lpstr>
      <vt:lpstr>Slide 7</vt:lpstr>
      <vt:lpstr>Slide 8</vt:lpstr>
      <vt:lpstr>Slide 9</vt:lpstr>
      <vt:lpstr>Applying the Framework:  Categories of Threats</vt:lpstr>
      <vt:lpstr>Slide 11</vt:lpstr>
      <vt:lpstr>Additional Documentation Requirements</vt:lpstr>
      <vt:lpstr>Slide 13</vt:lpstr>
      <vt:lpstr>Reminder - Continuing Professional Education (CPE)</vt:lpstr>
      <vt:lpstr>Where to Find the Yellow Book</vt:lpstr>
      <vt:lpstr>Standards for Internal Control in the Government</vt:lpstr>
      <vt:lpstr>Session Objective: Going Green</vt:lpstr>
      <vt:lpstr>Implications of Ineffective Internal Controls</vt:lpstr>
      <vt:lpstr>Reasons for Green Book Revision</vt:lpstr>
      <vt:lpstr>What’s in Green Book for  the Federal Government?</vt:lpstr>
      <vt:lpstr>What’s in Green Book for  State and Local Governments?</vt:lpstr>
      <vt:lpstr>What’s in Green Book for Management and Auditors? </vt:lpstr>
      <vt:lpstr>Updated COSO Framework</vt:lpstr>
      <vt:lpstr>Internal Control: COSO Framework </vt:lpstr>
      <vt:lpstr>The COSO Framework</vt:lpstr>
      <vt:lpstr>Updated COSO Framework</vt:lpstr>
      <vt:lpstr>Updated COSO Framework:  Components of Internal Control</vt:lpstr>
      <vt:lpstr>From COSO to Green Book: Harmonization</vt:lpstr>
      <vt:lpstr>Green Book Revision Process</vt:lpstr>
      <vt:lpstr>Revised Green Book:  Standards for Internal Control  in the Federal Government</vt:lpstr>
      <vt:lpstr>Revised Green Book: Overview</vt:lpstr>
      <vt:lpstr>Overview: Components, Principles, and Attributes</vt:lpstr>
      <vt:lpstr>Overview: Principles and Attributes</vt:lpstr>
      <vt:lpstr> Overview: Management Evaluation</vt:lpstr>
      <vt:lpstr>Revised Green Book: Standards</vt:lpstr>
      <vt:lpstr>Revised Green Book: Standards</vt:lpstr>
      <vt:lpstr>Standards: COSO vs. Green Book</vt:lpstr>
      <vt:lpstr>Standards: Harmonization from COSO to Green Book</vt:lpstr>
      <vt:lpstr>Standards: Harmonization Example</vt:lpstr>
      <vt:lpstr>Green Book Revision  Proposed Timeline</vt:lpstr>
      <vt:lpstr>Green Book Advisory Council</vt:lpstr>
      <vt:lpstr>Where to Find the Green Book</vt:lpstr>
    </vt:vector>
  </TitlesOfParts>
  <Company>gao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2006 Yellow Book    </dc:title>
  <dc:creator>GAO</dc:creator>
  <cp:lastModifiedBy>simmonsg</cp:lastModifiedBy>
  <cp:revision>813</cp:revision>
  <dcterms:created xsi:type="dcterms:W3CDTF">2006-05-13T12:19:17Z</dcterms:created>
  <dcterms:modified xsi:type="dcterms:W3CDTF">2013-09-20T20:55:55Z</dcterms:modified>
</cp:coreProperties>
</file>